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Lst>
  <p:notesMasterIdLst>
    <p:notesMasterId r:id="rId20"/>
  </p:notesMasterIdLst>
  <p:sldIdLst>
    <p:sldId id="322" r:id="rId2"/>
    <p:sldId id="323" r:id="rId3"/>
    <p:sldId id="257" r:id="rId4"/>
    <p:sldId id="332" r:id="rId5"/>
    <p:sldId id="258" r:id="rId6"/>
    <p:sldId id="335" r:id="rId7"/>
    <p:sldId id="327" r:id="rId8"/>
    <p:sldId id="336" r:id="rId9"/>
    <p:sldId id="341" r:id="rId10"/>
    <p:sldId id="348" r:id="rId11"/>
    <p:sldId id="342" r:id="rId12"/>
    <p:sldId id="343" r:id="rId13"/>
    <p:sldId id="344" r:id="rId14"/>
    <p:sldId id="347" r:id="rId15"/>
    <p:sldId id="345" r:id="rId16"/>
    <p:sldId id="346" r:id="rId17"/>
    <p:sldId id="349" r:id="rId18"/>
    <p:sldId id="272" r:id="rId19"/>
  </p:sldIdLst>
  <p:sldSz cx="12161838" cy="6858000"/>
  <p:notesSz cx="6858000" cy="9144000"/>
  <p:embeddedFontLst>
    <p:embeddedFont>
      <p:font typeface="Candy Script" pitchFamily="2" charset="0"/>
      <p:regular r:id="rId21"/>
    </p:embeddedFont>
    <p:embeddedFont>
      <p:font typeface="OfficinaSerif" pitchFamily="34" charset="0"/>
      <p:regular r:id="rId22"/>
    </p:embeddedFont>
    <p:embeddedFont>
      <p:font typeface="Lato" charset="0"/>
      <p:regular r:id="rId23"/>
      <p:bold r:id="rId24"/>
      <p:italic r:id="rId25"/>
      <p:boldItalic r:id="rId26"/>
    </p:embeddedFont>
    <p:embeddedFont>
      <p:font typeface="Lato Black" charset="0"/>
      <p:bold r:id="rId27"/>
      <p:boldItalic r:id="rId28"/>
    </p:embeddedFont>
    <p:embeddedFont>
      <p:font typeface="Calibri" pitchFamily="34" charset="0"/>
      <p:regular r:id="rId29"/>
      <p:bold r:id="rId30"/>
      <p:italic r:id="rId31"/>
      <p:boldItalic r:id="rId32"/>
    </p:embeddedFont>
    <p:embeddedFont>
      <p:font typeface="Pacifico"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EA1AF19-64E8-4C60-B324-56C978F70547}">
  <a:tblStyle styleId="{CEA1AF19-64E8-4C60-B324-56C978F7054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85765" autoAdjust="0"/>
  </p:normalViewPr>
  <p:slideViewPr>
    <p:cSldViewPr>
      <p:cViewPr>
        <p:scale>
          <a:sx n="66" d="100"/>
          <a:sy n="66" d="100"/>
        </p:scale>
        <p:origin x="-1050" y="1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27800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4"/>
        <p:cNvGrpSpPr/>
        <p:nvPr/>
      </p:nvGrpSpPr>
      <p:grpSpPr>
        <a:xfrm>
          <a:off x="0" y="0"/>
          <a:ext cx="0" cy="0"/>
          <a:chOff x="0" y="0"/>
          <a:chExt cx="0" cy="0"/>
        </a:xfrm>
      </p:grpSpPr>
      <p:sp>
        <p:nvSpPr>
          <p:cNvPr id="6105" name="Google Shape;6105;g72927c9756_0_7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6" name="Google Shape;6106;g72927c975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BÁNH ĐỂ ĐƯA NÓ VÀO GIỎ</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3990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VÀO BÁNH ĐỂ ĐƯA NÓ VÀO GIỎ</a:t>
            </a:r>
          </a:p>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864198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Cùng</a:t>
            </a:r>
            <a:r>
              <a:rPr lang="en-US" baseline="0" smtClean="0"/>
              <a:t> trang trí nhà đón Tết thôi nào!!!!</a:t>
            </a:r>
            <a:endParaRPr lang="en-US"/>
          </a:p>
        </p:txBody>
      </p:sp>
    </p:spTree>
    <p:extLst>
      <p:ext uri="{BB962C8B-B14F-4D97-AF65-F5344CB8AC3E}">
        <p14:creationId xmlns:p14="http://schemas.microsoft.com/office/powerpoint/2010/main" val="3538172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3"/>
        <p:cNvGrpSpPr/>
        <p:nvPr/>
      </p:nvGrpSpPr>
      <p:grpSpPr>
        <a:xfrm>
          <a:off x="0" y="0"/>
          <a:ext cx="0" cy="0"/>
          <a:chOff x="0" y="0"/>
          <a:chExt cx="0" cy="0"/>
        </a:xfrm>
      </p:grpSpPr>
      <p:sp>
        <p:nvSpPr>
          <p:cNvPr id="8054" name="Google Shape;8054;gbd90b50828_0_123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5" name="Google Shape;8055;gbd90b50828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0"/>
        <p:cNvGrpSpPr/>
        <p:nvPr/>
      </p:nvGrpSpPr>
      <p:grpSpPr>
        <a:xfrm>
          <a:off x="0" y="0"/>
          <a:ext cx="0" cy="0"/>
          <a:chOff x="0" y="0"/>
          <a:chExt cx="0" cy="0"/>
        </a:xfrm>
      </p:grpSpPr>
      <p:sp>
        <p:nvSpPr>
          <p:cNvPr id="6111" name="Google Shape;6111;g84be4fa56c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2" name="Google Shape;6112;g84be4fa56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25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6"/>
        <p:cNvGrpSpPr/>
        <p:nvPr/>
      </p:nvGrpSpPr>
      <p:grpSpPr>
        <a:xfrm>
          <a:off x="0" y="0"/>
          <a:ext cx="0" cy="0"/>
          <a:chOff x="0" y="0"/>
          <a:chExt cx="0" cy="0"/>
        </a:xfrm>
      </p:grpSpPr>
      <p:sp>
        <p:nvSpPr>
          <p:cNvPr id="6117" name="Google Shape;6117;g776b57243a_0_10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8" name="Google Shape;6118;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HS có</a:t>
            </a:r>
            <a:r>
              <a:rPr lang="en-US" baseline="0" smtClean="0"/>
              <a:t> thể quan sát vào SGV nếu hình ảnh bé quá</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BÁNH ĐỂ ĐƯA NÓ VÀO GIỎ</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39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7"/>
        <p:cNvGrpSpPr/>
        <p:nvPr/>
      </p:nvGrpSpPr>
      <p:grpSpPr>
        <a:xfrm>
          <a:off x="0" y="0"/>
          <a:ext cx="0" cy="0"/>
          <a:chOff x="0" y="0"/>
          <a:chExt cx="0" cy="0"/>
        </a:xfrm>
      </p:grpSpPr>
      <p:sp>
        <p:nvSpPr>
          <p:cNvPr id="7008" name="Google Shape;7008;g72927c9756_0_83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9" name="Google Shape;7009;g72927c9756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VÀO BÁNH ĐỂ ĐƯA NÓ VÀO GIỎ</a:t>
            </a:r>
          </a:p>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302309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72156" y="-244499"/>
            <a:ext cx="13081733"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68" name="Google Shape;1468;p2"/>
          <p:cNvSpPr/>
          <p:nvPr/>
        </p:nvSpPr>
        <p:spPr>
          <a:xfrm rot="-10618058">
            <a:off x="1047992" y="1191814"/>
            <a:ext cx="9660243"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69" name="Google Shape;1469;p2"/>
          <p:cNvSpPr txBox="1">
            <a:spLocks noGrp="1"/>
          </p:cNvSpPr>
          <p:nvPr>
            <p:ph type="ctrTitle"/>
          </p:nvPr>
        </p:nvSpPr>
        <p:spPr>
          <a:xfrm>
            <a:off x="957625" y="1858633"/>
            <a:ext cx="10246588" cy="2736800"/>
          </a:xfrm>
          <a:prstGeom prst="rect">
            <a:avLst/>
          </a:prstGeom>
        </p:spPr>
        <p:txBody>
          <a:bodyPr spcFirstLastPara="1" wrap="square" lIns="121705" tIns="121705" rIns="121705" bIns="121705" anchor="b" anchorCtr="0">
            <a:noAutofit/>
          </a:bodyPr>
          <a:lstStyle>
            <a:lvl1pPr lvl="0" algn="ctr">
              <a:spcBef>
                <a:spcPts val="0"/>
              </a:spcBef>
              <a:spcAft>
                <a:spcPts val="0"/>
              </a:spcAft>
              <a:buSzPts val="8000"/>
              <a:buNone/>
              <a:defRPr sz="10600"/>
            </a:lvl1pPr>
            <a:lvl2pPr lvl="1" algn="ctr">
              <a:spcBef>
                <a:spcPts val="0"/>
              </a:spcBef>
              <a:spcAft>
                <a:spcPts val="0"/>
              </a:spcAft>
              <a:buSzPts val="8000"/>
              <a:buNone/>
              <a:defRPr sz="10600"/>
            </a:lvl2pPr>
            <a:lvl3pPr lvl="2" algn="ctr">
              <a:spcBef>
                <a:spcPts val="0"/>
              </a:spcBef>
              <a:spcAft>
                <a:spcPts val="0"/>
              </a:spcAft>
              <a:buSzPts val="8000"/>
              <a:buNone/>
              <a:defRPr sz="10600"/>
            </a:lvl3pPr>
            <a:lvl4pPr lvl="3" algn="ctr">
              <a:spcBef>
                <a:spcPts val="0"/>
              </a:spcBef>
              <a:spcAft>
                <a:spcPts val="0"/>
              </a:spcAft>
              <a:buSzPts val="8000"/>
              <a:buNone/>
              <a:defRPr sz="10600"/>
            </a:lvl4pPr>
            <a:lvl5pPr lvl="4" algn="ctr">
              <a:spcBef>
                <a:spcPts val="0"/>
              </a:spcBef>
              <a:spcAft>
                <a:spcPts val="0"/>
              </a:spcAft>
              <a:buSzPts val="8000"/>
              <a:buNone/>
              <a:defRPr sz="10600"/>
            </a:lvl5pPr>
            <a:lvl6pPr lvl="5" algn="ctr">
              <a:spcBef>
                <a:spcPts val="0"/>
              </a:spcBef>
              <a:spcAft>
                <a:spcPts val="0"/>
              </a:spcAft>
              <a:buSzPts val="8000"/>
              <a:buNone/>
              <a:defRPr sz="10600"/>
            </a:lvl6pPr>
            <a:lvl7pPr lvl="6" algn="ctr">
              <a:spcBef>
                <a:spcPts val="0"/>
              </a:spcBef>
              <a:spcAft>
                <a:spcPts val="0"/>
              </a:spcAft>
              <a:buSzPts val="8000"/>
              <a:buNone/>
              <a:defRPr sz="10600"/>
            </a:lvl7pPr>
            <a:lvl8pPr lvl="7" algn="ctr">
              <a:spcBef>
                <a:spcPts val="0"/>
              </a:spcBef>
              <a:spcAft>
                <a:spcPts val="0"/>
              </a:spcAft>
              <a:buSzPts val="8000"/>
              <a:buNone/>
              <a:defRPr sz="10600"/>
            </a:lvl8pPr>
            <a:lvl9pPr lvl="8" algn="ctr">
              <a:spcBef>
                <a:spcPts val="0"/>
              </a:spcBef>
              <a:spcAft>
                <a:spcPts val="0"/>
              </a:spcAft>
              <a:buSzPts val="8000"/>
              <a:buNone/>
              <a:defRPr sz="10600"/>
            </a:lvl9pPr>
          </a:lstStyle>
          <a:p>
            <a:endParaRPr/>
          </a:p>
        </p:txBody>
      </p:sp>
      <p:sp>
        <p:nvSpPr>
          <p:cNvPr id="1470" name="Google Shape;1470;p2"/>
          <p:cNvSpPr txBox="1">
            <a:spLocks noGrp="1"/>
          </p:cNvSpPr>
          <p:nvPr>
            <p:ph type="subTitle" idx="1"/>
          </p:nvPr>
        </p:nvSpPr>
        <p:spPr>
          <a:xfrm>
            <a:off x="957625" y="4493833"/>
            <a:ext cx="10246588" cy="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8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and text 2">
  <p:cSld name="CUSTOM_1_1">
    <p:bg>
      <p:bgPr>
        <a:solidFill>
          <a:schemeClr val="dk2"/>
        </a:solidFill>
        <a:effectLst/>
      </p:bgPr>
    </p:bg>
    <p:spTree>
      <p:nvGrpSpPr>
        <p:cNvPr id="1" name="Shape 5131"/>
        <p:cNvGrpSpPr/>
        <p:nvPr/>
      </p:nvGrpSpPr>
      <p:grpSpPr>
        <a:xfrm>
          <a:off x="0" y="0"/>
          <a:ext cx="0" cy="0"/>
          <a:chOff x="0" y="0"/>
          <a:chExt cx="0" cy="0"/>
        </a:xfrm>
      </p:grpSpPr>
      <p:sp>
        <p:nvSpPr>
          <p:cNvPr id="5132" name="Google Shape;5132;p22"/>
          <p:cNvSpPr/>
          <p:nvPr/>
        </p:nvSpPr>
        <p:spPr>
          <a:xfrm rot="-10618186">
            <a:off x="3607106" y="426353"/>
            <a:ext cx="10343192" cy="5625387"/>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3" name="Google Shape;5133;p22"/>
          <p:cNvSpPr txBox="1">
            <a:spLocks noGrp="1"/>
          </p:cNvSpPr>
          <p:nvPr>
            <p:ph type="title"/>
          </p:nvPr>
        </p:nvSpPr>
        <p:spPr>
          <a:xfrm>
            <a:off x="4402050" y="1592600"/>
            <a:ext cx="6709759" cy="26568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8000"/>
              <a:buNone/>
              <a:defRPr sz="10600"/>
            </a:lvl1pPr>
            <a:lvl2pPr lvl="1" algn="r" rtl="0">
              <a:spcBef>
                <a:spcPts val="0"/>
              </a:spcBef>
              <a:spcAft>
                <a:spcPts val="0"/>
              </a:spcAft>
              <a:buSzPts val="9000"/>
              <a:buNone/>
              <a:defRPr sz="12000"/>
            </a:lvl2pPr>
            <a:lvl3pPr lvl="2" algn="r" rtl="0">
              <a:spcBef>
                <a:spcPts val="0"/>
              </a:spcBef>
              <a:spcAft>
                <a:spcPts val="0"/>
              </a:spcAft>
              <a:buSzPts val="9000"/>
              <a:buNone/>
              <a:defRPr sz="12000"/>
            </a:lvl3pPr>
            <a:lvl4pPr lvl="3" algn="r" rtl="0">
              <a:spcBef>
                <a:spcPts val="0"/>
              </a:spcBef>
              <a:spcAft>
                <a:spcPts val="0"/>
              </a:spcAft>
              <a:buSzPts val="9000"/>
              <a:buNone/>
              <a:defRPr sz="12000"/>
            </a:lvl4pPr>
            <a:lvl5pPr lvl="4" algn="r" rtl="0">
              <a:spcBef>
                <a:spcPts val="0"/>
              </a:spcBef>
              <a:spcAft>
                <a:spcPts val="0"/>
              </a:spcAft>
              <a:buSzPts val="9000"/>
              <a:buNone/>
              <a:defRPr sz="12000"/>
            </a:lvl5pPr>
            <a:lvl6pPr lvl="5" algn="r" rtl="0">
              <a:spcBef>
                <a:spcPts val="0"/>
              </a:spcBef>
              <a:spcAft>
                <a:spcPts val="0"/>
              </a:spcAft>
              <a:buSzPts val="9000"/>
              <a:buNone/>
              <a:defRPr sz="12000"/>
            </a:lvl6pPr>
            <a:lvl7pPr lvl="6" algn="r" rtl="0">
              <a:spcBef>
                <a:spcPts val="0"/>
              </a:spcBef>
              <a:spcAft>
                <a:spcPts val="0"/>
              </a:spcAft>
              <a:buSzPts val="9000"/>
              <a:buNone/>
              <a:defRPr sz="12000"/>
            </a:lvl7pPr>
            <a:lvl8pPr lvl="7" algn="r" rtl="0">
              <a:spcBef>
                <a:spcPts val="0"/>
              </a:spcBef>
              <a:spcAft>
                <a:spcPts val="0"/>
              </a:spcAft>
              <a:buSzPts val="9000"/>
              <a:buNone/>
              <a:defRPr sz="12000"/>
            </a:lvl8pPr>
            <a:lvl9pPr lvl="8" algn="r" rtl="0">
              <a:spcBef>
                <a:spcPts val="0"/>
              </a:spcBef>
              <a:spcAft>
                <a:spcPts val="0"/>
              </a:spcAft>
              <a:buSzPts val="9000"/>
              <a:buNone/>
              <a:defRPr sz="12000"/>
            </a:lvl9pPr>
          </a:lstStyle>
          <a:p>
            <a:endParaRPr/>
          </a:p>
        </p:txBody>
      </p:sp>
      <p:sp>
        <p:nvSpPr>
          <p:cNvPr id="5134" name="Google Shape;5134;p22"/>
          <p:cNvSpPr txBox="1">
            <a:spLocks noGrp="1"/>
          </p:cNvSpPr>
          <p:nvPr>
            <p:ph type="subTitle" idx="1"/>
          </p:nvPr>
        </p:nvSpPr>
        <p:spPr>
          <a:xfrm>
            <a:off x="6156930" y="4340067"/>
            <a:ext cx="4954513" cy="578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sz="2100"/>
            </a:lvl2pPr>
            <a:lvl3pPr lvl="2" algn="r" rtl="0">
              <a:lnSpc>
                <a:spcPct val="100000"/>
              </a:lnSpc>
              <a:spcBef>
                <a:spcPts val="0"/>
              </a:spcBef>
              <a:spcAft>
                <a:spcPts val="0"/>
              </a:spcAft>
              <a:buSzPts val="1600"/>
              <a:buNone/>
              <a:defRPr sz="2100"/>
            </a:lvl3pPr>
            <a:lvl4pPr lvl="3" algn="r" rtl="0">
              <a:lnSpc>
                <a:spcPct val="100000"/>
              </a:lnSpc>
              <a:spcBef>
                <a:spcPts val="0"/>
              </a:spcBef>
              <a:spcAft>
                <a:spcPts val="0"/>
              </a:spcAft>
              <a:buSzPts val="1600"/>
              <a:buNone/>
              <a:defRPr sz="2100"/>
            </a:lvl4pPr>
            <a:lvl5pPr lvl="4" algn="r" rtl="0">
              <a:lnSpc>
                <a:spcPct val="100000"/>
              </a:lnSpc>
              <a:spcBef>
                <a:spcPts val="0"/>
              </a:spcBef>
              <a:spcAft>
                <a:spcPts val="0"/>
              </a:spcAft>
              <a:buSzPts val="1600"/>
              <a:buNone/>
              <a:defRPr sz="2100"/>
            </a:lvl5pPr>
            <a:lvl6pPr lvl="5" algn="r" rtl="0">
              <a:lnSpc>
                <a:spcPct val="100000"/>
              </a:lnSpc>
              <a:spcBef>
                <a:spcPts val="0"/>
              </a:spcBef>
              <a:spcAft>
                <a:spcPts val="0"/>
              </a:spcAft>
              <a:buSzPts val="1600"/>
              <a:buNone/>
              <a:defRPr sz="2100"/>
            </a:lvl6pPr>
            <a:lvl7pPr lvl="6" algn="r" rtl="0">
              <a:lnSpc>
                <a:spcPct val="100000"/>
              </a:lnSpc>
              <a:spcBef>
                <a:spcPts val="0"/>
              </a:spcBef>
              <a:spcAft>
                <a:spcPts val="0"/>
              </a:spcAft>
              <a:buSzPts val="1600"/>
              <a:buNone/>
              <a:defRPr sz="2100"/>
            </a:lvl7pPr>
            <a:lvl8pPr lvl="7" algn="r" rtl="0">
              <a:lnSpc>
                <a:spcPct val="100000"/>
              </a:lnSpc>
              <a:spcBef>
                <a:spcPts val="0"/>
              </a:spcBef>
              <a:spcAft>
                <a:spcPts val="0"/>
              </a:spcAft>
              <a:buSzPts val="1600"/>
              <a:buNone/>
              <a:defRPr sz="2100"/>
            </a:lvl8pPr>
            <a:lvl9pPr lvl="8" algn="r" rtl="0">
              <a:lnSpc>
                <a:spcPct val="100000"/>
              </a:lnSpc>
              <a:spcBef>
                <a:spcPts val="0"/>
              </a:spcBef>
              <a:spcAft>
                <a:spcPts val="0"/>
              </a:spcAft>
              <a:buSzPts val="16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2">
  <p:cSld name="CUSTOM_1_1_1">
    <p:bg>
      <p:bgPr>
        <a:solidFill>
          <a:schemeClr val="dk2"/>
        </a:solidFill>
        <a:effectLst/>
      </p:bgPr>
    </p:bg>
    <p:spTree>
      <p:nvGrpSpPr>
        <p:cNvPr id="1" name="Shape 5135"/>
        <p:cNvGrpSpPr/>
        <p:nvPr/>
      </p:nvGrpSpPr>
      <p:grpSpPr>
        <a:xfrm>
          <a:off x="0" y="0"/>
          <a:ext cx="0" cy="0"/>
          <a:chOff x="0" y="0"/>
          <a:chExt cx="0" cy="0"/>
        </a:xfrm>
      </p:grpSpPr>
      <p:sp>
        <p:nvSpPr>
          <p:cNvPr id="5136" name="Google Shape;5136;p23"/>
          <p:cNvSpPr/>
          <p:nvPr/>
        </p:nvSpPr>
        <p:spPr>
          <a:xfrm rot="6696077">
            <a:off x="3433234" y="-165709"/>
            <a:ext cx="5147883" cy="7226125"/>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7" name="Google Shape;5137;p23"/>
          <p:cNvSpPr txBox="1">
            <a:spLocks noGrp="1"/>
          </p:cNvSpPr>
          <p:nvPr>
            <p:ph type="title"/>
          </p:nvPr>
        </p:nvSpPr>
        <p:spPr>
          <a:xfrm>
            <a:off x="2726040" y="2329200"/>
            <a:ext cx="6709759" cy="26568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8000"/>
              <a:buNone/>
              <a:defRPr sz="10600"/>
            </a:lvl1pPr>
            <a:lvl2pPr lvl="1" algn="r" rtl="0">
              <a:spcBef>
                <a:spcPts val="0"/>
              </a:spcBef>
              <a:spcAft>
                <a:spcPts val="0"/>
              </a:spcAft>
              <a:buSzPts val="9000"/>
              <a:buNone/>
              <a:defRPr sz="12000"/>
            </a:lvl2pPr>
            <a:lvl3pPr lvl="2" algn="r" rtl="0">
              <a:spcBef>
                <a:spcPts val="0"/>
              </a:spcBef>
              <a:spcAft>
                <a:spcPts val="0"/>
              </a:spcAft>
              <a:buSzPts val="9000"/>
              <a:buNone/>
              <a:defRPr sz="12000"/>
            </a:lvl3pPr>
            <a:lvl4pPr lvl="3" algn="r" rtl="0">
              <a:spcBef>
                <a:spcPts val="0"/>
              </a:spcBef>
              <a:spcAft>
                <a:spcPts val="0"/>
              </a:spcAft>
              <a:buSzPts val="9000"/>
              <a:buNone/>
              <a:defRPr sz="12000"/>
            </a:lvl4pPr>
            <a:lvl5pPr lvl="4" algn="r" rtl="0">
              <a:spcBef>
                <a:spcPts val="0"/>
              </a:spcBef>
              <a:spcAft>
                <a:spcPts val="0"/>
              </a:spcAft>
              <a:buSzPts val="9000"/>
              <a:buNone/>
              <a:defRPr sz="12000"/>
            </a:lvl5pPr>
            <a:lvl6pPr lvl="5" algn="r" rtl="0">
              <a:spcBef>
                <a:spcPts val="0"/>
              </a:spcBef>
              <a:spcAft>
                <a:spcPts val="0"/>
              </a:spcAft>
              <a:buSzPts val="9000"/>
              <a:buNone/>
              <a:defRPr sz="12000"/>
            </a:lvl6pPr>
            <a:lvl7pPr lvl="6" algn="r" rtl="0">
              <a:spcBef>
                <a:spcPts val="0"/>
              </a:spcBef>
              <a:spcAft>
                <a:spcPts val="0"/>
              </a:spcAft>
              <a:buSzPts val="9000"/>
              <a:buNone/>
              <a:defRPr sz="12000"/>
            </a:lvl7pPr>
            <a:lvl8pPr lvl="7" algn="r" rtl="0">
              <a:spcBef>
                <a:spcPts val="0"/>
              </a:spcBef>
              <a:spcAft>
                <a:spcPts val="0"/>
              </a:spcAft>
              <a:buSzPts val="9000"/>
              <a:buNone/>
              <a:defRPr sz="12000"/>
            </a:lvl8pPr>
            <a:lvl9pPr lvl="8" algn="r" rtl="0">
              <a:spcBef>
                <a:spcPts val="0"/>
              </a:spcBef>
              <a:spcAft>
                <a:spcPts val="0"/>
              </a:spcAft>
              <a:buSzPts val="9000"/>
              <a:buNone/>
              <a:defRPr sz="1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2">
  <p:cSld name="CUSTOM_4_1">
    <p:spTree>
      <p:nvGrpSpPr>
        <p:cNvPr id="1" name="Shape 5155"/>
        <p:cNvGrpSpPr/>
        <p:nvPr/>
      </p:nvGrpSpPr>
      <p:grpSpPr>
        <a:xfrm>
          <a:off x="0" y="0"/>
          <a:ext cx="0" cy="0"/>
          <a:chOff x="0" y="0"/>
          <a:chExt cx="0" cy="0"/>
        </a:xfrm>
      </p:grpSpPr>
      <p:sp>
        <p:nvSpPr>
          <p:cNvPr id="5156" name="Google Shape;5156;p2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57" name="Google Shape;5157;p26"/>
          <p:cNvSpPr txBox="1">
            <a:spLocks noGrp="1"/>
          </p:cNvSpPr>
          <p:nvPr>
            <p:ph type="subTitle" idx="1"/>
          </p:nvPr>
        </p:nvSpPr>
        <p:spPr>
          <a:xfrm>
            <a:off x="2420696" y="2311400"/>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58" name="Google Shape;5158;p26"/>
          <p:cNvSpPr txBox="1">
            <a:spLocks noGrp="1"/>
          </p:cNvSpPr>
          <p:nvPr>
            <p:ph type="subTitle" idx="2"/>
          </p:nvPr>
        </p:nvSpPr>
        <p:spPr>
          <a:xfrm>
            <a:off x="2420696" y="2725968"/>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59" name="Google Shape;5159;p26"/>
          <p:cNvSpPr txBox="1">
            <a:spLocks noGrp="1"/>
          </p:cNvSpPr>
          <p:nvPr>
            <p:ph type="subTitle" idx="3"/>
          </p:nvPr>
        </p:nvSpPr>
        <p:spPr>
          <a:xfrm>
            <a:off x="2420696" y="5066365"/>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0" name="Google Shape;5160;p26"/>
          <p:cNvSpPr txBox="1">
            <a:spLocks noGrp="1"/>
          </p:cNvSpPr>
          <p:nvPr>
            <p:ph type="subTitle" idx="4"/>
          </p:nvPr>
        </p:nvSpPr>
        <p:spPr>
          <a:xfrm>
            <a:off x="2420696" y="5480933"/>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1" name="Google Shape;5161;p26"/>
          <p:cNvSpPr txBox="1">
            <a:spLocks noGrp="1"/>
          </p:cNvSpPr>
          <p:nvPr>
            <p:ph type="subTitle" idx="5"/>
          </p:nvPr>
        </p:nvSpPr>
        <p:spPr>
          <a:xfrm>
            <a:off x="2420696" y="3688883"/>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2" name="Google Shape;5162;p26"/>
          <p:cNvSpPr txBox="1">
            <a:spLocks noGrp="1"/>
          </p:cNvSpPr>
          <p:nvPr>
            <p:ph type="subTitle" idx="6"/>
          </p:nvPr>
        </p:nvSpPr>
        <p:spPr>
          <a:xfrm>
            <a:off x="2420696" y="4103451"/>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3" name="Google Shape;5163;p26"/>
          <p:cNvSpPr txBox="1">
            <a:spLocks noGrp="1"/>
          </p:cNvSpPr>
          <p:nvPr>
            <p:ph type="subTitle" idx="7"/>
          </p:nvPr>
        </p:nvSpPr>
        <p:spPr>
          <a:xfrm>
            <a:off x="8314031" y="2311400"/>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4" name="Google Shape;5164;p26"/>
          <p:cNvSpPr txBox="1">
            <a:spLocks noGrp="1"/>
          </p:cNvSpPr>
          <p:nvPr>
            <p:ph type="subTitle" idx="8"/>
          </p:nvPr>
        </p:nvSpPr>
        <p:spPr>
          <a:xfrm>
            <a:off x="8314031" y="2725968"/>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5" name="Google Shape;5165;p26"/>
          <p:cNvSpPr txBox="1">
            <a:spLocks noGrp="1"/>
          </p:cNvSpPr>
          <p:nvPr>
            <p:ph type="subTitle" idx="9"/>
          </p:nvPr>
        </p:nvSpPr>
        <p:spPr>
          <a:xfrm>
            <a:off x="8314031" y="5066365"/>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6" name="Google Shape;5166;p26"/>
          <p:cNvSpPr txBox="1">
            <a:spLocks noGrp="1"/>
          </p:cNvSpPr>
          <p:nvPr>
            <p:ph type="subTitle" idx="13"/>
          </p:nvPr>
        </p:nvSpPr>
        <p:spPr>
          <a:xfrm>
            <a:off x="8314031" y="5480933"/>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7" name="Google Shape;5167;p26"/>
          <p:cNvSpPr txBox="1">
            <a:spLocks noGrp="1"/>
          </p:cNvSpPr>
          <p:nvPr>
            <p:ph type="subTitle" idx="14"/>
          </p:nvPr>
        </p:nvSpPr>
        <p:spPr>
          <a:xfrm>
            <a:off x="8314031" y="3688883"/>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8" name="Google Shape;5168;p26"/>
          <p:cNvSpPr txBox="1">
            <a:spLocks noGrp="1"/>
          </p:cNvSpPr>
          <p:nvPr>
            <p:ph type="subTitle" idx="15"/>
          </p:nvPr>
        </p:nvSpPr>
        <p:spPr>
          <a:xfrm>
            <a:off x="8314031" y="4103451"/>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9" name="Google Shape;5169;p26"/>
          <p:cNvSpPr txBox="1">
            <a:spLocks noGrp="1"/>
          </p:cNvSpPr>
          <p:nvPr>
            <p:ph type="title" idx="16" hasCustomPrompt="1"/>
          </p:nvPr>
        </p:nvSpPr>
        <p:spPr>
          <a:xfrm>
            <a:off x="1327807" y="2311400"/>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0" name="Google Shape;5170;p26"/>
          <p:cNvSpPr txBox="1">
            <a:spLocks noGrp="1"/>
          </p:cNvSpPr>
          <p:nvPr>
            <p:ph type="title" idx="17" hasCustomPrompt="1"/>
          </p:nvPr>
        </p:nvSpPr>
        <p:spPr>
          <a:xfrm>
            <a:off x="1327807" y="3688883"/>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1" name="Google Shape;5171;p26"/>
          <p:cNvSpPr txBox="1">
            <a:spLocks noGrp="1"/>
          </p:cNvSpPr>
          <p:nvPr>
            <p:ph type="title" idx="18" hasCustomPrompt="1"/>
          </p:nvPr>
        </p:nvSpPr>
        <p:spPr>
          <a:xfrm>
            <a:off x="1327807" y="5066365"/>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2" name="Google Shape;5172;p26"/>
          <p:cNvSpPr txBox="1">
            <a:spLocks noGrp="1"/>
          </p:cNvSpPr>
          <p:nvPr>
            <p:ph type="title" idx="19" hasCustomPrompt="1"/>
          </p:nvPr>
        </p:nvSpPr>
        <p:spPr>
          <a:xfrm>
            <a:off x="7221158" y="2311383"/>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3" name="Google Shape;5173;p26"/>
          <p:cNvSpPr txBox="1">
            <a:spLocks noGrp="1"/>
          </p:cNvSpPr>
          <p:nvPr>
            <p:ph type="title" idx="20" hasCustomPrompt="1"/>
          </p:nvPr>
        </p:nvSpPr>
        <p:spPr>
          <a:xfrm>
            <a:off x="7221158" y="3688867"/>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4" name="Google Shape;5174;p26"/>
          <p:cNvSpPr txBox="1">
            <a:spLocks noGrp="1"/>
          </p:cNvSpPr>
          <p:nvPr>
            <p:ph type="title" idx="21" hasCustomPrompt="1"/>
          </p:nvPr>
        </p:nvSpPr>
        <p:spPr>
          <a:xfrm>
            <a:off x="7221158" y="5066349"/>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2 ">
  <p:cSld name="CUSTOM_4_1_1">
    <p:spTree>
      <p:nvGrpSpPr>
        <p:cNvPr id="1" name="Shape 5175"/>
        <p:cNvGrpSpPr/>
        <p:nvPr/>
      </p:nvGrpSpPr>
      <p:grpSpPr>
        <a:xfrm>
          <a:off x="0" y="0"/>
          <a:ext cx="0" cy="0"/>
          <a:chOff x="0" y="0"/>
          <a:chExt cx="0" cy="0"/>
        </a:xfrm>
      </p:grpSpPr>
      <p:sp>
        <p:nvSpPr>
          <p:cNvPr id="5176" name="Google Shape;5176;p27"/>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7" name="Google Shape;5177;p27"/>
          <p:cNvSpPr txBox="1">
            <a:spLocks noGrp="1"/>
          </p:cNvSpPr>
          <p:nvPr>
            <p:ph type="subTitle" idx="1"/>
          </p:nvPr>
        </p:nvSpPr>
        <p:spPr>
          <a:xfrm>
            <a:off x="3561877"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78" name="Google Shape;5178;p27"/>
          <p:cNvSpPr txBox="1">
            <a:spLocks noGrp="1"/>
          </p:cNvSpPr>
          <p:nvPr>
            <p:ph type="subTitle" idx="2"/>
          </p:nvPr>
        </p:nvSpPr>
        <p:spPr>
          <a:xfrm>
            <a:off x="3561877"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9" name="Google Shape;5179;p27"/>
          <p:cNvSpPr txBox="1">
            <a:spLocks noGrp="1"/>
          </p:cNvSpPr>
          <p:nvPr>
            <p:ph type="subTitle" idx="3"/>
          </p:nvPr>
        </p:nvSpPr>
        <p:spPr>
          <a:xfrm>
            <a:off x="6168008"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80" name="Google Shape;5180;p27"/>
          <p:cNvSpPr txBox="1">
            <a:spLocks noGrp="1"/>
          </p:cNvSpPr>
          <p:nvPr>
            <p:ph type="subTitle" idx="4"/>
          </p:nvPr>
        </p:nvSpPr>
        <p:spPr>
          <a:xfrm>
            <a:off x="6168008"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1" name="Google Shape;5181;p27"/>
          <p:cNvSpPr txBox="1">
            <a:spLocks noGrp="1"/>
          </p:cNvSpPr>
          <p:nvPr>
            <p:ph type="subTitle" idx="5"/>
          </p:nvPr>
        </p:nvSpPr>
        <p:spPr>
          <a:xfrm>
            <a:off x="955747"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82" name="Google Shape;5182;p27"/>
          <p:cNvSpPr txBox="1">
            <a:spLocks noGrp="1"/>
          </p:cNvSpPr>
          <p:nvPr>
            <p:ph type="subTitle" idx="6"/>
          </p:nvPr>
        </p:nvSpPr>
        <p:spPr>
          <a:xfrm>
            <a:off x="955747"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3" name="Google Shape;5183;p27"/>
          <p:cNvSpPr txBox="1">
            <a:spLocks noGrp="1"/>
          </p:cNvSpPr>
          <p:nvPr>
            <p:ph type="subTitle" idx="7"/>
          </p:nvPr>
        </p:nvSpPr>
        <p:spPr>
          <a:xfrm>
            <a:off x="8774139"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84" name="Google Shape;5184;p27"/>
          <p:cNvSpPr txBox="1">
            <a:spLocks noGrp="1"/>
          </p:cNvSpPr>
          <p:nvPr>
            <p:ph type="subTitle" idx="8"/>
          </p:nvPr>
        </p:nvSpPr>
        <p:spPr>
          <a:xfrm>
            <a:off x="8774139"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5" name="Google Shape;5185;p27"/>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86" name="Google Shape;5186;p27"/>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5">
  <p:cSld name="CUSTOM_6_1">
    <p:spTree>
      <p:nvGrpSpPr>
        <p:cNvPr id="1" name="Shape 5197"/>
        <p:cNvGrpSpPr/>
        <p:nvPr/>
      </p:nvGrpSpPr>
      <p:grpSpPr>
        <a:xfrm>
          <a:off x="0" y="0"/>
          <a:ext cx="0" cy="0"/>
          <a:chOff x="0" y="0"/>
          <a:chExt cx="0" cy="0"/>
        </a:xfrm>
      </p:grpSpPr>
      <p:sp>
        <p:nvSpPr>
          <p:cNvPr id="5198" name="Google Shape;5198;p30"/>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99" name="Google Shape;5199;p30"/>
          <p:cNvSpPr/>
          <p:nvPr/>
        </p:nvSpPr>
        <p:spPr>
          <a:xfrm rot="-5400000" flipH="1">
            <a:off x="9360323" y="-729917"/>
            <a:ext cx="3923955" cy="3291619"/>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0" name="Google Shape;5200;p30"/>
          <p:cNvSpPr/>
          <p:nvPr/>
        </p:nvSpPr>
        <p:spPr>
          <a:xfrm rot="-949829" flipH="1">
            <a:off x="9694612" y="4879424"/>
            <a:ext cx="3914231" cy="3299768"/>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6">
  <p:cSld name="CUSTOM_6_1_1">
    <p:spTree>
      <p:nvGrpSpPr>
        <p:cNvPr id="1" name="Shape 5201"/>
        <p:cNvGrpSpPr/>
        <p:nvPr/>
      </p:nvGrpSpPr>
      <p:grpSpPr>
        <a:xfrm>
          <a:off x="0" y="0"/>
          <a:ext cx="0" cy="0"/>
          <a:chOff x="0" y="0"/>
          <a:chExt cx="0" cy="0"/>
        </a:xfrm>
      </p:grpSpPr>
      <p:sp>
        <p:nvSpPr>
          <p:cNvPr id="5202" name="Google Shape;5202;p31"/>
          <p:cNvSpPr/>
          <p:nvPr/>
        </p:nvSpPr>
        <p:spPr>
          <a:xfrm rot="-9090302">
            <a:off x="-1155528" y="-912273"/>
            <a:ext cx="14152633" cy="9161768"/>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3" name="Google Shape;5203;p31"/>
          <p:cNvSpPr txBox="1">
            <a:spLocks noGrp="1"/>
          </p:cNvSpPr>
          <p:nvPr>
            <p:ph type="title"/>
          </p:nvPr>
        </p:nvSpPr>
        <p:spPr>
          <a:xfrm>
            <a:off x="887798"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04" name="Google Shape;5204;p31"/>
          <p:cNvSpPr/>
          <p:nvPr/>
        </p:nvSpPr>
        <p:spPr>
          <a:xfrm rot="9989802">
            <a:off x="7228739" y="4243633"/>
            <a:ext cx="6677789" cy="43416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5" name="Google Shape;5205;p31"/>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troduction">
  <p:cSld name="CUSTOM_7">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
  <p:cSld name="CUSTOM_9_1">
    <p:spTree>
      <p:nvGrpSpPr>
        <p:cNvPr id="1" name="Shape 5223"/>
        <p:cNvGrpSpPr/>
        <p:nvPr/>
      </p:nvGrpSpPr>
      <p:grpSpPr>
        <a:xfrm>
          <a:off x="0" y="0"/>
          <a:ext cx="0" cy="0"/>
          <a:chOff x="0" y="0"/>
          <a:chExt cx="0" cy="0"/>
        </a:xfrm>
      </p:grpSpPr>
      <p:sp>
        <p:nvSpPr>
          <p:cNvPr id="5224" name="Google Shape;5224;p34"/>
          <p:cNvSpPr/>
          <p:nvPr/>
        </p:nvSpPr>
        <p:spPr>
          <a:xfrm>
            <a:off x="1443919" y="2121769"/>
            <a:ext cx="1371383" cy="1329545"/>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5" name="Google Shape;5225;p34"/>
          <p:cNvSpPr/>
          <p:nvPr/>
        </p:nvSpPr>
        <p:spPr>
          <a:xfrm rot="2466215">
            <a:off x="6496014" y="4431892"/>
            <a:ext cx="1383378" cy="1291627"/>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6" name="Google Shape;5226;p34"/>
          <p:cNvSpPr/>
          <p:nvPr/>
        </p:nvSpPr>
        <p:spPr>
          <a:xfrm rot="3746593">
            <a:off x="1341319" y="4411039"/>
            <a:ext cx="1507725" cy="1233464"/>
          </a:xfrm>
          <a:custGeom>
            <a:avLst/>
            <a:gdLst/>
            <a:ahLst/>
            <a:cxnLst/>
            <a:rect l="l" t="t" r="r" b="b"/>
            <a:pathLst>
              <a:path w="62520" h="50237" extrusionOk="0">
                <a:moveTo>
                  <a:pt x="37584" y="0"/>
                </a:moveTo>
                <a:cubicBezTo>
                  <a:pt x="37128" y="0"/>
                  <a:pt x="36672" y="9"/>
                  <a:pt x="36218" y="26"/>
                </a:cubicBezTo>
                <a:cubicBezTo>
                  <a:pt x="32078" y="150"/>
                  <a:pt x="27988" y="695"/>
                  <a:pt x="23972" y="1662"/>
                </a:cubicBezTo>
                <a:cubicBezTo>
                  <a:pt x="20749" y="2455"/>
                  <a:pt x="18047" y="4215"/>
                  <a:pt x="15742" y="6521"/>
                </a:cubicBezTo>
                <a:cubicBezTo>
                  <a:pt x="12594" y="9669"/>
                  <a:pt x="10263" y="13834"/>
                  <a:pt x="8503" y="17825"/>
                </a:cubicBezTo>
                <a:cubicBezTo>
                  <a:pt x="4537" y="26848"/>
                  <a:pt x="0" y="40334"/>
                  <a:pt x="9396" y="47523"/>
                </a:cubicBezTo>
                <a:cubicBezTo>
                  <a:pt x="12054" y="49563"/>
                  <a:pt x="15846" y="50237"/>
                  <a:pt x="19669" y="50237"/>
                </a:cubicBezTo>
                <a:cubicBezTo>
                  <a:pt x="22907" y="50237"/>
                  <a:pt x="26167" y="49754"/>
                  <a:pt x="28781" y="49208"/>
                </a:cubicBezTo>
                <a:cubicBezTo>
                  <a:pt x="36392" y="47622"/>
                  <a:pt x="43506" y="46234"/>
                  <a:pt x="50274" y="42218"/>
                </a:cubicBezTo>
                <a:cubicBezTo>
                  <a:pt x="56992" y="38251"/>
                  <a:pt x="60933" y="29996"/>
                  <a:pt x="61850" y="22560"/>
                </a:cubicBezTo>
                <a:cubicBezTo>
                  <a:pt x="62520" y="17031"/>
                  <a:pt x="59570" y="11578"/>
                  <a:pt x="56025" y="7413"/>
                </a:cubicBezTo>
                <a:cubicBezTo>
                  <a:pt x="51446" y="1974"/>
                  <a:pt x="44447" y="0"/>
                  <a:pt x="37584"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7" name="Google Shape;5227;p34"/>
          <p:cNvSpPr/>
          <p:nvPr/>
        </p:nvSpPr>
        <p:spPr>
          <a:xfrm rot="6993016">
            <a:off x="6507042" y="2164815"/>
            <a:ext cx="1284601" cy="1288461"/>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8" name="Google Shape;5228;p34"/>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29" name="Google Shape;5229;p34"/>
          <p:cNvSpPr txBox="1">
            <a:spLocks noGrp="1"/>
          </p:cNvSpPr>
          <p:nvPr>
            <p:ph type="subTitle" idx="1"/>
          </p:nvPr>
        </p:nvSpPr>
        <p:spPr>
          <a:xfrm>
            <a:off x="2777605" y="27538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0" name="Google Shape;5230;p34"/>
          <p:cNvSpPr txBox="1">
            <a:spLocks noGrp="1"/>
          </p:cNvSpPr>
          <p:nvPr>
            <p:ph type="title" idx="2" hasCustomPrompt="1"/>
          </p:nvPr>
        </p:nvSpPr>
        <p:spPr>
          <a:xfrm>
            <a:off x="1449655" y="2144251"/>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1" name="Google Shape;5231;p34"/>
          <p:cNvSpPr txBox="1">
            <a:spLocks noGrp="1"/>
          </p:cNvSpPr>
          <p:nvPr>
            <p:ph type="subTitle" idx="3"/>
          </p:nvPr>
        </p:nvSpPr>
        <p:spPr>
          <a:xfrm>
            <a:off x="7791112" y="27538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2" name="Google Shape;5232;p34"/>
          <p:cNvSpPr txBox="1">
            <a:spLocks noGrp="1"/>
          </p:cNvSpPr>
          <p:nvPr>
            <p:ph type="title" idx="4" hasCustomPrompt="1"/>
          </p:nvPr>
        </p:nvSpPr>
        <p:spPr>
          <a:xfrm>
            <a:off x="6463603" y="2144267"/>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3" name="Google Shape;5233;p34"/>
          <p:cNvSpPr txBox="1">
            <a:spLocks noGrp="1"/>
          </p:cNvSpPr>
          <p:nvPr>
            <p:ph type="ctrTitle" idx="5"/>
          </p:nvPr>
        </p:nvSpPr>
        <p:spPr>
          <a:xfrm>
            <a:off x="2777598" y="4379467"/>
            <a:ext cx="2797063"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
        <p:nvSpPr>
          <p:cNvPr id="5234" name="Google Shape;5234;p34"/>
          <p:cNvSpPr txBox="1">
            <a:spLocks noGrp="1"/>
          </p:cNvSpPr>
          <p:nvPr>
            <p:ph type="subTitle" idx="6"/>
          </p:nvPr>
        </p:nvSpPr>
        <p:spPr>
          <a:xfrm>
            <a:off x="2777603" y="49890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5" name="Google Shape;5235;p34"/>
          <p:cNvSpPr txBox="1">
            <a:spLocks noGrp="1"/>
          </p:cNvSpPr>
          <p:nvPr>
            <p:ph type="title" idx="7" hasCustomPrompt="1"/>
          </p:nvPr>
        </p:nvSpPr>
        <p:spPr>
          <a:xfrm>
            <a:off x="1446779" y="4379332"/>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6" name="Google Shape;5236;p34"/>
          <p:cNvSpPr txBox="1">
            <a:spLocks noGrp="1"/>
          </p:cNvSpPr>
          <p:nvPr>
            <p:ph type="ctrTitle" idx="8"/>
          </p:nvPr>
        </p:nvSpPr>
        <p:spPr>
          <a:xfrm>
            <a:off x="7791106" y="4379467"/>
            <a:ext cx="2808235"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
        <p:nvSpPr>
          <p:cNvPr id="5237" name="Google Shape;5237;p34"/>
          <p:cNvSpPr txBox="1">
            <a:spLocks noGrp="1"/>
          </p:cNvSpPr>
          <p:nvPr>
            <p:ph type="subTitle" idx="9"/>
          </p:nvPr>
        </p:nvSpPr>
        <p:spPr>
          <a:xfrm>
            <a:off x="7791114" y="49890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8" name="Google Shape;5238;p34"/>
          <p:cNvSpPr txBox="1">
            <a:spLocks noGrp="1"/>
          </p:cNvSpPr>
          <p:nvPr>
            <p:ph type="title" idx="13" hasCustomPrompt="1"/>
          </p:nvPr>
        </p:nvSpPr>
        <p:spPr>
          <a:xfrm>
            <a:off x="6463603" y="4379332"/>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9" name="Google Shape;5239;p34"/>
          <p:cNvSpPr txBox="1">
            <a:spLocks noGrp="1"/>
          </p:cNvSpPr>
          <p:nvPr>
            <p:ph type="ctrTitle" idx="14"/>
          </p:nvPr>
        </p:nvSpPr>
        <p:spPr>
          <a:xfrm>
            <a:off x="2777598" y="2144267"/>
            <a:ext cx="2797063"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
        <p:nvSpPr>
          <p:cNvPr id="5240" name="Google Shape;5240;p34"/>
          <p:cNvSpPr txBox="1">
            <a:spLocks noGrp="1"/>
          </p:cNvSpPr>
          <p:nvPr>
            <p:ph type="ctrTitle" idx="15"/>
          </p:nvPr>
        </p:nvSpPr>
        <p:spPr>
          <a:xfrm>
            <a:off x="7791106" y="2144267"/>
            <a:ext cx="2797063"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s 2">
  <p:cSld name="CUSTOM_10_1">
    <p:bg>
      <p:bgPr>
        <a:solidFill>
          <a:schemeClr val="dk2"/>
        </a:solidFill>
        <a:effectLst/>
      </p:bgPr>
    </p:bg>
    <p:spTree>
      <p:nvGrpSpPr>
        <p:cNvPr id="1" name="Shape 5248"/>
        <p:cNvGrpSpPr/>
        <p:nvPr/>
      </p:nvGrpSpPr>
      <p:grpSpPr>
        <a:xfrm>
          <a:off x="0" y="0"/>
          <a:ext cx="0" cy="0"/>
          <a:chOff x="0" y="0"/>
          <a:chExt cx="0" cy="0"/>
        </a:xfrm>
      </p:grpSpPr>
      <p:sp>
        <p:nvSpPr>
          <p:cNvPr id="5249" name="Google Shape;5249;p36"/>
          <p:cNvSpPr txBox="1">
            <a:spLocks noGrp="1"/>
          </p:cNvSpPr>
          <p:nvPr>
            <p:ph type="title" hasCustomPrompt="1"/>
          </p:nvPr>
        </p:nvSpPr>
        <p:spPr>
          <a:xfrm>
            <a:off x="3197043" y="862700"/>
            <a:ext cx="5767696"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t>xx%</a:t>
            </a:r>
          </a:p>
        </p:txBody>
      </p:sp>
      <p:sp>
        <p:nvSpPr>
          <p:cNvPr id="5250" name="Google Shape;5250;p36"/>
          <p:cNvSpPr txBox="1">
            <a:spLocks noGrp="1"/>
          </p:cNvSpPr>
          <p:nvPr>
            <p:ph type="subTitle" idx="1"/>
          </p:nvPr>
        </p:nvSpPr>
        <p:spPr>
          <a:xfrm>
            <a:off x="2991780" y="1585100"/>
            <a:ext cx="6178278" cy="824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5251" name="Google Shape;5251;p36"/>
          <p:cNvSpPr txBox="1">
            <a:spLocks noGrp="1"/>
          </p:cNvSpPr>
          <p:nvPr>
            <p:ph type="title" idx="2" hasCustomPrompt="1"/>
          </p:nvPr>
        </p:nvSpPr>
        <p:spPr>
          <a:xfrm>
            <a:off x="3197043" y="4652100"/>
            <a:ext cx="5767696"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t>xx%</a:t>
            </a:r>
          </a:p>
        </p:txBody>
      </p:sp>
      <p:sp>
        <p:nvSpPr>
          <p:cNvPr id="5252" name="Google Shape;5252;p36"/>
          <p:cNvSpPr txBox="1">
            <a:spLocks noGrp="1"/>
          </p:cNvSpPr>
          <p:nvPr>
            <p:ph type="subTitle" idx="3"/>
          </p:nvPr>
        </p:nvSpPr>
        <p:spPr>
          <a:xfrm>
            <a:off x="2991780" y="5374500"/>
            <a:ext cx="6178278" cy="824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5253" name="Google Shape;5253;p36"/>
          <p:cNvSpPr txBox="1">
            <a:spLocks noGrp="1"/>
          </p:cNvSpPr>
          <p:nvPr>
            <p:ph type="title" idx="4" hasCustomPrompt="1"/>
          </p:nvPr>
        </p:nvSpPr>
        <p:spPr>
          <a:xfrm>
            <a:off x="3197043" y="2757400"/>
            <a:ext cx="5767696"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t>xx%</a:t>
            </a:r>
          </a:p>
        </p:txBody>
      </p:sp>
      <p:sp>
        <p:nvSpPr>
          <p:cNvPr id="5254" name="Google Shape;5254;p36"/>
          <p:cNvSpPr txBox="1">
            <a:spLocks noGrp="1"/>
          </p:cNvSpPr>
          <p:nvPr>
            <p:ph type="subTitle" idx="5"/>
          </p:nvPr>
        </p:nvSpPr>
        <p:spPr>
          <a:xfrm>
            <a:off x="2991780" y="3479800"/>
            <a:ext cx="6178278" cy="824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5255" name="Google Shape;5255;p36"/>
          <p:cNvSpPr/>
          <p:nvPr/>
        </p:nvSpPr>
        <p:spPr>
          <a:xfrm rot="-7416596" flipH="1">
            <a:off x="-3218681" y="1313235"/>
            <a:ext cx="7866227" cy="5089108"/>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56" name="Google Shape;5256;p36"/>
          <p:cNvSpPr/>
          <p:nvPr/>
        </p:nvSpPr>
        <p:spPr>
          <a:xfrm rot="3383404" flipH="1">
            <a:off x="7726973" y="884453"/>
            <a:ext cx="7866227" cy="5089108"/>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CUSTOM_16_1">
    <p:bg>
      <p:bgPr>
        <a:solidFill>
          <a:schemeClr val="dk2"/>
        </a:solidFill>
        <a:effectLst/>
      </p:bgPr>
    </p:bg>
    <p:spTree>
      <p:nvGrpSpPr>
        <p:cNvPr id="1" name="Shape 5991"/>
        <p:cNvGrpSpPr/>
        <p:nvPr/>
      </p:nvGrpSpPr>
      <p:grpSpPr>
        <a:xfrm>
          <a:off x="0" y="0"/>
          <a:ext cx="0" cy="0"/>
          <a:chOff x="0" y="0"/>
          <a:chExt cx="0" cy="0"/>
        </a:xfrm>
      </p:grpSpPr>
      <p:sp>
        <p:nvSpPr>
          <p:cNvPr id="5992" name="Google Shape;5992;p42"/>
          <p:cNvSpPr/>
          <p:nvPr/>
        </p:nvSpPr>
        <p:spPr>
          <a:xfrm rot="-10183905">
            <a:off x="6985488" y="1032439"/>
            <a:ext cx="8468305" cy="5839563"/>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993" name="Google Shape;5993;p42"/>
          <p:cNvSpPr/>
          <p:nvPr/>
        </p:nvSpPr>
        <p:spPr>
          <a:xfrm rot="-10077096">
            <a:off x="6718987" y="3865177"/>
            <a:ext cx="6677636"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994" name="Google Shape;5994;p42"/>
          <p:cNvSpPr txBox="1">
            <a:spLocks noGrp="1"/>
          </p:cNvSpPr>
          <p:nvPr>
            <p:ph type="title"/>
          </p:nvPr>
        </p:nvSpPr>
        <p:spPr>
          <a:xfrm>
            <a:off x="1039422" y="1761600"/>
            <a:ext cx="5722608" cy="1912400"/>
          </a:xfrm>
          <a:prstGeom prst="rect">
            <a:avLst/>
          </a:prstGeom>
        </p:spPr>
        <p:txBody>
          <a:bodyPr spcFirstLastPara="1" wrap="square" lIns="121705" tIns="121705" rIns="121705" bIns="121705" anchor="ctr" anchorCtr="0">
            <a:noAutofit/>
          </a:bodyPr>
          <a:lstStyle>
            <a:lvl1pPr lvl="0"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995" name="Google Shape;5995;p42"/>
          <p:cNvSpPr txBox="1">
            <a:spLocks noGrp="1"/>
          </p:cNvSpPr>
          <p:nvPr>
            <p:ph type="subTitle" idx="1"/>
          </p:nvPr>
        </p:nvSpPr>
        <p:spPr>
          <a:xfrm>
            <a:off x="1039422" y="3756567"/>
            <a:ext cx="5123294" cy="1190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2100"/>
            </a:lvl2pPr>
            <a:lvl3pPr lvl="2" rtl="0">
              <a:lnSpc>
                <a:spcPct val="100000"/>
              </a:lnSpc>
              <a:spcBef>
                <a:spcPts val="0"/>
              </a:spcBef>
              <a:spcAft>
                <a:spcPts val="0"/>
              </a:spcAft>
              <a:buSzPts val="1600"/>
              <a:buNone/>
              <a:defRPr sz="2100"/>
            </a:lvl3pPr>
            <a:lvl4pPr lvl="3" rtl="0">
              <a:lnSpc>
                <a:spcPct val="100000"/>
              </a:lnSpc>
              <a:spcBef>
                <a:spcPts val="0"/>
              </a:spcBef>
              <a:spcAft>
                <a:spcPts val="0"/>
              </a:spcAft>
              <a:buSzPts val="1600"/>
              <a:buNone/>
              <a:defRPr sz="2100"/>
            </a:lvl4pPr>
            <a:lvl5pPr lvl="4" rtl="0">
              <a:lnSpc>
                <a:spcPct val="100000"/>
              </a:lnSpc>
              <a:spcBef>
                <a:spcPts val="0"/>
              </a:spcBef>
              <a:spcAft>
                <a:spcPts val="0"/>
              </a:spcAft>
              <a:buSzPts val="1600"/>
              <a:buNone/>
              <a:defRPr sz="2100"/>
            </a:lvl5pPr>
            <a:lvl6pPr lvl="5" rtl="0">
              <a:lnSpc>
                <a:spcPct val="100000"/>
              </a:lnSpc>
              <a:spcBef>
                <a:spcPts val="0"/>
              </a:spcBef>
              <a:spcAft>
                <a:spcPts val="0"/>
              </a:spcAft>
              <a:buSzPts val="1600"/>
              <a:buNone/>
              <a:defRPr sz="2100"/>
            </a:lvl6pPr>
            <a:lvl7pPr lvl="6" rtl="0">
              <a:lnSpc>
                <a:spcPct val="100000"/>
              </a:lnSpc>
              <a:spcBef>
                <a:spcPts val="0"/>
              </a:spcBef>
              <a:spcAft>
                <a:spcPts val="0"/>
              </a:spcAft>
              <a:buSzPts val="1600"/>
              <a:buNone/>
              <a:defRPr sz="2100"/>
            </a:lvl7pPr>
            <a:lvl8pPr lvl="7" rtl="0">
              <a:lnSpc>
                <a:spcPct val="100000"/>
              </a:lnSpc>
              <a:spcBef>
                <a:spcPts val="0"/>
              </a:spcBef>
              <a:spcAft>
                <a:spcPts val="0"/>
              </a:spcAft>
              <a:buSzPts val="1600"/>
              <a:buNone/>
              <a:defRPr sz="2100"/>
            </a:lvl8pPr>
            <a:lvl9pPr lvl="8" rtl="0">
              <a:lnSpc>
                <a:spcPct val="100000"/>
              </a:lnSpc>
              <a:spcBef>
                <a:spcPts val="0"/>
              </a:spcBef>
              <a:spcAft>
                <a:spcPts val="0"/>
              </a:spcAft>
              <a:buSzPts val="1600"/>
              <a:buNone/>
              <a:defRPr sz="2100"/>
            </a:lvl9pPr>
          </a:lstStyle>
          <a:p>
            <a:endParaRPr/>
          </a:p>
        </p:txBody>
      </p:sp>
      <p:sp>
        <p:nvSpPr>
          <p:cNvPr id="5996" name="Google Shape;5996;p4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extLst mod="1">
    <p:ext uri="{DCECCB84-F9BA-43D5-87BE-67443E8EF086}">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FA7B17"/>
          </p15:clr>
        </p15:guide>
        <p15:guide id="2" pos="288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948614" y="2437967"/>
            <a:ext cx="8859628" cy="3432400"/>
          </a:xfrm>
          <a:prstGeom prst="rect">
            <a:avLst/>
          </a:prstGeom>
        </p:spPr>
        <p:txBody>
          <a:bodyPr spcFirstLastPara="1" wrap="square" lIns="121705" tIns="121705" rIns="121705" bIns="121705" anchor="ctr" anchorCtr="0">
            <a:noAutofit/>
          </a:bodyPr>
          <a:lstStyle>
            <a:lvl1pPr marL="608625" lvl="0" indent="-405750">
              <a:spcBef>
                <a:spcPts val="0"/>
              </a:spcBef>
              <a:spcAft>
                <a:spcPts val="0"/>
              </a:spcAft>
              <a:buSzPts val="1200"/>
              <a:buChar char="●"/>
              <a:defRPr sz="2400"/>
            </a:lvl1pPr>
            <a:lvl2pPr marL="1217249" lvl="1" indent="-405750">
              <a:spcBef>
                <a:spcPts val="2130"/>
              </a:spcBef>
              <a:spcAft>
                <a:spcPts val="0"/>
              </a:spcAft>
              <a:buSzPts val="1200"/>
              <a:buChar char="○"/>
              <a:defRPr sz="1600"/>
            </a:lvl2pPr>
            <a:lvl3pPr marL="1825874" lvl="2" indent="-405750">
              <a:spcBef>
                <a:spcPts val="2130"/>
              </a:spcBef>
              <a:spcAft>
                <a:spcPts val="0"/>
              </a:spcAft>
              <a:buSzPts val="1200"/>
              <a:buChar char="■"/>
              <a:defRPr sz="1600"/>
            </a:lvl3pPr>
            <a:lvl4pPr marL="2434499" lvl="3" indent="-405750">
              <a:spcBef>
                <a:spcPts val="2130"/>
              </a:spcBef>
              <a:spcAft>
                <a:spcPts val="0"/>
              </a:spcAft>
              <a:buSzPts val="1200"/>
              <a:buChar char="●"/>
              <a:defRPr sz="1600"/>
            </a:lvl4pPr>
            <a:lvl5pPr marL="3043123" lvl="4" indent="-405750">
              <a:spcBef>
                <a:spcPts val="2130"/>
              </a:spcBef>
              <a:spcAft>
                <a:spcPts val="0"/>
              </a:spcAft>
              <a:buSzPts val="1200"/>
              <a:buChar char="○"/>
              <a:defRPr sz="1600"/>
            </a:lvl5pPr>
            <a:lvl6pPr marL="3651748" lvl="5" indent="-405750">
              <a:spcBef>
                <a:spcPts val="2130"/>
              </a:spcBef>
              <a:spcAft>
                <a:spcPts val="0"/>
              </a:spcAft>
              <a:buSzPts val="1200"/>
              <a:buChar char="■"/>
              <a:defRPr sz="1600"/>
            </a:lvl6pPr>
            <a:lvl7pPr marL="4260372" lvl="6" indent="-405750">
              <a:spcBef>
                <a:spcPts val="2130"/>
              </a:spcBef>
              <a:spcAft>
                <a:spcPts val="0"/>
              </a:spcAft>
              <a:buSzPts val="1200"/>
              <a:buChar char="●"/>
              <a:defRPr sz="1600"/>
            </a:lvl7pPr>
            <a:lvl8pPr marL="4868997" lvl="7" indent="-405750">
              <a:spcBef>
                <a:spcPts val="2130"/>
              </a:spcBef>
              <a:spcAft>
                <a:spcPts val="0"/>
              </a:spcAft>
              <a:buSzPts val="1200"/>
              <a:buChar char="○"/>
              <a:defRPr sz="1600"/>
            </a:lvl8pPr>
            <a:lvl9pPr marL="5477622" lvl="8" indent="-405750">
              <a:spcBef>
                <a:spcPts val="2130"/>
              </a:spcBef>
              <a:spcAft>
                <a:spcPts val="2130"/>
              </a:spcAft>
              <a:buSzPts val="1200"/>
              <a:buChar char="■"/>
              <a:defRPr sz="1600"/>
            </a:lvl9pPr>
          </a:lstStyle>
          <a:p>
            <a:endParaRPr/>
          </a:p>
        </p:txBody>
      </p:sp>
      <p:sp>
        <p:nvSpPr>
          <p:cNvPr id="2382" name="Google Shape;2382;p4"/>
          <p:cNvSpPr/>
          <p:nvPr/>
        </p:nvSpPr>
        <p:spPr>
          <a:xfrm rot="6442663">
            <a:off x="-1665303" y="-1750578"/>
            <a:ext cx="4576397" cy="383892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83" name="Google Shape;2383;p4"/>
          <p:cNvSpPr/>
          <p:nvPr/>
        </p:nvSpPr>
        <p:spPr>
          <a:xfrm rot="-9899979">
            <a:off x="9519648" y="3567540"/>
            <a:ext cx="7094642"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84" name="Google Shape;2384;p4"/>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2">
  <p:cSld name="CUSTOM_16_1_1">
    <p:bg>
      <p:bgPr>
        <a:solidFill>
          <a:schemeClr val="accent6"/>
        </a:solidFill>
        <a:effectLst/>
      </p:bgPr>
    </p:bg>
    <p:spTree>
      <p:nvGrpSpPr>
        <p:cNvPr id="1" name="Shape 6003"/>
        <p:cNvGrpSpPr/>
        <p:nvPr/>
      </p:nvGrpSpPr>
      <p:grpSpPr>
        <a:xfrm>
          <a:off x="0" y="0"/>
          <a:ext cx="0" cy="0"/>
          <a:chOff x="0" y="0"/>
          <a:chExt cx="0" cy="0"/>
        </a:xfrm>
      </p:grpSpPr>
      <p:grpSp>
        <p:nvGrpSpPr>
          <p:cNvPr id="6004" name="Google Shape;6004;p44"/>
          <p:cNvGrpSpPr/>
          <p:nvPr/>
        </p:nvGrpSpPr>
        <p:grpSpPr>
          <a:xfrm rot="2291294">
            <a:off x="7287849" y="290924"/>
            <a:ext cx="3280134" cy="2573365"/>
            <a:chOff x="5037718" y="3139958"/>
            <a:chExt cx="1594731" cy="1247906"/>
          </a:xfrm>
        </p:grpSpPr>
        <p:sp>
          <p:nvSpPr>
            <p:cNvPr id="6005" name="Google Shape;6005;p44"/>
            <p:cNvSpPr/>
            <p:nvPr/>
          </p:nvSpPr>
          <p:spPr>
            <a:xfrm rot="1411354" flipH="1">
              <a:off x="5137925" y="3373892"/>
              <a:ext cx="1334682" cy="780040"/>
            </a:xfrm>
            <a:custGeom>
              <a:avLst/>
              <a:gdLst/>
              <a:ahLst/>
              <a:cxnLst/>
              <a:rect l="l" t="t" r="r" b="b"/>
              <a:pathLst>
                <a:path w="19819" h="11583" extrusionOk="0">
                  <a:moveTo>
                    <a:pt x="4064" y="8658"/>
                  </a:moveTo>
                  <a:cubicBezTo>
                    <a:pt x="4710" y="8658"/>
                    <a:pt x="5934" y="9570"/>
                    <a:pt x="5596" y="9887"/>
                  </a:cubicBezTo>
                  <a:cubicBezTo>
                    <a:pt x="5486" y="9988"/>
                    <a:pt x="5341" y="10031"/>
                    <a:pt x="5180" y="10031"/>
                  </a:cubicBezTo>
                  <a:cubicBezTo>
                    <a:pt x="4460" y="10031"/>
                    <a:pt x="3424" y="9168"/>
                    <a:pt x="3773" y="8768"/>
                  </a:cubicBezTo>
                  <a:cubicBezTo>
                    <a:pt x="3839" y="8691"/>
                    <a:pt x="3941" y="8658"/>
                    <a:pt x="4064" y="8658"/>
                  </a:cubicBezTo>
                  <a:close/>
                  <a:moveTo>
                    <a:pt x="4231" y="1"/>
                  </a:moveTo>
                  <a:cubicBezTo>
                    <a:pt x="3626" y="1"/>
                    <a:pt x="1800" y="1155"/>
                    <a:pt x="906" y="2895"/>
                  </a:cubicBezTo>
                  <a:cubicBezTo>
                    <a:pt x="0" y="4668"/>
                    <a:pt x="1271" y="6190"/>
                    <a:pt x="1271" y="6190"/>
                  </a:cubicBezTo>
                  <a:cubicBezTo>
                    <a:pt x="1321" y="10868"/>
                    <a:pt x="3760" y="11333"/>
                    <a:pt x="5722" y="11559"/>
                  </a:cubicBezTo>
                  <a:cubicBezTo>
                    <a:pt x="5873" y="11575"/>
                    <a:pt x="6023" y="11583"/>
                    <a:pt x="6172" y="11583"/>
                  </a:cubicBezTo>
                  <a:cubicBezTo>
                    <a:pt x="8006" y="11583"/>
                    <a:pt x="9548" y="10437"/>
                    <a:pt x="9583" y="10088"/>
                  </a:cubicBezTo>
                  <a:cubicBezTo>
                    <a:pt x="9633" y="9711"/>
                    <a:pt x="5269" y="7246"/>
                    <a:pt x="6150" y="6730"/>
                  </a:cubicBezTo>
                  <a:cubicBezTo>
                    <a:pt x="6213" y="6695"/>
                    <a:pt x="6291" y="6678"/>
                    <a:pt x="6379" y="6678"/>
                  </a:cubicBezTo>
                  <a:cubicBezTo>
                    <a:pt x="7535" y="6678"/>
                    <a:pt x="10632" y="9502"/>
                    <a:pt x="10878" y="9572"/>
                  </a:cubicBezTo>
                  <a:cubicBezTo>
                    <a:pt x="10886" y="9576"/>
                    <a:pt x="10897" y="9577"/>
                    <a:pt x="10910" y="9577"/>
                  </a:cubicBezTo>
                  <a:cubicBezTo>
                    <a:pt x="11292" y="9577"/>
                    <a:pt x="13470" y="8187"/>
                    <a:pt x="13518" y="7762"/>
                  </a:cubicBezTo>
                  <a:cubicBezTo>
                    <a:pt x="13569" y="7321"/>
                    <a:pt x="10123" y="5347"/>
                    <a:pt x="11469" y="5159"/>
                  </a:cubicBezTo>
                  <a:cubicBezTo>
                    <a:pt x="11529" y="5151"/>
                    <a:pt x="11590" y="5147"/>
                    <a:pt x="11651" y="5147"/>
                  </a:cubicBezTo>
                  <a:cubicBezTo>
                    <a:pt x="12950" y="5147"/>
                    <a:pt x="14244" y="6868"/>
                    <a:pt x="14700" y="7120"/>
                  </a:cubicBezTo>
                  <a:cubicBezTo>
                    <a:pt x="14780" y="7165"/>
                    <a:pt x="14852" y="7184"/>
                    <a:pt x="14921" y="7184"/>
                  </a:cubicBezTo>
                  <a:cubicBezTo>
                    <a:pt x="15253" y="7184"/>
                    <a:pt x="15537" y="6755"/>
                    <a:pt x="16429" y="6755"/>
                  </a:cubicBezTo>
                  <a:cubicBezTo>
                    <a:pt x="16439" y="6755"/>
                    <a:pt x="16450" y="6755"/>
                    <a:pt x="16461" y="6756"/>
                  </a:cubicBezTo>
                  <a:cubicBezTo>
                    <a:pt x="17271" y="6774"/>
                    <a:pt x="18591" y="7200"/>
                    <a:pt x="19268" y="7200"/>
                  </a:cubicBezTo>
                  <a:cubicBezTo>
                    <a:pt x="19505" y="7200"/>
                    <a:pt x="19663" y="7147"/>
                    <a:pt x="19693" y="7007"/>
                  </a:cubicBezTo>
                  <a:cubicBezTo>
                    <a:pt x="19818" y="6466"/>
                    <a:pt x="17215" y="3914"/>
                    <a:pt x="16800" y="3650"/>
                  </a:cubicBezTo>
                  <a:cubicBezTo>
                    <a:pt x="16710" y="3590"/>
                    <a:pt x="16574" y="3570"/>
                    <a:pt x="16416" y="3570"/>
                  </a:cubicBezTo>
                  <a:cubicBezTo>
                    <a:pt x="16099" y="3570"/>
                    <a:pt x="15691" y="3651"/>
                    <a:pt x="15376" y="3651"/>
                  </a:cubicBezTo>
                  <a:cubicBezTo>
                    <a:pt x="15154" y="3651"/>
                    <a:pt x="14979" y="3611"/>
                    <a:pt x="14914" y="3474"/>
                  </a:cubicBezTo>
                  <a:cubicBezTo>
                    <a:pt x="14738" y="3071"/>
                    <a:pt x="16222" y="3222"/>
                    <a:pt x="16247" y="2958"/>
                  </a:cubicBezTo>
                  <a:cubicBezTo>
                    <a:pt x="16285" y="2694"/>
                    <a:pt x="13606" y="1223"/>
                    <a:pt x="13015" y="1160"/>
                  </a:cubicBezTo>
                  <a:cubicBezTo>
                    <a:pt x="13004" y="1158"/>
                    <a:pt x="12991" y="1158"/>
                    <a:pt x="12978" y="1158"/>
                  </a:cubicBezTo>
                  <a:cubicBezTo>
                    <a:pt x="12320" y="1158"/>
                    <a:pt x="9777" y="2903"/>
                    <a:pt x="9223" y="2903"/>
                  </a:cubicBezTo>
                  <a:cubicBezTo>
                    <a:pt x="9202" y="2903"/>
                    <a:pt x="9183" y="2901"/>
                    <a:pt x="9168" y="2895"/>
                  </a:cubicBezTo>
                  <a:cubicBezTo>
                    <a:pt x="8740" y="2732"/>
                    <a:pt x="11582" y="1198"/>
                    <a:pt x="11657" y="1034"/>
                  </a:cubicBezTo>
                  <a:cubicBezTo>
                    <a:pt x="11745" y="883"/>
                    <a:pt x="9884" y="632"/>
                    <a:pt x="8866" y="594"/>
                  </a:cubicBezTo>
                  <a:cubicBezTo>
                    <a:pt x="8863" y="594"/>
                    <a:pt x="8860" y="594"/>
                    <a:pt x="8857" y="594"/>
                  </a:cubicBezTo>
                  <a:cubicBezTo>
                    <a:pt x="7925" y="594"/>
                    <a:pt x="6336" y="2608"/>
                    <a:pt x="5647" y="3235"/>
                  </a:cubicBezTo>
                  <a:cubicBezTo>
                    <a:pt x="5236" y="3615"/>
                    <a:pt x="4803" y="3848"/>
                    <a:pt x="4452" y="3848"/>
                  </a:cubicBezTo>
                  <a:cubicBezTo>
                    <a:pt x="4222" y="3848"/>
                    <a:pt x="4028" y="3748"/>
                    <a:pt x="3899" y="3524"/>
                  </a:cubicBezTo>
                  <a:cubicBezTo>
                    <a:pt x="3521" y="2895"/>
                    <a:pt x="7181" y="820"/>
                    <a:pt x="7218" y="493"/>
                  </a:cubicBezTo>
                  <a:cubicBezTo>
                    <a:pt x="7244" y="154"/>
                    <a:pt x="4829" y="66"/>
                    <a:pt x="4276" y="3"/>
                  </a:cubicBezTo>
                  <a:cubicBezTo>
                    <a:pt x="4262" y="1"/>
                    <a:pt x="4247" y="1"/>
                    <a:pt x="4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44"/>
            <p:cNvSpPr/>
            <p:nvPr/>
          </p:nvSpPr>
          <p:spPr>
            <a:xfrm rot="1411354" flipH="1">
              <a:off x="5258503" y="3436005"/>
              <a:ext cx="1202621" cy="519758"/>
            </a:xfrm>
            <a:custGeom>
              <a:avLst/>
              <a:gdLst/>
              <a:ahLst/>
              <a:cxnLst/>
              <a:rect l="l" t="t" r="r" b="b"/>
              <a:pathLst>
                <a:path w="17858" h="7718" extrusionOk="0">
                  <a:moveTo>
                    <a:pt x="3671" y="0"/>
                  </a:moveTo>
                  <a:cubicBezTo>
                    <a:pt x="3513" y="0"/>
                    <a:pt x="3365" y="12"/>
                    <a:pt x="3245" y="37"/>
                  </a:cubicBezTo>
                  <a:cubicBezTo>
                    <a:pt x="2616" y="162"/>
                    <a:pt x="1673" y="1106"/>
                    <a:pt x="1007" y="2225"/>
                  </a:cubicBezTo>
                  <a:cubicBezTo>
                    <a:pt x="1" y="3922"/>
                    <a:pt x="755" y="4450"/>
                    <a:pt x="1133" y="4941"/>
                  </a:cubicBezTo>
                  <a:cubicBezTo>
                    <a:pt x="1133" y="4941"/>
                    <a:pt x="1636" y="6953"/>
                    <a:pt x="2880" y="7368"/>
                  </a:cubicBezTo>
                  <a:cubicBezTo>
                    <a:pt x="3272" y="7494"/>
                    <a:pt x="3641" y="7546"/>
                    <a:pt x="3957" y="7546"/>
                  </a:cubicBezTo>
                  <a:cubicBezTo>
                    <a:pt x="4645" y="7546"/>
                    <a:pt x="5081" y="7299"/>
                    <a:pt x="4943" y="7041"/>
                  </a:cubicBezTo>
                  <a:cubicBezTo>
                    <a:pt x="4729" y="6676"/>
                    <a:pt x="4980" y="5381"/>
                    <a:pt x="5597" y="5180"/>
                  </a:cubicBezTo>
                  <a:cubicBezTo>
                    <a:pt x="5622" y="5172"/>
                    <a:pt x="5650" y="5168"/>
                    <a:pt x="5681" y="5168"/>
                  </a:cubicBezTo>
                  <a:cubicBezTo>
                    <a:pt x="6419" y="5168"/>
                    <a:pt x="8703" y="7392"/>
                    <a:pt x="9608" y="7670"/>
                  </a:cubicBezTo>
                  <a:cubicBezTo>
                    <a:pt x="9720" y="7702"/>
                    <a:pt x="9827" y="7717"/>
                    <a:pt x="9928" y="7717"/>
                  </a:cubicBezTo>
                  <a:cubicBezTo>
                    <a:pt x="10680" y="7717"/>
                    <a:pt x="11130" y="6896"/>
                    <a:pt x="11130" y="6475"/>
                  </a:cubicBezTo>
                  <a:cubicBezTo>
                    <a:pt x="11130" y="5985"/>
                    <a:pt x="9030" y="4815"/>
                    <a:pt x="8740" y="4287"/>
                  </a:cubicBezTo>
                  <a:cubicBezTo>
                    <a:pt x="8439" y="3746"/>
                    <a:pt x="9558" y="3671"/>
                    <a:pt x="11255" y="3671"/>
                  </a:cubicBezTo>
                  <a:cubicBezTo>
                    <a:pt x="12953" y="3671"/>
                    <a:pt x="13368" y="4124"/>
                    <a:pt x="13569" y="4589"/>
                  </a:cubicBezTo>
                  <a:cubicBezTo>
                    <a:pt x="13748" y="4981"/>
                    <a:pt x="14207" y="5903"/>
                    <a:pt x="14741" y="5903"/>
                  </a:cubicBezTo>
                  <a:cubicBezTo>
                    <a:pt x="14806" y="5903"/>
                    <a:pt x="14873" y="5889"/>
                    <a:pt x="14940" y="5859"/>
                  </a:cubicBezTo>
                  <a:cubicBezTo>
                    <a:pt x="15048" y="5807"/>
                    <a:pt x="15206" y="5787"/>
                    <a:pt x="15394" y="5787"/>
                  </a:cubicBezTo>
                  <a:cubicBezTo>
                    <a:pt x="16071" y="5787"/>
                    <a:pt x="17128" y="6051"/>
                    <a:pt x="17574" y="6051"/>
                  </a:cubicBezTo>
                  <a:cubicBezTo>
                    <a:pt x="17693" y="6051"/>
                    <a:pt x="17769" y="6032"/>
                    <a:pt x="17782" y="5985"/>
                  </a:cubicBezTo>
                  <a:cubicBezTo>
                    <a:pt x="17857" y="5695"/>
                    <a:pt x="17077" y="4614"/>
                    <a:pt x="16537" y="3998"/>
                  </a:cubicBezTo>
                  <a:cubicBezTo>
                    <a:pt x="16261" y="3690"/>
                    <a:pt x="15859" y="3605"/>
                    <a:pt x="15458" y="3605"/>
                  </a:cubicBezTo>
                  <a:cubicBezTo>
                    <a:pt x="15073" y="3605"/>
                    <a:pt x="14689" y="3684"/>
                    <a:pt x="14424" y="3721"/>
                  </a:cubicBezTo>
                  <a:cubicBezTo>
                    <a:pt x="14401" y="3724"/>
                    <a:pt x="14378" y="3726"/>
                    <a:pt x="14355" y="3726"/>
                  </a:cubicBezTo>
                  <a:cubicBezTo>
                    <a:pt x="13847" y="3726"/>
                    <a:pt x="13318" y="2963"/>
                    <a:pt x="13318" y="2602"/>
                  </a:cubicBezTo>
                  <a:cubicBezTo>
                    <a:pt x="13318" y="2237"/>
                    <a:pt x="12198" y="1609"/>
                    <a:pt x="11331" y="1533"/>
                  </a:cubicBezTo>
                  <a:cubicBezTo>
                    <a:pt x="11306" y="1531"/>
                    <a:pt x="11282" y="1530"/>
                    <a:pt x="11258" y="1530"/>
                  </a:cubicBezTo>
                  <a:cubicBezTo>
                    <a:pt x="10444" y="1530"/>
                    <a:pt x="9915" y="2731"/>
                    <a:pt x="9231" y="2853"/>
                  </a:cubicBezTo>
                  <a:cubicBezTo>
                    <a:pt x="8948" y="2904"/>
                    <a:pt x="8683" y="2952"/>
                    <a:pt x="8471" y="2952"/>
                  </a:cubicBezTo>
                  <a:cubicBezTo>
                    <a:pt x="8155" y="2952"/>
                    <a:pt x="7956" y="2845"/>
                    <a:pt x="7986" y="2476"/>
                  </a:cubicBezTo>
                  <a:cubicBezTo>
                    <a:pt x="8036" y="1860"/>
                    <a:pt x="8690" y="502"/>
                    <a:pt x="8036" y="502"/>
                  </a:cubicBezTo>
                  <a:cubicBezTo>
                    <a:pt x="7370" y="502"/>
                    <a:pt x="6753" y="1609"/>
                    <a:pt x="6250" y="2426"/>
                  </a:cubicBezTo>
                  <a:cubicBezTo>
                    <a:pt x="5916" y="3000"/>
                    <a:pt x="5127" y="3609"/>
                    <a:pt x="4157" y="3609"/>
                  </a:cubicBezTo>
                  <a:cubicBezTo>
                    <a:pt x="3703" y="3609"/>
                    <a:pt x="3210" y="3475"/>
                    <a:pt x="2704" y="3143"/>
                  </a:cubicBezTo>
                  <a:cubicBezTo>
                    <a:pt x="1711" y="2476"/>
                    <a:pt x="4767" y="779"/>
                    <a:pt x="4968" y="452"/>
                  </a:cubicBezTo>
                  <a:cubicBezTo>
                    <a:pt x="5129" y="190"/>
                    <a:pt x="4313" y="0"/>
                    <a:pt x="3671" y="0"/>
                  </a:cubicBezTo>
                  <a:close/>
                </a:path>
              </a:pathLst>
            </a:custGeom>
            <a:solidFill>
              <a:srgbClr val="6C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44"/>
            <p:cNvSpPr/>
            <p:nvPr/>
          </p:nvSpPr>
          <p:spPr>
            <a:xfrm rot="1411354" flipH="1">
              <a:off x="5292482" y="3689456"/>
              <a:ext cx="1322829" cy="361298"/>
            </a:xfrm>
            <a:custGeom>
              <a:avLst/>
              <a:gdLst/>
              <a:ahLst/>
              <a:cxnLst/>
              <a:rect l="l" t="t" r="r" b="b"/>
              <a:pathLst>
                <a:path w="19643" h="5365" extrusionOk="0">
                  <a:moveTo>
                    <a:pt x="12210" y="1"/>
                  </a:moveTo>
                  <a:cubicBezTo>
                    <a:pt x="11883" y="1"/>
                    <a:pt x="11569" y="39"/>
                    <a:pt x="11242" y="51"/>
                  </a:cubicBezTo>
                  <a:cubicBezTo>
                    <a:pt x="11079" y="51"/>
                    <a:pt x="10903" y="76"/>
                    <a:pt x="10752" y="101"/>
                  </a:cubicBezTo>
                  <a:cubicBezTo>
                    <a:pt x="10588" y="127"/>
                    <a:pt x="10425" y="139"/>
                    <a:pt x="10261" y="164"/>
                  </a:cubicBezTo>
                  <a:cubicBezTo>
                    <a:pt x="10186" y="177"/>
                    <a:pt x="10110" y="177"/>
                    <a:pt x="10010" y="189"/>
                  </a:cubicBezTo>
                  <a:lnTo>
                    <a:pt x="9771" y="240"/>
                  </a:lnTo>
                  <a:lnTo>
                    <a:pt x="9293" y="328"/>
                  </a:lnTo>
                  <a:lnTo>
                    <a:pt x="8803" y="428"/>
                  </a:lnTo>
                  <a:cubicBezTo>
                    <a:pt x="8627" y="479"/>
                    <a:pt x="8476" y="516"/>
                    <a:pt x="8312" y="554"/>
                  </a:cubicBezTo>
                  <a:cubicBezTo>
                    <a:pt x="8149" y="604"/>
                    <a:pt x="7985" y="630"/>
                    <a:pt x="7834" y="680"/>
                  </a:cubicBezTo>
                  <a:lnTo>
                    <a:pt x="7595" y="743"/>
                  </a:lnTo>
                  <a:lnTo>
                    <a:pt x="7357" y="818"/>
                  </a:lnTo>
                  <a:cubicBezTo>
                    <a:pt x="7042" y="919"/>
                    <a:pt x="6728" y="994"/>
                    <a:pt x="6426" y="1107"/>
                  </a:cubicBezTo>
                  <a:cubicBezTo>
                    <a:pt x="6137" y="1221"/>
                    <a:pt x="5835" y="1321"/>
                    <a:pt x="5546" y="1434"/>
                  </a:cubicBezTo>
                  <a:cubicBezTo>
                    <a:pt x="5269" y="1560"/>
                    <a:pt x="4980" y="1673"/>
                    <a:pt x="4716" y="1799"/>
                  </a:cubicBezTo>
                  <a:cubicBezTo>
                    <a:pt x="4452" y="1925"/>
                    <a:pt x="4188" y="2063"/>
                    <a:pt x="3936" y="2189"/>
                  </a:cubicBezTo>
                  <a:cubicBezTo>
                    <a:pt x="3433" y="2453"/>
                    <a:pt x="2955" y="2742"/>
                    <a:pt x="2553" y="3006"/>
                  </a:cubicBezTo>
                  <a:cubicBezTo>
                    <a:pt x="1710" y="3534"/>
                    <a:pt x="1082" y="4088"/>
                    <a:pt x="667" y="4477"/>
                  </a:cubicBezTo>
                  <a:cubicBezTo>
                    <a:pt x="440" y="4691"/>
                    <a:pt x="302" y="4867"/>
                    <a:pt x="189" y="4968"/>
                  </a:cubicBezTo>
                  <a:cubicBezTo>
                    <a:pt x="139" y="5031"/>
                    <a:pt x="113" y="5081"/>
                    <a:pt x="76" y="5106"/>
                  </a:cubicBezTo>
                  <a:lnTo>
                    <a:pt x="38" y="5156"/>
                  </a:lnTo>
                  <a:cubicBezTo>
                    <a:pt x="0" y="5207"/>
                    <a:pt x="0" y="5282"/>
                    <a:pt x="51" y="5333"/>
                  </a:cubicBezTo>
                  <a:cubicBezTo>
                    <a:pt x="73" y="5355"/>
                    <a:pt x="99" y="5365"/>
                    <a:pt x="127" y="5365"/>
                  </a:cubicBezTo>
                  <a:cubicBezTo>
                    <a:pt x="162" y="5365"/>
                    <a:pt x="198" y="5348"/>
                    <a:pt x="227" y="5320"/>
                  </a:cubicBezTo>
                  <a:cubicBezTo>
                    <a:pt x="227" y="5320"/>
                    <a:pt x="227" y="5295"/>
                    <a:pt x="252" y="5270"/>
                  </a:cubicBezTo>
                  <a:cubicBezTo>
                    <a:pt x="264" y="5232"/>
                    <a:pt x="315" y="5194"/>
                    <a:pt x="365" y="5144"/>
                  </a:cubicBezTo>
                  <a:cubicBezTo>
                    <a:pt x="453" y="5043"/>
                    <a:pt x="629" y="4892"/>
                    <a:pt x="830" y="4704"/>
                  </a:cubicBezTo>
                  <a:cubicBezTo>
                    <a:pt x="1044" y="4515"/>
                    <a:pt x="1308" y="4289"/>
                    <a:pt x="1622" y="4062"/>
                  </a:cubicBezTo>
                  <a:cubicBezTo>
                    <a:pt x="1937" y="3824"/>
                    <a:pt x="2301" y="3572"/>
                    <a:pt x="2704" y="3321"/>
                  </a:cubicBezTo>
                  <a:cubicBezTo>
                    <a:pt x="3119" y="3069"/>
                    <a:pt x="3571" y="2818"/>
                    <a:pt x="4074" y="2566"/>
                  </a:cubicBezTo>
                  <a:cubicBezTo>
                    <a:pt x="4326" y="2453"/>
                    <a:pt x="4577" y="2315"/>
                    <a:pt x="4842" y="2201"/>
                  </a:cubicBezTo>
                  <a:cubicBezTo>
                    <a:pt x="5106" y="2088"/>
                    <a:pt x="5382" y="1962"/>
                    <a:pt x="5659" y="1862"/>
                  </a:cubicBezTo>
                  <a:cubicBezTo>
                    <a:pt x="5948" y="1749"/>
                    <a:pt x="6225" y="1648"/>
                    <a:pt x="6527" y="1547"/>
                  </a:cubicBezTo>
                  <a:cubicBezTo>
                    <a:pt x="6803" y="1434"/>
                    <a:pt x="7118" y="1359"/>
                    <a:pt x="7419" y="1258"/>
                  </a:cubicBezTo>
                  <a:lnTo>
                    <a:pt x="7658" y="1195"/>
                  </a:lnTo>
                  <a:lnTo>
                    <a:pt x="7897" y="1133"/>
                  </a:lnTo>
                  <a:cubicBezTo>
                    <a:pt x="8048" y="1107"/>
                    <a:pt x="8212" y="1057"/>
                    <a:pt x="8362" y="1019"/>
                  </a:cubicBezTo>
                  <a:lnTo>
                    <a:pt x="8840" y="919"/>
                  </a:lnTo>
                  <a:lnTo>
                    <a:pt x="9318" y="831"/>
                  </a:lnTo>
                  <a:lnTo>
                    <a:pt x="9809" y="743"/>
                  </a:lnTo>
                  <a:lnTo>
                    <a:pt x="10048" y="692"/>
                  </a:lnTo>
                  <a:cubicBezTo>
                    <a:pt x="10110" y="680"/>
                    <a:pt x="10198" y="680"/>
                    <a:pt x="10286" y="667"/>
                  </a:cubicBezTo>
                  <a:cubicBezTo>
                    <a:pt x="10437" y="655"/>
                    <a:pt x="10601" y="617"/>
                    <a:pt x="10752" y="604"/>
                  </a:cubicBezTo>
                  <a:cubicBezTo>
                    <a:pt x="10915" y="579"/>
                    <a:pt x="11066" y="554"/>
                    <a:pt x="11230" y="554"/>
                  </a:cubicBezTo>
                  <a:cubicBezTo>
                    <a:pt x="11544" y="542"/>
                    <a:pt x="11858" y="504"/>
                    <a:pt x="12173" y="504"/>
                  </a:cubicBezTo>
                  <a:cubicBezTo>
                    <a:pt x="12365" y="504"/>
                    <a:pt x="12569" y="498"/>
                    <a:pt x="12773" y="498"/>
                  </a:cubicBezTo>
                  <a:cubicBezTo>
                    <a:pt x="12875" y="498"/>
                    <a:pt x="12977" y="500"/>
                    <a:pt x="13078" y="504"/>
                  </a:cubicBezTo>
                  <a:cubicBezTo>
                    <a:pt x="13682" y="516"/>
                    <a:pt x="14260" y="567"/>
                    <a:pt x="14813" y="642"/>
                  </a:cubicBezTo>
                  <a:cubicBezTo>
                    <a:pt x="15354" y="730"/>
                    <a:pt x="15882" y="818"/>
                    <a:pt x="16347" y="931"/>
                  </a:cubicBezTo>
                  <a:cubicBezTo>
                    <a:pt x="16586" y="982"/>
                    <a:pt x="16825" y="1045"/>
                    <a:pt x="17027" y="1107"/>
                  </a:cubicBezTo>
                  <a:cubicBezTo>
                    <a:pt x="17140" y="1120"/>
                    <a:pt x="17240" y="1145"/>
                    <a:pt x="17341" y="1183"/>
                  </a:cubicBezTo>
                  <a:lnTo>
                    <a:pt x="17618" y="1283"/>
                  </a:lnTo>
                  <a:cubicBezTo>
                    <a:pt x="17995" y="1409"/>
                    <a:pt x="18309" y="1510"/>
                    <a:pt x="18586" y="1623"/>
                  </a:cubicBezTo>
                  <a:cubicBezTo>
                    <a:pt x="18837" y="1724"/>
                    <a:pt x="19039" y="1812"/>
                    <a:pt x="19177" y="1874"/>
                  </a:cubicBezTo>
                  <a:cubicBezTo>
                    <a:pt x="19303" y="1937"/>
                    <a:pt x="19378" y="1975"/>
                    <a:pt x="19378" y="1975"/>
                  </a:cubicBezTo>
                  <a:cubicBezTo>
                    <a:pt x="19390" y="1981"/>
                    <a:pt x="19404" y="1984"/>
                    <a:pt x="19419" y="1984"/>
                  </a:cubicBezTo>
                  <a:cubicBezTo>
                    <a:pt x="19467" y="1984"/>
                    <a:pt x="19531" y="1954"/>
                    <a:pt x="19617" y="1887"/>
                  </a:cubicBezTo>
                  <a:cubicBezTo>
                    <a:pt x="19642" y="1824"/>
                    <a:pt x="19630" y="1749"/>
                    <a:pt x="19567" y="1711"/>
                  </a:cubicBezTo>
                  <a:cubicBezTo>
                    <a:pt x="19567" y="1711"/>
                    <a:pt x="19504" y="1686"/>
                    <a:pt x="19365" y="1610"/>
                  </a:cubicBezTo>
                  <a:cubicBezTo>
                    <a:pt x="19240" y="1522"/>
                    <a:pt x="19039" y="1422"/>
                    <a:pt x="18762" y="1309"/>
                  </a:cubicBezTo>
                  <a:cubicBezTo>
                    <a:pt x="18498" y="1183"/>
                    <a:pt x="18171" y="1057"/>
                    <a:pt x="17794" y="919"/>
                  </a:cubicBezTo>
                  <a:cubicBezTo>
                    <a:pt x="17693" y="881"/>
                    <a:pt x="17592" y="831"/>
                    <a:pt x="17492" y="806"/>
                  </a:cubicBezTo>
                  <a:cubicBezTo>
                    <a:pt x="17404" y="768"/>
                    <a:pt x="17291" y="743"/>
                    <a:pt x="17177" y="705"/>
                  </a:cubicBezTo>
                  <a:cubicBezTo>
                    <a:pt x="16976" y="642"/>
                    <a:pt x="16737" y="579"/>
                    <a:pt x="16498" y="516"/>
                  </a:cubicBezTo>
                  <a:cubicBezTo>
                    <a:pt x="16021" y="391"/>
                    <a:pt x="15492" y="290"/>
                    <a:pt x="14927" y="189"/>
                  </a:cubicBezTo>
                  <a:cubicBezTo>
                    <a:pt x="14876" y="189"/>
                    <a:pt x="14801" y="177"/>
                    <a:pt x="14725" y="164"/>
                  </a:cubicBezTo>
                  <a:cubicBezTo>
                    <a:pt x="14650" y="139"/>
                    <a:pt x="14587" y="139"/>
                    <a:pt x="14512" y="127"/>
                  </a:cubicBezTo>
                  <a:cubicBezTo>
                    <a:pt x="14361" y="114"/>
                    <a:pt x="14210" y="101"/>
                    <a:pt x="14071" y="76"/>
                  </a:cubicBezTo>
                  <a:cubicBezTo>
                    <a:pt x="13908" y="64"/>
                    <a:pt x="13770" y="64"/>
                    <a:pt x="13606" y="51"/>
                  </a:cubicBezTo>
                  <a:cubicBezTo>
                    <a:pt x="13468" y="39"/>
                    <a:pt x="13317" y="39"/>
                    <a:pt x="13153" y="13"/>
                  </a:cubicBezTo>
                  <a:cubicBezTo>
                    <a:pt x="12839" y="1"/>
                    <a:pt x="12525" y="1"/>
                    <a:pt x="12210"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44"/>
            <p:cNvSpPr/>
            <p:nvPr/>
          </p:nvSpPr>
          <p:spPr>
            <a:xfrm rot="1411354" flipH="1">
              <a:off x="5877724" y="3500076"/>
              <a:ext cx="225332" cy="228699"/>
            </a:xfrm>
            <a:custGeom>
              <a:avLst/>
              <a:gdLst/>
              <a:ahLst/>
              <a:cxnLst/>
              <a:rect l="l" t="t" r="r" b="b"/>
              <a:pathLst>
                <a:path w="3346" h="3396" extrusionOk="0">
                  <a:moveTo>
                    <a:pt x="3221" y="1"/>
                  </a:moveTo>
                  <a:cubicBezTo>
                    <a:pt x="3203" y="1"/>
                    <a:pt x="3185" y="4"/>
                    <a:pt x="3169" y="10"/>
                  </a:cubicBezTo>
                  <a:cubicBezTo>
                    <a:pt x="3169" y="10"/>
                    <a:pt x="2905" y="123"/>
                    <a:pt x="2540" y="362"/>
                  </a:cubicBezTo>
                  <a:cubicBezTo>
                    <a:pt x="2352" y="475"/>
                    <a:pt x="2151" y="614"/>
                    <a:pt x="1949" y="790"/>
                  </a:cubicBezTo>
                  <a:cubicBezTo>
                    <a:pt x="1836" y="865"/>
                    <a:pt x="1748" y="953"/>
                    <a:pt x="1635" y="1054"/>
                  </a:cubicBezTo>
                  <a:cubicBezTo>
                    <a:pt x="1522" y="1167"/>
                    <a:pt x="1409" y="1243"/>
                    <a:pt x="1321" y="1356"/>
                  </a:cubicBezTo>
                  <a:cubicBezTo>
                    <a:pt x="1119" y="1557"/>
                    <a:pt x="906" y="1758"/>
                    <a:pt x="755" y="1984"/>
                  </a:cubicBezTo>
                  <a:cubicBezTo>
                    <a:pt x="654" y="2085"/>
                    <a:pt x="579" y="2186"/>
                    <a:pt x="516" y="2299"/>
                  </a:cubicBezTo>
                  <a:cubicBezTo>
                    <a:pt x="453" y="2399"/>
                    <a:pt x="378" y="2500"/>
                    <a:pt x="327" y="2588"/>
                  </a:cubicBezTo>
                  <a:cubicBezTo>
                    <a:pt x="277" y="2689"/>
                    <a:pt x="239" y="2764"/>
                    <a:pt x="189" y="2840"/>
                  </a:cubicBezTo>
                  <a:cubicBezTo>
                    <a:pt x="151" y="2928"/>
                    <a:pt x="126" y="2990"/>
                    <a:pt x="88" y="3053"/>
                  </a:cubicBezTo>
                  <a:cubicBezTo>
                    <a:pt x="51" y="3154"/>
                    <a:pt x="13" y="3217"/>
                    <a:pt x="13" y="3217"/>
                  </a:cubicBezTo>
                  <a:cubicBezTo>
                    <a:pt x="0" y="3280"/>
                    <a:pt x="13" y="3343"/>
                    <a:pt x="63" y="3380"/>
                  </a:cubicBezTo>
                  <a:cubicBezTo>
                    <a:pt x="83" y="3390"/>
                    <a:pt x="106" y="3396"/>
                    <a:pt x="130" y="3396"/>
                  </a:cubicBezTo>
                  <a:cubicBezTo>
                    <a:pt x="168" y="3396"/>
                    <a:pt x="208" y="3381"/>
                    <a:pt x="239" y="3343"/>
                  </a:cubicBezTo>
                  <a:cubicBezTo>
                    <a:pt x="239" y="3343"/>
                    <a:pt x="264" y="3280"/>
                    <a:pt x="340" y="3192"/>
                  </a:cubicBezTo>
                  <a:cubicBezTo>
                    <a:pt x="378" y="3141"/>
                    <a:pt x="428" y="3078"/>
                    <a:pt x="466" y="3016"/>
                  </a:cubicBezTo>
                  <a:cubicBezTo>
                    <a:pt x="516" y="2953"/>
                    <a:pt x="579" y="2877"/>
                    <a:pt x="642" y="2802"/>
                  </a:cubicBezTo>
                  <a:cubicBezTo>
                    <a:pt x="704" y="2714"/>
                    <a:pt x="767" y="2638"/>
                    <a:pt x="843" y="2550"/>
                  </a:cubicBezTo>
                  <a:cubicBezTo>
                    <a:pt x="906" y="2450"/>
                    <a:pt x="1006" y="2362"/>
                    <a:pt x="1082" y="2261"/>
                  </a:cubicBezTo>
                  <a:cubicBezTo>
                    <a:pt x="1157" y="2173"/>
                    <a:pt x="1258" y="2072"/>
                    <a:pt x="1346" y="1984"/>
                  </a:cubicBezTo>
                  <a:lnTo>
                    <a:pt x="1635" y="1695"/>
                  </a:lnTo>
                  <a:cubicBezTo>
                    <a:pt x="1824" y="1507"/>
                    <a:pt x="2025" y="1318"/>
                    <a:pt x="2213" y="1142"/>
                  </a:cubicBezTo>
                  <a:cubicBezTo>
                    <a:pt x="2327" y="1054"/>
                    <a:pt x="2402" y="978"/>
                    <a:pt x="2503" y="890"/>
                  </a:cubicBezTo>
                  <a:cubicBezTo>
                    <a:pt x="2591" y="815"/>
                    <a:pt x="2666" y="740"/>
                    <a:pt x="2754" y="677"/>
                  </a:cubicBezTo>
                  <a:cubicBezTo>
                    <a:pt x="3069" y="413"/>
                    <a:pt x="3270" y="237"/>
                    <a:pt x="3270" y="237"/>
                  </a:cubicBezTo>
                  <a:cubicBezTo>
                    <a:pt x="3307" y="199"/>
                    <a:pt x="3333" y="136"/>
                    <a:pt x="3345" y="73"/>
                  </a:cubicBezTo>
                  <a:cubicBezTo>
                    <a:pt x="3327" y="26"/>
                    <a:pt x="3273" y="1"/>
                    <a:pt x="3221"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44"/>
            <p:cNvSpPr/>
            <p:nvPr/>
          </p:nvSpPr>
          <p:spPr>
            <a:xfrm rot="1411354" flipH="1">
              <a:off x="5649811" y="3692592"/>
              <a:ext cx="423456" cy="257522"/>
            </a:xfrm>
            <a:custGeom>
              <a:avLst/>
              <a:gdLst/>
              <a:ahLst/>
              <a:cxnLst/>
              <a:rect l="l" t="t" r="r" b="b"/>
              <a:pathLst>
                <a:path w="6288" h="3824" extrusionOk="0">
                  <a:moveTo>
                    <a:pt x="126" y="1"/>
                  </a:moveTo>
                  <a:cubicBezTo>
                    <a:pt x="63" y="1"/>
                    <a:pt x="13" y="38"/>
                    <a:pt x="0" y="101"/>
                  </a:cubicBezTo>
                  <a:cubicBezTo>
                    <a:pt x="0" y="164"/>
                    <a:pt x="38" y="227"/>
                    <a:pt x="101" y="240"/>
                  </a:cubicBezTo>
                  <a:cubicBezTo>
                    <a:pt x="101" y="240"/>
                    <a:pt x="214" y="265"/>
                    <a:pt x="403" y="290"/>
                  </a:cubicBezTo>
                  <a:cubicBezTo>
                    <a:pt x="503" y="315"/>
                    <a:pt x="604" y="340"/>
                    <a:pt x="730" y="365"/>
                  </a:cubicBezTo>
                  <a:cubicBezTo>
                    <a:pt x="855" y="403"/>
                    <a:pt x="1006" y="453"/>
                    <a:pt x="1157" y="491"/>
                  </a:cubicBezTo>
                  <a:cubicBezTo>
                    <a:pt x="1321" y="541"/>
                    <a:pt x="1471" y="604"/>
                    <a:pt x="1647" y="680"/>
                  </a:cubicBezTo>
                  <a:cubicBezTo>
                    <a:pt x="1824" y="768"/>
                    <a:pt x="1987" y="843"/>
                    <a:pt x="2176" y="944"/>
                  </a:cubicBezTo>
                  <a:cubicBezTo>
                    <a:pt x="2352" y="1032"/>
                    <a:pt x="2540" y="1145"/>
                    <a:pt x="2729" y="1258"/>
                  </a:cubicBezTo>
                  <a:cubicBezTo>
                    <a:pt x="2918" y="1359"/>
                    <a:pt x="3094" y="1472"/>
                    <a:pt x="3282" y="1598"/>
                  </a:cubicBezTo>
                  <a:cubicBezTo>
                    <a:pt x="3647" y="1837"/>
                    <a:pt x="4012" y="2101"/>
                    <a:pt x="4338" y="2352"/>
                  </a:cubicBezTo>
                  <a:cubicBezTo>
                    <a:pt x="4653" y="2604"/>
                    <a:pt x="4967" y="2855"/>
                    <a:pt x="5219" y="3056"/>
                  </a:cubicBezTo>
                  <a:cubicBezTo>
                    <a:pt x="5470" y="3283"/>
                    <a:pt x="5684" y="3459"/>
                    <a:pt x="5822" y="3584"/>
                  </a:cubicBezTo>
                  <a:cubicBezTo>
                    <a:pt x="5986" y="3710"/>
                    <a:pt x="6061" y="3786"/>
                    <a:pt x="6061" y="3786"/>
                  </a:cubicBezTo>
                  <a:cubicBezTo>
                    <a:pt x="6086" y="3811"/>
                    <a:pt x="6115" y="3823"/>
                    <a:pt x="6143" y="3823"/>
                  </a:cubicBezTo>
                  <a:cubicBezTo>
                    <a:pt x="6171" y="3823"/>
                    <a:pt x="6200" y="3811"/>
                    <a:pt x="6225" y="3786"/>
                  </a:cubicBezTo>
                  <a:cubicBezTo>
                    <a:pt x="6262" y="3735"/>
                    <a:pt x="6288" y="3660"/>
                    <a:pt x="6237" y="3610"/>
                  </a:cubicBezTo>
                  <a:cubicBezTo>
                    <a:pt x="6237" y="3610"/>
                    <a:pt x="6162" y="3522"/>
                    <a:pt x="6036" y="3371"/>
                  </a:cubicBezTo>
                  <a:cubicBezTo>
                    <a:pt x="5910" y="3220"/>
                    <a:pt x="5697" y="3019"/>
                    <a:pt x="5470" y="2780"/>
                  </a:cubicBezTo>
                  <a:cubicBezTo>
                    <a:pt x="5231" y="2541"/>
                    <a:pt x="4929" y="2277"/>
                    <a:pt x="4603" y="2013"/>
                  </a:cubicBezTo>
                  <a:cubicBezTo>
                    <a:pt x="4276" y="1723"/>
                    <a:pt x="3911" y="1459"/>
                    <a:pt x="3534" y="1208"/>
                  </a:cubicBezTo>
                  <a:cubicBezTo>
                    <a:pt x="3156" y="956"/>
                    <a:pt x="2767" y="730"/>
                    <a:pt x="2364" y="541"/>
                  </a:cubicBezTo>
                  <a:cubicBezTo>
                    <a:pt x="2176" y="453"/>
                    <a:pt x="1987" y="378"/>
                    <a:pt x="1798" y="315"/>
                  </a:cubicBezTo>
                  <a:cubicBezTo>
                    <a:pt x="1610" y="227"/>
                    <a:pt x="1446" y="189"/>
                    <a:pt x="1270" y="139"/>
                  </a:cubicBezTo>
                  <a:cubicBezTo>
                    <a:pt x="1094" y="89"/>
                    <a:pt x="943" y="64"/>
                    <a:pt x="792" y="38"/>
                  </a:cubicBezTo>
                  <a:cubicBezTo>
                    <a:pt x="654" y="13"/>
                    <a:pt x="528" y="13"/>
                    <a:pt x="440"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44"/>
            <p:cNvSpPr/>
            <p:nvPr/>
          </p:nvSpPr>
          <p:spPr>
            <a:xfrm rot="1411354" flipH="1">
              <a:off x="6200181" y="3617689"/>
              <a:ext cx="148223" cy="320825"/>
            </a:xfrm>
            <a:custGeom>
              <a:avLst/>
              <a:gdLst/>
              <a:ahLst/>
              <a:cxnLst/>
              <a:rect l="l" t="t" r="r" b="b"/>
              <a:pathLst>
                <a:path w="2201" h="4764" extrusionOk="0">
                  <a:moveTo>
                    <a:pt x="2043" y="1"/>
                  </a:moveTo>
                  <a:cubicBezTo>
                    <a:pt x="2018" y="1"/>
                    <a:pt x="1994" y="8"/>
                    <a:pt x="1975" y="22"/>
                  </a:cubicBezTo>
                  <a:cubicBezTo>
                    <a:pt x="1975" y="22"/>
                    <a:pt x="1962" y="48"/>
                    <a:pt x="1937" y="60"/>
                  </a:cubicBezTo>
                  <a:cubicBezTo>
                    <a:pt x="1899" y="85"/>
                    <a:pt x="1849" y="123"/>
                    <a:pt x="1811" y="173"/>
                  </a:cubicBezTo>
                  <a:cubicBezTo>
                    <a:pt x="1711" y="261"/>
                    <a:pt x="1560" y="400"/>
                    <a:pt x="1396" y="588"/>
                  </a:cubicBezTo>
                  <a:cubicBezTo>
                    <a:pt x="1321" y="676"/>
                    <a:pt x="1220" y="777"/>
                    <a:pt x="1145" y="890"/>
                  </a:cubicBezTo>
                  <a:cubicBezTo>
                    <a:pt x="1069" y="1003"/>
                    <a:pt x="969" y="1129"/>
                    <a:pt x="893" y="1255"/>
                  </a:cubicBezTo>
                  <a:cubicBezTo>
                    <a:pt x="818" y="1393"/>
                    <a:pt x="742" y="1519"/>
                    <a:pt x="654" y="1657"/>
                  </a:cubicBezTo>
                  <a:cubicBezTo>
                    <a:pt x="579" y="1808"/>
                    <a:pt x="503" y="1946"/>
                    <a:pt x="441" y="2097"/>
                  </a:cubicBezTo>
                  <a:lnTo>
                    <a:pt x="340" y="2324"/>
                  </a:lnTo>
                  <a:cubicBezTo>
                    <a:pt x="315" y="2399"/>
                    <a:pt x="302" y="2475"/>
                    <a:pt x="264" y="2563"/>
                  </a:cubicBezTo>
                  <a:cubicBezTo>
                    <a:pt x="227" y="2713"/>
                    <a:pt x="176" y="2877"/>
                    <a:pt x="139" y="3015"/>
                  </a:cubicBezTo>
                  <a:cubicBezTo>
                    <a:pt x="101" y="3166"/>
                    <a:pt x="76" y="3317"/>
                    <a:pt x="63" y="3455"/>
                  </a:cubicBezTo>
                  <a:cubicBezTo>
                    <a:pt x="51" y="3531"/>
                    <a:pt x="51" y="3594"/>
                    <a:pt x="26" y="3657"/>
                  </a:cubicBezTo>
                  <a:cubicBezTo>
                    <a:pt x="13" y="3719"/>
                    <a:pt x="13" y="3782"/>
                    <a:pt x="13" y="3845"/>
                  </a:cubicBezTo>
                  <a:cubicBezTo>
                    <a:pt x="0" y="3971"/>
                    <a:pt x="0" y="4084"/>
                    <a:pt x="0" y="4172"/>
                  </a:cubicBezTo>
                  <a:cubicBezTo>
                    <a:pt x="0" y="4273"/>
                    <a:pt x="13" y="4348"/>
                    <a:pt x="13" y="4424"/>
                  </a:cubicBezTo>
                  <a:cubicBezTo>
                    <a:pt x="26" y="4575"/>
                    <a:pt x="26" y="4650"/>
                    <a:pt x="26" y="4650"/>
                  </a:cubicBezTo>
                  <a:cubicBezTo>
                    <a:pt x="26" y="4700"/>
                    <a:pt x="76" y="4763"/>
                    <a:pt x="139" y="4763"/>
                  </a:cubicBezTo>
                  <a:cubicBezTo>
                    <a:pt x="227" y="4763"/>
                    <a:pt x="264" y="4713"/>
                    <a:pt x="290" y="4650"/>
                  </a:cubicBezTo>
                  <a:lnTo>
                    <a:pt x="290" y="4637"/>
                  </a:lnTo>
                  <a:cubicBezTo>
                    <a:pt x="290" y="4637"/>
                    <a:pt x="302" y="4575"/>
                    <a:pt x="315" y="4424"/>
                  </a:cubicBezTo>
                  <a:cubicBezTo>
                    <a:pt x="327" y="4361"/>
                    <a:pt x="327" y="4285"/>
                    <a:pt x="353" y="4197"/>
                  </a:cubicBezTo>
                  <a:cubicBezTo>
                    <a:pt x="353" y="4097"/>
                    <a:pt x="378" y="3984"/>
                    <a:pt x="390" y="3883"/>
                  </a:cubicBezTo>
                  <a:cubicBezTo>
                    <a:pt x="415" y="3833"/>
                    <a:pt x="415" y="3770"/>
                    <a:pt x="428" y="3707"/>
                  </a:cubicBezTo>
                  <a:lnTo>
                    <a:pt x="478" y="3518"/>
                  </a:lnTo>
                  <a:cubicBezTo>
                    <a:pt x="503" y="3393"/>
                    <a:pt x="541" y="3267"/>
                    <a:pt x="579" y="3128"/>
                  </a:cubicBezTo>
                  <a:cubicBezTo>
                    <a:pt x="629" y="3003"/>
                    <a:pt x="667" y="2852"/>
                    <a:pt x="730" y="2713"/>
                  </a:cubicBezTo>
                  <a:cubicBezTo>
                    <a:pt x="755" y="2651"/>
                    <a:pt x="767" y="2588"/>
                    <a:pt x="805" y="2512"/>
                  </a:cubicBezTo>
                  <a:lnTo>
                    <a:pt x="893" y="2311"/>
                  </a:lnTo>
                  <a:cubicBezTo>
                    <a:pt x="944" y="2160"/>
                    <a:pt x="1019" y="2034"/>
                    <a:pt x="1082" y="1896"/>
                  </a:cubicBezTo>
                  <a:cubicBezTo>
                    <a:pt x="1145" y="1758"/>
                    <a:pt x="1233" y="1632"/>
                    <a:pt x="1296" y="1506"/>
                  </a:cubicBezTo>
                  <a:cubicBezTo>
                    <a:pt x="1371" y="1393"/>
                    <a:pt x="1434" y="1267"/>
                    <a:pt x="1509" y="1154"/>
                  </a:cubicBezTo>
                  <a:cubicBezTo>
                    <a:pt x="1572" y="1054"/>
                    <a:pt x="1648" y="940"/>
                    <a:pt x="1711" y="840"/>
                  </a:cubicBezTo>
                  <a:cubicBezTo>
                    <a:pt x="1836" y="651"/>
                    <a:pt x="1962" y="500"/>
                    <a:pt x="2050" y="387"/>
                  </a:cubicBezTo>
                  <a:cubicBezTo>
                    <a:pt x="2088" y="324"/>
                    <a:pt x="2126" y="299"/>
                    <a:pt x="2138" y="261"/>
                  </a:cubicBezTo>
                  <a:cubicBezTo>
                    <a:pt x="2151" y="236"/>
                    <a:pt x="2176" y="211"/>
                    <a:pt x="2176" y="211"/>
                  </a:cubicBezTo>
                  <a:cubicBezTo>
                    <a:pt x="2201" y="173"/>
                    <a:pt x="2201" y="111"/>
                    <a:pt x="2151" y="48"/>
                  </a:cubicBezTo>
                  <a:cubicBezTo>
                    <a:pt x="2120" y="17"/>
                    <a:pt x="2081" y="1"/>
                    <a:pt x="2043"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44"/>
            <p:cNvSpPr/>
            <p:nvPr/>
          </p:nvSpPr>
          <p:spPr>
            <a:xfrm rot="1411354" flipH="1">
              <a:off x="5883251" y="3879782"/>
              <a:ext cx="379414" cy="278129"/>
            </a:xfrm>
            <a:custGeom>
              <a:avLst/>
              <a:gdLst/>
              <a:ahLst/>
              <a:cxnLst/>
              <a:rect l="l" t="t" r="r" b="b"/>
              <a:pathLst>
                <a:path w="5634" h="4130" extrusionOk="0">
                  <a:moveTo>
                    <a:pt x="113" y="0"/>
                  </a:moveTo>
                  <a:cubicBezTo>
                    <a:pt x="63" y="0"/>
                    <a:pt x="13" y="51"/>
                    <a:pt x="0" y="113"/>
                  </a:cubicBezTo>
                  <a:cubicBezTo>
                    <a:pt x="0" y="176"/>
                    <a:pt x="38" y="239"/>
                    <a:pt x="101" y="252"/>
                  </a:cubicBezTo>
                  <a:lnTo>
                    <a:pt x="113" y="252"/>
                  </a:lnTo>
                  <a:cubicBezTo>
                    <a:pt x="113" y="252"/>
                    <a:pt x="151" y="264"/>
                    <a:pt x="201" y="264"/>
                  </a:cubicBezTo>
                  <a:cubicBezTo>
                    <a:pt x="239" y="264"/>
                    <a:pt x="314" y="290"/>
                    <a:pt x="402" y="302"/>
                  </a:cubicBezTo>
                  <a:cubicBezTo>
                    <a:pt x="490" y="315"/>
                    <a:pt x="591" y="352"/>
                    <a:pt x="717" y="378"/>
                  </a:cubicBezTo>
                  <a:cubicBezTo>
                    <a:pt x="780" y="390"/>
                    <a:pt x="843" y="415"/>
                    <a:pt x="905" y="440"/>
                  </a:cubicBezTo>
                  <a:cubicBezTo>
                    <a:pt x="968" y="478"/>
                    <a:pt x="1044" y="491"/>
                    <a:pt x="1107" y="516"/>
                  </a:cubicBezTo>
                  <a:cubicBezTo>
                    <a:pt x="1396" y="642"/>
                    <a:pt x="1710" y="818"/>
                    <a:pt x="2037" y="1019"/>
                  </a:cubicBezTo>
                  <a:cubicBezTo>
                    <a:pt x="2201" y="1132"/>
                    <a:pt x="2364" y="1245"/>
                    <a:pt x="2528" y="1371"/>
                  </a:cubicBezTo>
                  <a:cubicBezTo>
                    <a:pt x="2678" y="1484"/>
                    <a:pt x="2855" y="1622"/>
                    <a:pt x="3005" y="1748"/>
                  </a:cubicBezTo>
                  <a:cubicBezTo>
                    <a:pt x="3659" y="2276"/>
                    <a:pt x="4250" y="2867"/>
                    <a:pt x="4690" y="3320"/>
                  </a:cubicBezTo>
                  <a:cubicBezTo>
                    <a:pt x="4917" y="3534"/>
                    <a:pt x="5105" y="3722"/>
                    <a:pt x="5231" y="3873"/>
                  </a:cubicBezTo>
                  <a:cubicBezTo>
                    <a:pt x="5344" y="4012"/>
                    <a:pt x="5420" y="4087"/>
                    <a:pt x="5420" y="4087"/>
                  </a:cubicBezTo>
                  <a:cubicBezTo>
                    <a:pt x="5433" y="4114"/>
                    <a:pt x="5464" y="4130"/>
                    <a:pt x="5494" y="4130"/>
                  </a:cubicBezTo>
                  <a:cubicBezTo>
                    <a:pt x="5520" y="4130"/>
                    <a:pt x="5546" y="4117"/>
                    <a:pt x="5558" y="4087"/>
                  </a:cubicBezTo>
                  <a:cubicBezTo>
                    <a:pt x="5621" y="4062"/>
                    <a:pt x="5634" y="3974"/>
                    <a:pt x="5608" y="3911"/>
                  </a:cubicBezTo>
                  <a:cubicBezTo>
                    <a:pt x="5608" y="3911"/>
                    <a:pt x="5546" y="3823"/>
                    <a:pt x="5432" y="3660"/>
                  </a:cubicBezTo>
                  <a:cubicBezTo>
                    <a:pt x="5319" y="3509"/>
                    <a:pt x="5168" y="3282"/>
                    <a:pt x="4967" y="3031"/>
                  </a:cubicBezTo>
                  <a:cubicBezTo>
                    <a:pt x="4753" y="2779"/>
                    <a:pt x="4502" y="2503"/>
                    <a:pt x="4225" y="2213"/>
                  </a:cubicBezTo>
                  <a:cubicBezTo>
                    <a:pt x="3961" y="1924"/>
                    <a:pt x="3622" y="1635"/>
                    <a:pt x="3295" y="1358"/>
                  </a:cubicBezTo>
                  <a:cubicBezTo>
                    <a:pt x="3119" y="1207"/>
                    <a:pt x="2955" y="1082"/>
                    <a:pt x="2779" y="956"/>
                  </a:cubicBezTo>
                  <a:cubicBezTo>
                    <a:pt x="2603" y="830"/>
                    <a:pt x="2414" y="730"/>
                    <a:pt x="2238" y="616"/>
                  </a:cubicBezTo>
                  <a:cubicBezTo>
                    <a:pt x="2050" y="516"/>
                    <a:pt x="1886" y="428"/>
                    <a:pt x="1710" y="352"/>
                  </a:cubicBezTo>
                  <a:cubicBezTo>
                    <a:pt x="1534" y="264"/>
                    <a:pt x="1358" y="202"/>
                    <a:pt x="1207" y="164"/>
                  </a:cubicBezTo>
                  <a:cubicBezTo>
                    <a:pt x="1132" y="126"/>
                    <a:pt x="1044" y="113"/>
                    <a:pt x="968" y="101"/>
                  </a:cubicBezTo>
                  <a:cubicBezTo>
                    <a:pt x="905" y="76"/>
                    <a:pt x="830" y="63"/>
                    <a:pt x="767" y="51"/>
                  </a:cubicBezTo>
                  <a:cubicBezTo>
                    <a:pt x="641" y="13"/>
                    <a:pt x="516" y="13"/>
                    <a:pt x="415" y="0"/>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44"/>
            <p:cNvSpPr/>
            <p:nvPr/>
          </p:nvSpPr>
          <p:spPr>
            <a:xfrm rot="1411354" flipH="1">
              <a:off x="5613398" y="3468002"/>
              <a:ext cx="204994" cy="128289"/>
            </a:xfrm>
            <a:custGeom>
              <a:avLst/>
              <a:gdLst/>
              <a:ahLst/>
              <a:cxnLst/>
              <a:rect l="l" t="t" r="r" b="b"/>
              <a:pathLst>
                <a:path w="3044" h="1905" extrusionOk="0">
                  <a:moveTo>
                    <a:pt x="2904" y="1"/>
                  </a:moveTo>
                  <a:cubicBezTo>
                    <a:pt x="2896" y="1"/>
                    <a:pt x="2888" y="2"/>
                    <a:pt x="2880" y="3"/>
                  </a:cubicBezTo>
                  <a:cubicBezTo>
                    <a:pt x="2880" y="3"/>
                    <a:pt x="2666" y="28"/>
                    <a:pt x="2364" y="129"/>
                  </a:cubicBezTo>
                  <a:cubicBezTo>
                    <a:pt x="2226" y="179"/>
                    <a:pt x="2050" y="242"/>
                    <a:pt x="1861" y="318"/>
                  </a:cubicBezTo>
                  <a:cubicBezTo>
                    <a:pt x="1685" y="393"/>
                    <a:pt x="1497" y="468"/>
                    <a:pt x="1308" y="582"/>
                  </a:cubicBezTo>
                  <a:cubicBezTo>
                    <a:pt x="1220" y="632"/>
                    <a:pt x="1132" y="695"/>
                    <a:pt x="1044" y="745"/>
                  </a:cubicBezTo>
                  <a:cubicBezTo>
                    <a:pt x="969" y="783"/>
                    <a:pt x="868" y="858"/>
                    <a:pt x="793" y="909"/>
                  </a:cubicBezTo>
                  <a:cubicBezTo>
                    <a:pt x="704" y="971"/>
                    <a:pt x="642" y="1034"/>
                    <a:pt x="554" y="1097"/>
                  </a:cubicBezTo>
                  <a:cubicBezTo>
                    <a:pt x="491" y="1147"/>
                    <a:pt x="428" y="1210"/>
                    <a:pt x="365" y="1273"/>
                  </a:cubicBezTo>
                  <a:cubicBezTo>
                    <a:pt x="302" y="1336"/>
                    <a:pt x="264" y="1399"/>
                    <a:pt x="214" y="1449"/>
                  </a:cubicBezTo>
                  <a:cubicBezTo>
                    <a:pt x="164" y="1500"/>
                    <a:pt x="139" y="1537"/>
                    <a:pt x="101" y="1588"/>
                  </a:cubicBezTo>
                  <a:cubicBezTo>
                    <a:pt x="51" y="1663"/>
                    <a:pt x="25" y="1713"/>
                    <a:pt x="25" y="1713"/>
                  </a:cubicBezTo>
                  <a:cubicBezTo>
                    <a:pt x="0" y="1764"/>
                    <a:pt x="0" y="1814"/>
                    <a:pt x="38" y="1852"/>
                  </a:cubicBezTo>
                  <a:cubicBezTo>
                    <a:pt x="69" y="1883"/>
                    <a:pt x="110" y="1904"/>
                    <a:pt x="148" y="1904"/>
                  </a:cubicBezTo>
                  <a:cubicBezTo>
                    <a:pt x="172" y="1904"/>
                    <a:pt x="195" y="1896"/>
                    <a:pt x="214" y="1877"/>
                  </a:cubicBezTo>
                  <a:lnTo>
                    <a:pt x="227" y="1852"/>
                  </a:lnTo>
                  <a:cubicBezTo>
                    <a:pt x="227" y="1852"/>
                    <a:pt x="277" y="1826"/>
                    <a:pt x="340" y="1764"/>
                  </a:cubicBezTo>
                  <a:cubicBezTo>
                    <a:pt x="365" y="1726"/>
                    <a:pt x="415" y="1701"/>
                    <a:pt x="466" y="1663"/>
                  </a:cubicBezTo>
                  <a:cubicBezTo>
                    <a:pt x="503" y="1625"/>
                    <a:pt x="554" y="1588"/>
                    <a:pt x="616" y="1537"/>
                  </a:cubicBezTo>
                  <a:cubicBezTo>
                    <a:pt x="667" y="1500"/>
                    <a:pt x="742" y="1449"/>
                    <a:pt x="805" y="1399"/>
                  </a:cubicBezTo>
                  <a:cubicBezTo>
                    <a:pt x="868" y="1349"/>
                    <a:pt x="943" y="1311"/>
                    <a:pt x="1031" y="1261"/>
                  </a:cubicBezTo>
                  <a:cubicBezTo>
                    <a:pt x="1182" y="1173"/>
                    <a:pt x="1358" y="1059"/>
                    <a:pt x="1534" y="959"/>
                  </a:cubicBezTo>
                  <a:cubicBezTo>
                    <a:pt x="1622" y="921"/>
                    <a:pt x="1710" y="871"/>
                    <a:pt x="1799" y="820"/>
                  </a:cubicBezTo>
                  <a:cubicBezTo>
                    <a:pt x="1874" y="770"/>
                    <a:pt x="1975" y="732"/>
                    <a:pt x="2050" y="682"/>
                  </a:cubicBezTo>
                  <a:cubicBezTo>
                    <a:pt x="2201" y="607"/>
                    <a:pt x="2364" y="519"/>
                    <a:pt x="2503" y="443"/>
                  </a:cubicBezTo>
                  <a:cubicBezTo>
                    <a:pt x="2792" y="305"/>
                    <a:pt x="2968" y="192"/>
                    <a:pt x="2968" y="192"/>
                  </a:cubicBezTo>
                  <a:cubicBezTo>
                    <a:pt x="3006" y="167"/>
                    <a:pt x="3043" y="116"/>
                    <a:pt x="3031" y="116"/>
                  </a:cubicBezTo>
                  <a:cubicBezTo>
                    <a:pt x="3031" y="39"/>
                    <a:pt x="2963" y="1"/>
                    <a:pt x="2904"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44"/>
            <p:cNvSpPr/>
            <p:nvPr/>
          </p:nvSpPr>
          <p:spPr>
            <a:xfrm rot="1411354" flipH="1">
              <a:off x="5440742" y="3534777"/>
              <a:ext cx="93203" cy="111454"/>
            </a:xfrm>
            <a:custGeom>
              <a:avLst/>
              <a:gdLst/>
              <a:ahLst/>
              <a:cxnLst/>
              <a:rect l="l" t="t" r="r" b="b"/>
              <a:pathLst>
                <a:path w="1384" h="1655" extrusionOk="0">
                  <a:moveTo>
                    <a:pt x="129" y="0"/>
                  </a:moveTo>
                  <a:cubicBezTo>
                    <a:pt x="102" y="0"/>
                    <a:pt x="67" y="15"/>
                    <a:pt x="38" y="43"/>
                  </a:cubicBezTo>
                  <a:cubicBezTo>
                    <a:pt x="1" y="81"/>
                    <a:pt x="1" y="169"/>
                    <a:pt x="38" y="206"/>
                  </a:cubicBezTo>
                  <a:lnTo>
                    <a:pt x="64" y="232"/>
                  </a:lnTo>
                  <a:cubicBezTo>
                    <a:pt x="64" y="232"/>
                    <a:pt x="89" y="244"/>
                    <a:pt x="126" y="282"/>
                  </a:cubicBezTo>
                  <a:cubicBezTo>
                    <a:pt x="139" y="294"/>
                    <a:pt x="152" y="307"/>
                    <a:pt x="189" y="320"/>
                  </a:cubicBezTo>
                  <a:lnTo>
                    <a:pt x="265" y="408"/>
                  </a:lnTo>
                  <a:lnTo>
                    <a:pt x="353" y="496"/>
                  </a:lnTo>
                  <a:cubicBezTo>
                    <a:pt x="391" y="533"/>
                    <a:pt x="416" y="571"/>
                    <a:pt x="453" y="609"/>
                  </a:cubicBezTo>
                  <a:cubicBezTo>
                    <a:pt x="479" y="634"/>
                    <a:pt x="516" y="684"/>
                    <a:pt x="541" y="722"/>
                  </a:cubicBezTo>
                  <a:cubicBezTo>
                    <a:pt x="579" y="760"/>
                    <a:pt x="604" y="797"/>
                    <a:pt x="642" y="848"/>
                  </a:cubicBezTo>
                  <a:cubicBezTo>
                    <a:pt x="705" y="923"/>
                    <a:pt x="755" y="1011"/>
                    <a:pt x="818" y="1099"/>
                  </a:cubicBezTo>
                  <a:cubicBezTo>
                    <a:pt x="881" y="1187"/>
                    <a:pt x="919" y="1263"/>
                    <a:pt x="969" y="1326"/>
                  </a:cubicBezTo>
                  <a:cubicBezTo>
                    <a:pt x="1019" y="1414"/>
                    <a:pt x="1044" y="1451"/>
                    <a:pt x="1082" y="1502"/>
                  </a:cubicBezTo>
                  <a:cubicBezTo>
                    <a:pt x="1107" y="1552"/>
                    <a:pt x="1132" y="1564"/>
                    <a:pt x="1132" y="1564"/>
                  </a:cubicBezTo>
                  <a:cubicBezTo>
                    <a:pt x="1142" y="1620"/>
                    <a:pt x="1185" y="1655"/>
                    <a:pt x="1232" y="1655"/>
                  </a:cubicBezTo>
                  <a:cubicBezTo>
                    <a:pt x="1249" y="1655"/>
                    <a:pt x="1266" y="1650"/>
                    <a:pt x="1283" y="1640"/>
                  </a:cubicBezTo>
                  <a:cubicBezTo>
                    <a:pt x="1346" y="1627"/>
                    <a:pt x="1384" y="1552"/>
                    <a:pt x="1359" y="1489"/>
                  </a:cubicBezTo>
                  <a:lnTo>
                    <a:pt x="1359" y="1388"/>
                  </a:lnTo>
                  <a:cubicBezTo>
                    <a:pt x="1346" y="1338"/>
                    <a:pt x="1346" y="1263"/>
                    <a:pt x="1321" y="1175"/>
                  </a:cubicBezTo>
                  <a:cubicBezTo>
                    <a:pt x="1296" y="1074"/>
                    <a:pt x="1258" y="986"/>
                    <a:pt x="1208" y="873"/>
                  </a:cubicBezTo>
                  <a:cubicBezTo>
                    <a:pt x="1158" y="760"/>
                    <a:pt x="1095" y="672"/>
                    <a:pt x="1019" y="558"/>
                  </a:cubicBezTo>
                  <a:cubicBezTo>
                    <a:pt x="969" y="508"/>
                    <a:pt x="944" y="470"/>
                    <a:pt x="894" y="420"/>
                  </a:cubicBezTo>
                  <a:cubicBezTo>
                    <a:pt x="843" y="370"/>
                    <a:pt x="793" y="320"/>
                    <a:pt x="755" y="294"/>
                  </a:cubicBezTo>
                  <a:cubicBezTo>
                    <a:pt x="705" y="244"/>
                    <a:pt x="655" y="206"/>
                    <a:pt x="604" y="181"/>
                  </a:cubicBezTo>
                  <a:cubicBezTo>
                    <a:pt x="567" y="156"/>
                    <a:pt x="516" y="118"/>
                    <a:pt x="466" y="106"/>
                  </a:cubicBezTo>
                  <a:cubicBezTo>
                    <a:pt x="391" y="55"/>
                    <a:pt x="315" y="43"/>
                    <a:pt x="252" y="18"/>
                  </a:cubicBezTo>
                  <a:cubicBezTo>
                    <a:pt x="189" y="5"/>
                    <a:pt x="152" y="5"/>
                    <a:pt x="152" y="5"/>
                  </a:cubicBezTo>
                  <a:cubicBezTo>
                    <a:pt x="145" y="2"/>
                    <a:pt x="137" y="0"/>
                    <a:pt x="129" y="0"/>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44"/>
            <p:cNvSpPr/>
            <p:nvPr/>
          </p:nvSpPr>
          <p:spPr>
            <a:xfrm rot="1411354" flipH="1">
              <a:off x="5381007" y="3521936"/>
              <a:ext cx="232133" cy="32864"/>
            </a:xfrm>
            <a:custGeom>
              <a:avLst/>
              <a:gdLst/>
              <a:ahLst/>
              <a:cxnLst/>
              <a:rect l="l" t="t" r="r" b="b"/>
              <a:pathLst>
                <a:path w="3447" h="488" extrusionOk="0">
                  <a:moveTo>
                    <a:pt x="126" y="1"/>
                  </a:moveTo>
                  <a:cubicBezTo>
                    <a:pt x="76" y="1"/>
                    <a:pt x="26" y="38"/>
                    <a:pt x="13" y="89"/>
                  </a:cubicBezTo>
                  <a:cubicBezTo>
                    <a:pt x="1" y="151"/>
                    <a:pt x="26" y="227"/>
                    <a:pt x="89" y="239"/>
                  </a:cubicBezTo>
                  <a:lnTo>
                    <a:pt x="240" y="290"/>
                  </a:lnTo>
                  <a:cubicBezTo>
                    <a:pt x="328" y="315"/>
                    <a:pt x="453" y="365"/>
                    <a:pt x="617" y="378"/>
                  </a:cubicBezTo>
                  <a:cubicBezTo>
                    <a:pt x="755" y="403"/>
                    <a:pt x="944" y="428"/>
                    <a:pt x="1132" y="441"/>
                  </a:cubicBezTo>
                  <a:cubicBezTo>
                    <a:pt x="1321" y="466"/>
                    <a:pt x="1522" y="478"/>
                    <a:pt x="1736" y="478"/>
                  </a:cubicBezTo>
                  <a:cubicBezTo>
                    <a:pt x="1837" y="485"/>
                    <a:pt x="1937" y="488"/>
                    <a:pt x="2036" y="488"/>
                  </a:cubicBezTo>
                  <a:cubicBezTo>
                    <a:pt x="2135" y="488"/>
                    <a:pt x="2233" y="485"/>
                    <a:pt x="2327" y="478"/>
                  </a:cubicBezTo>
                  <a:cubicBezTo>
                    <a:pt x="2516" y="478"/>
                    <a:pt x="2692" y="466"/>
                    <a:pt x="2843" y="441"/>
                  </a:cubicBezTo>
                  <a:cubicBezTo>
                    <a:pt x="3144" y="416"/>
                    <a:pt x="3346" y="365"/>
                    <a:pt x="3346" y="365"/>
                  </a:cubicBezTo>
                  <a:cubicBezTo>
                    <a:pt x="3396" y="353"/>
                    <a:pt x="3421" y="302"/>
                    <a:pt x="3446" y="239"/>
                  </a:cubicBezTo>
                  <a:cubicBezTo>
                    <a:pt x="3446" y="177"/>
                    <a:pt x="3396" y="114"/>
                    <a:pt x="3333" y="101"/>
                  </a:cubicBezTo>
                  <a:cubicBezTo>
                    <a:pt x="3333" y="101"/>
                    <a:pt x="3132" y="63"/>
                    <a:pt x="2830" y="51"/>
                  </a:cubicBezTo>
                  <a:cubicBezTo>
                    <a:pt x="2679" y="38"/>
                    <a:pt x="2503" y="26"/>
                    <a:pt x="2314" y="26"/>
                  </a:cubicBezTo>
                  <a:cubicBezTo>
                    <a:pt x="2126" y="26"/>
                    <a:pt x="1937" y="1"/>
                    <a:pt x="1736"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5" name="Google Shape;6015;p44"/>
          <p:cNvGrpSpPr/>
          <p:nvPr/>
        </p:nvGrpSpPr>
        <p:grpSpPr>
          <a:xfrm flipH="1">
            <a:off x="9099888" y="-13860"/>
            <a:ext cx="3280200" cy="2573349"/>
            <a:chOff x="5037718" y="3139958"/>
            <a:chExt cx="1594731" cy="1247906"/>
          </a:xfrm>
        </p:grpSpPr>
        <p:sp>
          <p:nvSpPr>
            <p:cNvPr id="6016" name="Google Shape;6016;p44"/>
            <p:cNvSpPr/>
            <p:nvPr/>
          </p:nvSpPr>
          <p:spPr>
            <a:xfrm rot="1411354" flipH="1">
              <a:off x="5137925" y="3373892"/>
              <a:ext cx="1334682" cy="780040"/>
            </a:xfrm>
            <a:custGeom>
              <a:avLst/>
              <a:gdLst/>
              <a:ahLst/>
              <a:cxnLst/>
              <a:rect l="l" t="t" r="r" b="b"/>
              <a:pathLst>
                <a:path w="19819" h="11583" extrusionOk="0">
                  <a:moveTo>
                    <a:pt x="4064" y="8658"/>
                  </a:moveTo>
                  <a:cubicBezTo>
                    <a:pt x="4710" y="8658"/>
                    <a:pt x="5934" y="9570"/>
                    <a:pt x="5596" y="9887"/>
                  </a:cubicBezTo>
                  <a:cubicBezTo>
                    <a:pt x="5486" y="9988"/>
                    <a:pt x="5341" y="10031"/>
                    <a:pt x="5180" y="10031"/>
                  </a:cubicBezTo>
                  <a:cubicBezTo>
                    <a:pt x="4460" y="10031"/>
                    <a:pt x="3424" y="9168"/>
                    <a:pt x="3773" y="8768"/>
                  </a:cubicBezTo>
                  <a:cubicBezTo>
                    <a:pt x="3839" y="8691"/>
                    <a:pt x="3941" y="8658"/>
                    <a:pt x="4064" y="8658"/>
                  </a:cubicBezTo>
                  <a:close/>
                  <a:moveTo>
                    <a:pt x="4231" y="1"/>
                  </a:moveTo>
                  <a:cubicBezTo>
                    <a:pt x="3626" y="1"/>
                    <a:pt x="1800" y="1155"/>
                    <a:pt x="906" y="2895"/>
                  </a:cubicBezTo>
                  <a:cubicBezTo>
                    <a:pt x="0" y="4668"/>
                    <a:pt x="1271" y="6190"/>
                    <a:pt x="1271" y="6190"/>
                  </a:cubicBezTo>
                  <a:cubicBezTo>
                    <a:pt x="1321" y="10868"/>
                    <a:pt x="3760" y="11333"/>
                    <a:pt x="5722" y="11559"/>
                  </a:cubicBezTo>
                  <a:cubicBezTo>
                    <a:pt x="5873" y="11575"/>
                    <a:pt x="6023" y="11583"/>
                    <a:pt x="6172" y="11583"/>
                  </a:cubicBezTo>
                  <a:cubicBezTo>
                    <a:pt x="8006" y="11583"/>
                    <a:pt x="9548" y="10437"/>
                    <a:pt x="9583" y="10088"/>
                  </a:cubicBezTo>
                  <a:cubicBezTo>
                    <a:pt x="9633" y="9711"/>
                    <a:pt x="5269" y="7246"/>
                    <a:pt x="6150" y="6730"/>
                  </a:cubicBezTo>
                  <a:cubicBezTo>
                    <a:pt x="6213" y="6695"/>
                    <a:pt x="6291" y="6678"/>
                    <a:pt x="6379" y="6678"/>
                  </a:cubicBezTo>
                  <a:cubicBezTo>
                    <a:pt x="7535" y="6678"/>
                    <a:pt x="10632" y="9502"/>
                    <a:pt x="10878" y="9572"/>
                  </a:cubicBezTo>
                  <a:cubicBezTo>
                    <a:pt x="10886" y="9576"/>
                    <a:pt x="10897" y="9577"/>
                    <a:pt x="10910" y="9577"/>
                  </a:cubicBezTo>
                  <a:cubicBezTo>
                    <a:pt x="11292" y="9577"/>
                    <a:pt x="13470" y="8187"/>
                    <a:pt x="13518" y="7762"/>
                  </a:cubicBezTo>
                  <a:cubicBezTo>
                    <a:pt x="13569" y="7321"/>
                    <a:pt x="10123" y="5347"/>
                    <a:pt x="11469" y="5159"/>
                  </a:cubicBezTo>
                  <a:cubicBezTo>
                    <a:pt x="11529" y="5151"/>
                    <a:pt x="11590" y="5147"/>
                    <a:pt x="11651" y="5147"/>
                  </a:cubicBezTo>
                  <a:cubicBezTo>
                    <a:pt x="12950" y="5147"/>
                    <a:pt x="14244" y="6868"/>
                    <a:pt x="14700" y="7120"/>
                  </a:cubicBezTo>
                  <a:cubicBezTo>
                    <a:pt x="14780" y="7165"/>
                    <a:pt x="14852" y="7184"/>
                    <a:pt x="14921" y="7184"/>
                  </a:cubicBezTo>
                  <a:cubicBezTo>
                    <a:pt x="15253" y="7184"/>
                    <a:pt x="15537" y="6755"/>
                    <a:pt x="16429" y="6755"/>
                  </a:cubicBezTo>
                  <a:cubicBezTo>
                    <a:pt x="16439" y="6755"/>
                    <a:pt x="16450" y="6755"/>
                    <a:pt x="16461" y="6756"/>
                  </a:cubicBezTo>
                  <a:cubicBezTo>
                    <a:pt x="17271" y="6774"/>
                    <a:pt x="18591" y="7200"/>
                    <a:pt x="19268" y="7200"/>
                  </a:cubicBezTo>
                  <a:cubicBezTo>
                    <a:pt x="19505" y="7200"/>
                    <a:pt x="19663" y="7147"/>
                    <a:pt x="19693" y="7007"/>
                  </a:cubicBezTo>
                  <a:cubicBezTo>
                    <a:pt x="19818" y="6466"/>
                    <a:pt x="17215" y="3914"/>
                    <a:pt x="16800" y="3650"/>
                  </a:cubicBezTo>
                  <a:cubicBezTo>
                    <a:pt x="16710" y="3590"/>
                    <a:pt x="16574" y="3570"/>
                    <a:pt x="16416" y="3570"/>
                  </a:cubicBezTo>
                  <a:cubicBezTo>
                    <a:pt x="16099" y="3570"/>
                    <a:pt x="15691" y="3651"/>
                    <a:pt x="15376" y="3651"/>
                  </a:cubicBezTo>
                  <a:cubicBezTo>
                    <a:pt x="15154" y="3651"/>
                    <a:pt x="14979" y="3611"/>
                    <a:pt x="14914" y="3474"/>
                  </a:cubicBezTo>
                  <a:cubicBezTo>
                    <a:pt x="14738" y="3071"/>
                    <a:pt x="16222" y="3222"/>
                    <a:pt x="16247" y="2958"/>
                  </a:cubicBezTo>
                  <a:cubicBezTo>
                    <a:pt x="16285" y="2694"/>
                    <a:pt x="13606" y="1223"/>
                    <a:pt x="13015" y="1160"/>
                  </a:cubicBezTo>
                  <a:cubicBezTo>
                    <a:pt x="13004" y="1158"/>
                    <a:pt x="12991" y="1158"/>
                    <a:pt x="12978" y="1158"/>
                  </a:cubicBezTo>
                  <a:cubicBezTo>
                    <a:pt x="12320" y="1158"/>
                    <a:pt x="9777" y="2903"/>
                    <a:pt x="9223" y="2903"/>
                  </a:cubicBezTo>
                  <a:cubicBezTo>
                    <a:pt x="9202" y="2903"/>
                    <a:pt x="9183" y="2901"/>
                    <a:pt x="9168" y="2895"/>
                  </a:cubicBezTo>
                  <a:cubicBezTo>
                    <a:pt x="8740" y="2732"/>
                    <a:pt x="11582" y="1198"/>
                    <a:pt x="11657" y="1034"/>
                  </a:cubicBezTo>
                  <a:cubicBezTo>
                    <a:pt x="11745" y="883"/>
                    <a:pt x="9884" y="632"/>
                    <a:pt x="8866" y="594"/>
                  </a:cubicBezTo>
                  <a:cubicBezTo>
                    <a:pt x="8863" y="594"/>
                    <a:pt x="8860" y="594"/>
                    <a:pt x="8857" y="594"/>
                  </a:cubicBezTo>
                  <a:cubicBezTo>
                    <a:pt x="7925" y="594"/>
                    <a:pt x="6336" y="2608"/>
                    <a:pt x="5647" y="3235"/>
                  </a:cubicBezTo>
                  <a:cubicBezTo>
                    <a:pt x="5236" y="3615"/>
                    <a:pt x="4803" y="3848"/>
                    <a:pt x="4452" y="3848"/>
                  </a:cubicBezTo>
                  <a:cubicBezTo>
                    <a:pt x="4222" y="3848"/>
                    <a:pt x="4028" y="3748"/>
                    <a:pt x="3899" y="3524"/>
                  </a:cubicBezTo>
                  <a:cubicBezTo>
                    <a:pt x="3521" y="2895"/>
                    <a:pt x="7181" y="820"/>
                    <a:pt x="7218" y="493"/>
                  </a:cubicBezTo>
                  <a:cubicBezTo>
                    <a:pt x="7244" y="154"/>
                    <a:pt x="4829" y="66"/>
                    <a:pt x="4276" y="3"/>
                  </a:cubicBezTo>
                  <a:cubicBezTo>
                    <a:pt x="4262" y="1"/>
                    <a:pt x="4247" y="1"/>
                    <a:pt x="4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44"/>
            <p:cNvSpPr/>
            <p:nvPr/>
          </p:nvSpPr>
          <p:spPr>
            <a:xfrm rot="1411354" flipH="1">
              <a:off x="5258503" y="3436005"/>
              <a:ext cx="1202621" cy="519758"/>
            </a:xfrm>
            <a:custGeom>
              <a:avLst/>
              <a:gdLst/>
              <a:ahLst/>
              <a:cxnLst/>
              <a:rect l="l" t="t" r="r" b="b"/>
              <a:pathLst>
                <a:path w="17858" h="7718" extrusionOk="0">
                  <a:moveTo>
                    <a:pt x="3671" y="0"/>
                  </a:moveTo>
                  <a:cubicBezTo>
                    <a:pt x="3513" y="0"/>
                    <a:pt x="3365" y="12"/>
                    <a:pt x="3245" y="37"/>
                  </a:cubicBezTo>
                  <a:cubicBezTo>
                    <a:pt x="2616" y="162"/>
                    <a:pt x="1673" y="1106"/>
                    <a:pt x="1007" y="2225"/>
                  </a:cubicBezTo>
                  <a:cubicBezTo>
                    <a:pt x="1" y="3922"/>
                    <a:pt x="755" y="4450"/>
                    <a:pt x="1133" y="4941"/>
                  </a:cubicBezTo>
                  <a:cubicBezTo>
                    <a:pt x="1133" y="4941"/>
                    <a:pt x="1636" y="6953"/>
                    <a:pt x="2880" y="7368"/>
                  </a:cubicBezTo>
                  <a:cubicBezTo>
                    <a:pt x="3272" y="7494"/>
                    <a:pt x="3641" y="7546"/>
                    <a:pt x="3957" y="7546"/>
                  </a:cubicBezTo>
                  <a:cubicBezTo>
                    <a:pt x="4645" y="7546"/>
                    <a:pt x="5081" y="7299"/>
                    <a:pt x="4943" y="7041"/>
                  </a:cubicBezTo>
                  <a:cubicBezTo>
                    <a:pt x="4729" y="6676"/>
                    <a:pt x="4980" y="5381"/>
                    <a:pt x="5597" y="5180"/>
                  </a:cubicBezTo>
                  <a:cubicBezTo>
                    <a:pt x="5622" y="5172"/>
                    <a:pt x="5650" y="5168"/>
                    <a:pt x="5681" y="5168"/>
                  </a:cubicBezTo>
                  <a:cubicBezTo>
                    <a:pt x="6419" y="5168"/>
                    <a:pt x="8703" y="7392"/>
                    <a:pt x="9608" y="7670"/>
                  </a:cubicBezTo>
                  <a:cubicBezTo>
                    <a:pt x="9720" y="7702"/>
                    <a:pt x="9827" y="7717"/>
                    <a:pt x="9928" y="7717"/>
                  </a:cubicBezTo>
                  <a:cubicBezTo>
                    <a:pt x="10680" y="7717"/>
                    <a:pt x="11130" y="6896"/>
                    <a:pt x="11130" y="6475"/>
                  </a:cubicBezTo>
                  <a:cubicBezTo>
                    <a:pt x="11130" y="5985"/>
                    <a:pt x="9030" y="4815"/>
                    <a:pt x="8740" y="4287"/>
                  </a:cubicBezTo>
                  <a:cubicBezTo>
                    <a:pt x="8439" y="3746"/>
                    <a:pt x="9558" y="3671"/>
                    <a:pt x="11255" y="3671"/>
                  </a:cubicBezTo>
                  <a:cubicBezTo>
                    <a:pt x="12953" y="3671"/>
                    <a:pt x="13368" y="4124"/>
                    <a:pt x="13569" y="4589"/>
                  </a:cubicBezTo>
                  <a:cubicBezTo>
                    <a:pt x="13748" y="4981"/>
                    <a:pt x="14207" y="5903"/>
                    <a:pt x="14741" y="5903"/>
                  </a:cubicBezTo>
                  <a:cubicBezTo>
                    <a:pt x="14806" y="5903"/>
                    <a:pt x="14873" y="5889"/>
                    <a:pt x="14940" y="5859"/>
                  </a:cubicBezTo>
                  <a:cubicBezTo>
                    <a:pt x="15048" y="5807"/>
                    <a:pt x="15206" y="5787"/>
                    <a:pt x="15394" y="5787"/>
                  </a:cubicBezTo>
                  <a:cubicBezTo>
                    <a:pt x="16071" y="5787"/>
                    <a:pt x="17128" y="6051"/>
                    <a:pt x="17574" y="6051"/>
                  </a:cubicBezTo>
                  <a:cubicBezTo>
                    <a:pt x="17693" y="6051"/>
                    <a:pt x="17769" y="6032"/>
                    <a:pt x="17782" y="5985"/>
                  </a:cubicBezTo>
                  <a:cubicBezTo>
                    <a:pt x="17857" y="5695"/>
                    <a:pt x="17077" y="4614"/>
                    <a:pt x="16537" y="3998"/>
                  </a:cubicBezTo>
                  <a:cubicBezTo>
                    <a:pt x="16261" y="3690"/>
                    <a:pt x="15859" y="3605"/>
                    <a:pt x="15458" y="3605"/>
                  </a:cubicBezTo>
                  <a:cubicBezTo>
                    <a:pt x="15073" y="3605"/>
                    <a:pt x="14689" y="3684"/>
                    <a:pt x="14424" y="3721"/>
                  </a:cubicBezTo>
                  <a:cubicBezTo>
                    <a:pt x="14401" y="3724"/>
                    <a:pt x="14378" y="3726"/>
                    <a:pt x="14355" y="3726"/>
                  </a:cubicBezTo>
                  <a:cubicBezTo>
                    <a:pt x="13847" y="3726"/>
                    <a:pt x="13318" y="2963"/>
                    <a:pt x="13318" y="2602"/>
                  </a:cubicBezTo>
                  <a:cubicBezTo>
                    <a:pt x="13318" y="2237"/>
                    <a:pt x="12198" y="1609"/>
                    <a:pt x="11331" y="1533"/>
                  </a:cubicBezTo>
                  <a:cubicBezTo>
                    <a:pt x="11306" y="1531"/>
                    <a:pt x="11282" y="1530"/>
                    <a:pt x="11258" y="1530"/>
                  </a:cubicBezTo>
                  <a:cubicBezTo>
                    <a:pt x="10444" y="1530"/>
                    <a:pt x="9915" y="2731"/>
                    <a:pt x="9231" y="2853"/>
                  </a:cubicBezTo>
                  <a:cubicBezTo>
                    <a:pt x="8948" y="2904"/>
                    <a:pt x="8683" y="2952"/>
                    <a:pt x="8471" y="2952"/>
                  </a:cubicBezTo>
                  <a:cubicBezTo>
                    <a:pt x="8155" y="2952"/>
                    <a:pt x="7956" y="2845"/>
                    <a:pt x="7986" y="2476"/>
                  </a:cubicBezTo>
                  <a:cubicBezTo>
                    <a:pt x="8036" y="1860"/>
                    <a:pt x="8690" y="502"/>
                    <a:pt x="8036" y="502"/>
                  </a:cubicBezTo>
                  <a:cubicBezTo>
                    <a:pt x="7370" y="502"/>
                    <a:pt x="6753" y="1609"/>
                    <a:pt x="6250" y="2426"/>
                  </a:cubicBezTo>
                  <a:cubicBezTo>
                    <a:pt x="5916" y="3000"/>
                    <a:pt x="5127" y="3609"/>
                    <a:pt x="4157" y="3609"/>
                  </a:cubicBezTo>
                  <a:cubicBezTo>
                    <a:pt x="3703" y="3609"/>
                    <a:pt x="3210" y="3475"/>
                    <a:pt x="2704" y="3143"/>
                  </a:cubicBezTo>
                  <a:cubicBezTo>
                    <a:pt x="1711" y="2476"/>
                    <a:pt x="4767" y="779"/>
                    <a:pt x="4968" y="452"/>
                  </a:cubicBezTo>
                  <a:cubicBezTo>
                    <a:pt x="5129" y="190"/>
                    <a:pt x="4313" y="0"/>
                    <a:pt x="3671" y="0"/>
                  </a:cubicBezTo>
                  <a:close/>
                </a:path>
              </a:pathLst>
            </a:custGeom>
            <a:solidFill>
              <a:srgbClr val="6C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44"/>
            <p:cNvSpPr/>
            <p:nvPr/>
          </p:nvSpPr>
          <p:spPr>
            <a:xfrm rot="1411354" flipH="1">
              <a:off x="5292482" y="3689456"/>
              <a:ext cx="1322829" cy="361298"/>
            </a:xfrm>
            <a:custGeom>
              <a:avLst/>
              <a:gdLst/>
              <a:ahLst/>
              <a:cxnLst/>
              <a:rect l="l" t="t" r="r" b="b"/>
              <a:pathLst>
                <a:path w="19643" h="5365" extrusionOk="0">
                  <a:moveTo>
                    <a:pt x="12210" y="1"/>
                  </a:moveTo>
                  <a:cubicBezTo>
                    <a:pt x="11883" y="1"/>
                    <a:pt x="11569" y="39"/>
                    <a:pt x="11242" y="51"/>
                  </a:cubicBezTo>
                  <a:cubicBezTo>
                    <a:pt x="11079" y="51"/>
                    <a:pt x="10903" y="76"/>
                    <a:pt x="10752" y="101"/>
                  </a:cubicBezTo>
                  <a:cubicBezTo>
                    <a:pt x="10588" y="127"/>
                    <a:pt x="10425" y="139"/>
                    <a:pt x="10261" y="164"/>
                  </a:cubicBezTo>
                  <a:cubicBezTo>
                    <a:pt x="10186" y="177"/>
                    <a:pt x="10110" y="177"/>
                    <a:pt x="10010" y="189"/>
                  </a:cubicBezTo>
                  <a:lnTo>
                    <a:pt x="9771" y="240"/>
                  </a:lnTo>
                  <a:lnTo>
                    <a:pt x="9293" y="328"/>
                  </a:lnTo>
                  <a:lnTo>
                    <a:pt x="8803" y="428"/>
                  </a:lnTo>
                  <a:cubicBezTo>
                    <a:pt x="8627" y="479"/>
                    <a:pt x="8476" y="516"/>
                    <a:pt x="8312" y="554"/>
                  </a:cubicBezTo>
                  <a:cubicBezTo>
                    <a:pt x="8149" y="604"/>
                    <a:pt x="7985" y="630"/>
                    <a:pt x="7834" y="680"/>
                  </a:cubicBezTo>
                  <a:lnTo>
                    <a:pt x="7595" y="743"/>
                  </a:lnTo>
                  <a:lnTo>
                    <a:pt x="7357" y="818"/>
                  </a:lnTo>
                  <a:cubicBezTo>
                    <a:pt x="7042" y="919"/>
                    <a:pt x="6728" y="994"/>
                    <a:pt x="6426" y="1107"/>
                  </a:cubicBezTo>
                  <a:cubicBezTo>
                    <a:pt x="6137" y="1221"/>
                    <a:pt x="5835" y="1321"/>
                    <a:pt x="5546" y="1434"/>
                  </a:cubicBezTo>
                  <a:cubicBezTo>
                    <a:pt x="5269" y="1560"/>
                    <a:pt x="4980" y="1673"/>
                    <a:pt x="4716" y="1799"/>
                  </a:cubicBezTo>
                  <a:cubicBezTo>
                    <a:pt x="4452" y="1925"/>
                    <a:pt x="4188" y="2063"/>
                    <a:pt x="3936" y="2189"/>
                  </a:cubicBezTo>
                  <a:cubicBezTo>
                    <a:pt x="3433" y="2453"/>
                    <a:pt x="2955" y="2742"/>
                    <a:pt x="2553" y="3006"/>
                  </a:cubicBezTo>
                  <a:cubicBezTo>
                    <a:pt x="1710" y="3534"/>
                    <a:pt x="1082" y="4088"/>
                    <a:pt x="667" y="4477"/>
                  </a:cubicBezTo>
                  <a:cubicBezTo>
                    <a:pt x="440" y="4691"/>
                    <a:pt x="302" y="4867"/>
                    <a:pt x="189" y="4968"/>
                  </a:cubicBezTo>
                  <a:cubicBezTo>
                    <a:pt x="139" y="5031"/>
                    <a:pt x="113" y="5081"/>
                    <a:pt x="76" y="5106"/>
                  </a:cubicBezTo>
                  <a:lnTo>
                    <a:pt x="38" y="5156"/>
                  </a:lnTo>
                  <a:cubicBezTo>
                    <a:pt x="0" y="5207"/>
                    <a:pt x="0" y="5282"/>
                    <a:pt x="51" y="5333"/>
                  </a:cubicBezTo>
                  <a:cubicBezTo>
                    <a:pt x="73" y="5355"/>
                    <a:pt x="99" y="5365"/>
                    <a:pt x="127" y="5365"/>
                  </a:cubicBezTo>
                  <a:cubicBezTo>
                    <a:pt x="162" y="5365"/>
                    <a:pt x="198" y="5348"/>
                    <a:pt x="227" y="5320"/>
                  </a:cubicBezTo>
                  <a:cubicBezTo>
                    <a:pt x="227" y="5320"/>
                    <a:pt x="227" y="5295"/>
                    <a:pt x="252" y="5270"/>
                  </a:cubicBezTo>
                  <a:cubicBezTo>
                    <a:pt x="264" y="5232"/>
                    <a:pt x="315" y="5194"/>
                    <a:pt x="365" y="5144"/>
                  </a:cubicBezTo>
                  <a:cubicBezTo>
                    <a:pt x="453" y="5043"/>
                    <a:pt x="629" y="4892"/>
                    <a:pt x="830" y="4704"/>
                  </a:cubicBezTo>
                  <a:cubicBezTo>
                    <a:pt x="1044" y="4515"/>
                    <a:pt x="1308" y="4289"/>
                    <a:pt x="1622" y="4062"/>
                  </a:cubicBezTo>
                  <a:cubicBezTo>
                    <a:pt x="1937" y="3824"/>
                    <a:pt x="2301" y="3572"/>
                    <a:pt x="2704" y="3321"/>
                  </a:cubicBezTo>
                  <a:cubicBezTo>
                    <a:pt x="3119" y="3069"/>
                    <a:pt x="3571" y="2818"/>
                    <a:pt x="4074" y="2566"/>
                  </a:cubicBezTo>
                  <a:cubicBezTo>
                    <a:pt x="4326" y="2453"/>
                    <a:pt x="4577" y="2315"/>
                    <a:pt x="4842" y="2201"/>
                  </a:cubicBezTo>
                  <a:cubicBezTo>
                    <a:pt x="5106" y="2088"/>
                    <a:pt x="5382" y="1962"/>
                    <a:pt x="5659" y="1862"/>
                  </a:cubicBezTo>
                  <a:cubicBezTo>
                    <a:pt x="5948" y="1749"/>
                    <a:pt x="6225" y="1648"/>
                    <a:pt x="6527" y="1547"/>
                  </a:cubicBezTo>
                  <a:cubicBezTo>
                    <a:pt x="6803" y="1434"/>
                    <a:pt x="7118" y="1359"/>
                    <a:pt x="7419" y="1258"/>
                  </a:cubicBezTo>
                  <a:lnTo>
                    <a:pt x="7658" y="1195"/>
                  </a:lnTo>
                  <a:lnTo>
                    <a:pt x="7897" y="1133"/>
                  </a:lnTo>
                  <a:cubicBezTo>
                    <a:pt x="8048" y="1107"/>
                    <a:pt x="8212" y="1057"/>
                    <a:pt x="8362" y="1019"/>
                  </a:cubicBezTo>
                  <a:lnTo>
                    <a:pt x="8840" y="919"/>
                  </a:lnTo>
                  <a:lnTo>
                    <a:pt x="9318" y="831"/>
                  </a:lnTo>
                  <a:lnTo>
                    <a:pt x="9809" y="743"/>
                  </a:lnTo>
                  <a:lnTo>
                    <a:pt x="10048" y="692"/>
                  </a:lnTo>
                  <a:cubicBezTo>
                    <a:pt x="10110" y="680"/>
                    <a:pt x="10198" y="680"/>
                    <a:pt x="10286" y="667"/>
                  </a:cubicBezTo>
                  <a:cubicBezTo>
                    <a:pt x="10437" y="655"/>
                    <a:pt x="10601" y="617"/>
                    <a:pt x="10752" y="604"/>
                  </a:cubicBezTo>
                  <a:cubicBezTo>
                    <a:pt x="10915" y="579"/>
                    <a:pt x="11066" y="554"/>
                    <a:pt x="11230" y="554"/>
                  </a:cubicBezTo>
                  <a:cubicBezTo>
                    <a:pt x="11544" y="542"/>
                    <a:pt x="11858" y="504"/>
                    <a:pt x="12173" y="504"/>
                  </a:cubicBezTo>
                  <a:cubicBezTo>
                    <a:pt x="12365" y="504"/>
                    <a:pt x="12569" y="498"/>
                    <a:pt x="12773" y="498"/>
                  </a:cubicBezTo>
                  <a:cubicBezTo>
                    <a:pt x="12875" y="498"/>
                    <a:pt x="12977" y="500"/>
                    <a:pt x="13078" y="504"/>
                  </a:cubicBezTo>
                  <a:cubicBezTo>
                    <a:pt x="13682" y="516"/>
                    <a:pt x="14260" y="567"/>
                    <a:pt x="14813" y="642"/>
                  </a:cubicBezTo>
                  <a:cubicBezTo>
                    <a:pt x="15354" y="730"/>
                    <a:pt x="15882" y="818"/>
                    <a:pt x="16347" y="931"/>
                  </a:cubicBezTo>
                  <a:cubicBezTo>
                    <a:pt x="16586" y="982"/>
                    <a:pt x="16825" y="1045"/>
                    <a:pt x="17027" y="1107"/>
                  </a:cubicBezTo>
                  <a:cubicBezTo>
                    <a:pt x="17140" y="1120"/>
                    <a:pt x="17240" y="1145"/>
                    <a:pt x="17341" y="1183"/>
                  </a:cubicBezTo>
                  <a:lnTo>
                    <a:pt x="17618" y="1283"/>
                  </a:lnTo>
                  <a:cubicBezTo>
                    <a:pt x="17995" y="1409"/>
                    <a:pt x="18309" y="1510"/>
                    <a:pt x="18586" y="1623"/>
                  </a:cubicBezTo>
                  <a:cubicBezTo>
                    <a:pt x="18837" y="1724"/>
                    <a:pt x="19039" y="1812"/>
                    <a:pt x="19177" y="1874"/>
                  </a:cubicBezTo>
                  <a:cubicBezTo>
                    <a:pt x="19303" y="1937"/>
                    <a:pt x="19378" y="1975"/>
                    <a:pt x="19378" y="1975"/>
                  </a:cubicBezTo>
                  <a:cubicBezTo>
                    <a:pt x="19390" y="1981"/>
                    <a:pt x="19404" y="1984"/>
                    <a:pt x="19419" y="1984"/>
                  </a:cubicBezTo>
                  <a:cubicBezTo>
                    <a:pt x="19467" y="1984"/>
                    <a:pt x="19531" y="1954"/>
                    <a:pt x="19617" y="1887"/>
                  </a:cubicBezTo>
                  <a:cubicBezTo>
                    <a:pt x="19642" y="1824"/>
                    <a:pt x="19630" y="1749"/>
                    <a:pt x="19567" y="1711"/>
                  </a:cubicBezTo>
                  <a:cubicBezTo>
                    <a:pt x="19567" y="1711"/>
                    <a:pt x="19504" y="1686"/>
                    <a:pt x="19365" y="1610"/>
                  </a:cubicBezTo>
                  <a:cubicBezTo>
                    <a:pt x="19240" y="1522"/>
                    <a:pt x="19039" y="1422"/>
                    <a:pt x="18762" y="1309"/>
                  </a:cubicBezTo>
                  <a:cubicBezTo>
                    <a:pt x="18498" y="1183"/>
                    <a:pt x="18171" y="1057"/>
                    <a:pt x="17794" y="919"/>
                  </a:cubicBezTo>
                  <a:cubicBezTo>
                    <a:pt x="17693" y="881"/>
                    <a:pt x="17592" y="831"/>
                    <a:pt x="17492" y="806"/>
                  </a:cubicBezTo>
                  <a:cubicBezTo>
                    <a:pt x="17404" y="768"/>
                    <a:pt x="17291" y="743"/>
                    <a:pt x="17177" y="705"/>
                  </a:cubicBezTo>
                  <a:cubicBezTo>
                    <a:pt x="16976" y="642"/>
                    <a:pt x="16737" y="579"/>
                    <a:pt x="16498" y="516"/>
                  </a:cubicBezTo>
                  <a:cubicBezTo>
                    <a:pt x="16021" y="391"/>
                    <a:pt x="15492" y="290"/>
                    <a:pt x="14927" y="189"/>
                  </a:cubicBezTo>
                  <a:cubicBezTo>
                    <a:pt x="14876" y="189"/>
                    <a:pt x="14801" y="177"/>
                    <a:pt x="14725" y="164"/>
                  </a:cubicBezTo>
                  <a:cubicBezTo>
                    <a:pt x="14650" y="139"/>
                    <a:pt x="14587" y="139"/>
                    <a:pt x="14512" y="127"/>
                  </a:cubicBezTo>
                  <a:cubicBezTo>
                    <a:pt x="14361" y="114"/>
                    <a:pt x="14210" y="101"/>
                    <a:pt x="14071" y="76"/>
                  </a:cubicBezTo>
                  <a:cubicBezTo>
                    <a:pt x="13908" y="64"/>
                    <a:pt x="13770" y="64"/>
                    <a:pt x="13606" y="51"/>
                  </a:cubicBezTo>
                  <a:cubicBezTo>
                    <a:pt x="13468" y="39"/>
                    <a:pt x="13317" y="39"/>
                    <a:pt x="13153" y="13"/>
                  </a:cubicBezTo>
                  <a:cubicBezTo>
                    <a:pt x="12839" y="1"/>
                    <a:pt x="12525" y="1"/>
                    <a:pt x="12210"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44"/>
            <p:cNvSpPr/>
            <p:nvPr/>
          </p:nvSpPr>
          <p:spPr>
            <a:xfrm rot="1411354" flipH="1">
              <a:off x="5877724" y="3500076"/>
              <a:ext cx="225332" cy="228699"/>
            </a:xfrm>
            <a:custGeom>
              <a:avLst/>
              <a:gdLst/>
              <a:ahLst/>
              <a:cxnLst/>
              <a:rect l="l" t="t" r="r" b="b"/>
              <a:pathLst>
                <a:path w="3346" h="3396" extrusionOk="0">
                  <a:moveTo>
                    <a:pt x="3221" y="1"/>
                  </a:moveTo>
                  <a:cubicBezTo>
                    <a:pt x="3203" y="1"/>
                    <a:pt x="3185" y="4"/>
                    <a:pt x="3169" y="10"/>
                  </a:cubicBezTo>
                  <a:cubicBezTo>
                    <a:pt x="3169" y="10"/>
                    <a:pt x="2905" y="123"/>
                    <a:pt x="2540" y="362"/>
                  </a:cubicBezTo>
                  <a:cubicBezTo>
                    <a:pt x="2352" y="475"/>
                    <a:pt x="2151" y="614"/>
                    <a:pt x="1949" y="790"/>
                  </a:cubicBezTo>
                  <a:cubicBezTo>
                    <a:pt x="1836" y="865"/>
                    <a:pt x="1748" y="953"/>
                    <a:pt x="1635" y="1054"/>
                  </a:cubicBezTo>
                  <a:cubicBezTo>
                    <a:pt x="1522" y="1167"/>
                    <a:pt x="1409" y="1243"/>
                    <a:pt x="1321" y="1356"/>
                  </a:cubicBezTo>
                  <a:cubicBezTo>
                    <a:pt x="1119" y="1557"/>
                    <a:pt x="906" y="1758"/>
                    <a:pt x="755" y="1984"/>
                  </a:cubicBezTo>
                  <a:cubicBezTo>
                    <a:pt x="654" y="2085"/>
                    <a:pt x="579" y="2186"/>
                    <a:pt x="516" y="2299"/>
                  </a:cubicBezTo>
                  <a:cubicBezTo>
                    <a:pt x="453" y="2399"/>
                    <a:pt x="378" y="2500"/>
                    <a:pt x="327" y="2588"/>
                  </a:cubicBezTo>
                  <a:cubicBezTo>
                    <a:pt x="277" y="2689"/>
                    <a:pt x="239" y="2764"/>
                    <a:pt x="189" y="2840"/>
                  </a:cubicBezTo>
                  <a:cubicBezTo>
                    <a:pt x="151" y="2928"/>
                    <a:pt x="126" y="2990"/>
                    <a:pt x="88" y="3053"/>
                  </a:cubicBezTo>
                  <a:cubicBezTo>
                    <a:pt x="51" y="3154"/>
                    <a:pt x="13" y="3217"/>
                    <a:pt x="13" y="3217"/>
                  </a:cubicBezTo>
                  <a:cubicBezTo>
                    <a:pt x="0" y="3280"/>
                    <a:pt x="13" y="3343"/>
                    <a:pt x="63" y="3380"/>
                  </a:cubicBezTo>
                  <a:cubicBezTo>
                    <a:pt x="83" y="3390"/>
                    <a:pt x="106" y="3396"/>
                    <a:pt x="130" y="3396"/>
                  </a:cubicBezTo>
                  <a:cubicBezTo>
                    <a:pt x="168" y="3396"/>
                    <a:pt x="208" y="3381"/>
                    <a:pt x="239" y="3343"/>
                  </a:cubicBezTo>
                  <a:cubicBezTo>
                    <a:pt x="239" y="3343"/>
                    <a:pt x="264" y="3280"/>
                    <a:pt x="340" y="3192"/>
                  </a:cubicBezTo>
                  <a:cubicBezTo>
                    <a:pt x="378" y="3141"/>
                    <a:pt x="428" y="3078"/>
                    <a:pt x="466" y="3016"/>
                  </a:cubicBezTo>
                  <a:cubicBezTo>
                    <a:pt x="516" y="2953"/>
                    <a:pt x="579" y="2877"/>
                    <a:pt x="642" y="2802"/>
                  </a:cubicBezTo>
                  <a:cubicBezTo>
                    <a:pt x="704" y="2714"/>
                    <a:pt x="767" y="2638"/>
                    <a:pt x="843" y="2550"/>
                  </a:cubicBezTo>
                  <a:cubicBezTo>
                    <a:pt x="906" y="2450"/>
                    <a:pt x="1006" y="2362"/>
                    <a:pt x="1082" y="2261"/>
                  </a:cubicBezTo>
                  <a:cubicBezTo>
                    <a:pt x="1157" y="2173"/>
                    <a:pt x="1258" y="2072"/>
                    <a:pt x="1346" y="1984"/>
                  </a:cubicBezTo>
                  <a:lnTo>
                    <a:pt x="1635" y="1695"/>
                  </a:lnTo>
                  <a:cubicBezTo>
                    <a:pt x="1824" y="1507"/>
                    <a:pt x="2025" y="1318"/>
                    <a:pt x="2213" y="1142"/>
                  </a:cubicBezTo>
                  <a:cubicBezTo>
                    <a:pt x="2327" y="1054"/>
                    <a:pt x="2402" y="978"/>
                    <a:pt x="2503" y="890"/>
                  </a:cubicBezTo>
                  <a:cubicBezTo>
                    <a:pt x="2591" y="815"/>
                    <a:pt x="2666" y="740"/>
                    <a:pt x="2754" y="677"/>
                  </a:cubicBezTo>
                  <a:cubicBezTo>
                    <a:pt x="3069" y="413"/>
                    <a:pt x="3270" y="237"/>
                    <a:pt x="3270" y="237"/>
                  </a:cubicBezTo>
                  <a:cubicBezTo>
                    <a:pt x="3307" y="199"/>
                    <a:pt x="3333" y="136"/>
                    <a:pt x="3345" y="73"/>
                  </a:cubicBezTo>
                  <a:cubicBezTo>
                    <a:pt x="3327" y="26"/>
                    <a:pt x="3273" y="1"/>
                    <a:pt x="3221"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44"/>
            <p:cNvSpPr/>
            <p:nvPr/>
          </p:nvSpPr>
          <p:spPr>
            <a:xfrm rot="1411354" flipH="1">
              <a:off x="5649811" y="3692592"/>
              <a:ext cx="423456" cy="257522"/>
            </a:xfrm>
            <a:custGeom>
              <a:avLst/>
              <a:gdLst/>
              <a:ahLst/>
              <a:cxnLst/>
              <a:rect l="l" t="t" r="r" b="b"/>
              <a:pathLst>
                <a:path w="6288" h="3824" extrusionOk="0">
                  <a:moveTo>
                    <a:pt x="126" y="1"/>
                  </a:moveTo>
                  <a:cubicBezTo>
                    <a:pt x="63" y="1"/>
                    <a:pt x="13" y="38"/>
                    <a:pt x="0" y="101"/>
                  </a:cubicBezTo>
                  <a:cubicBezTo>
                    <a:pt x="0" y="164"/>
                    <a:pt x="38" y="227"/>
                    <a:pt x="101" y="240"/>
                  </a:cubicBezTo>
                  <a:cubicBezTo>
                    <a:pt x="101" y="240"/>
                    <a:pt x="214" y="265"/>
                    <a:pt x="403" y="290"/>
                  </a:cubicBezTo>
                  <a:cubicBezTo>
                    <a:pt x="503" y="315"/>
                    <a:pt x="604" y="340"/>
                    <a:pt x="730" y="365"/>
                  </a:cubicBezTo>
                  <a:cubicBezTo>
                    <a:pt x="855" y="403"/>
                    <a:pt x="1006" y="453"/>
                    <a:pt x="1157" y="491"/>
                  </a:cubicBezTo>
                  <a:cubicBezTo>
                    <a:pt x="1321" y="541"/>
                    <a:pt x="1471" y="604"/>
                    <a:pt x="1647" y="680"/>
                  </a:cubicBezTo>
                  <a:cubicBezTo>
                    <a:pt x="1824" y="768"/>
                    <a:pt x="1987" y="843"/>
                    <a:pt x="2176" y="944"/>
                  </a:cubicBezTo>
                  <a:cubicBezTo>
                    <a:pt x="2352" y="1032"/>
                    <a:pt x="2540" y="1145"/>
                    <a:pt x="2729" y="1258"/>
                  </a:cubicBezTo>
                  <a:cubicBezTo>
                    <a:pt x="2918" y="1359"/>
                    <a:pt x="3094" y="1472"/>
                    <a:pt x="3282" y="1598"/>
                  </a:cubicBezTo>
                  <a:cubicBezTo>
                    <a:pt x="3647" y="1837"/>
                    <a:pt x="4012" y="2101"/>
                    <a:pt x="4338" y="2352"/>
                  </a:cubicBezTo>
                  <a:cubicBezTo>
                    <a:pt x="4653" y="2604"/>
                    <a:pt x="4967" y="2855"/>
                    <a:pt x="5219" y="3056"/>
                  </a:cubicBezTo>
                  <a:cubicBezTo>
                    <a:pt x="5470" y="3283"/>
                    <a:pt x="5684" y="3459"/>
                    <a:pt x="5822" y="3584"/>
                  </a:cubicBezTo>
                  <a:cubicBezTo>
                    <a:pt x="5986" y="3710"/>
                    <a:pt x="6061" y="3786"/>
                    <a:pt x="6061" y="3786"/>
                  </a:cubicBezTo>
                  <a:cubicBezTo>
                    <a:pt x="6086" y="3811"/>
                    <a:pt x="6115" y="3823"/>
                    <a:pt x="6143" y="3823"/>
                  </a:cubicBezTo>
                  <a:cubicBezTo>
                    <a:pt x="6171" y="3823"/>
                    <a:pt x="6200" y="3811"/>
                    <a:pt x="6225" y="3786"/>
                  </a:cubicBezTo>
                  <a:cubicBezTo>
                    <a:pt x="6262" y="3735"/>
                    <a:pt x="6288" y="3660"/>
                    <a:pt x="6237" y="3610"/>
                  </a:cubicBezTo>
                  <a:cubicBezTo>
                    <a:pt x="6237" y="3610"/>
                    <a:pt x="6162" y="3522"/>
                    <a:pt x="6036" y="3371"/>
                  </a:cubicBezTo>
                  <a:cubicBezTo>
                    <a:pt x="5910" y="3220"/>
                    <a:pt x="5697" y="3019"/>
                    <a:pt x="5470" y="2780"/>
                  </a:cubicBezTo>
                  <a:cubicBezTo>
                    <a:pt x="5231" y="2541"/>
                    <a:pt x="4929" y="2277"/>
                    <a:pt x="4603" y="2013"/>
                  </a:cubicBezTo>
                  <a:cubicBezTo>
                    <a:pt x="4276" y="1723"/>
                    <a:pt x="3911" y="1459"/>
                    <a:pt x="3534" y="1208"/>
                  </a:cubicBezTo>
                  <a:cubicBezTo>
                    <a:pt x="3156" y="956"/>
                    <a:pt x="2767" y="730"/>
                    <a:pt x="2364" y="541"/>
                  </a:cubicBezTo>
                  <a:cubicBezTo>
                    <a:pt x="2176" y="453"/>
                    <a:pt x="1987" y="378"/>
                    <a:pt x="1798" y="315"/>
                  </a:cubicBezTo>
                  <a:cubicBezTo>
                    <a:pt x="1610" y="227"/>
                    <a:pt x="1446" y="189"/>
                    <a:pt x="1270" y="139"/>
                  </a:cubicBezTo>
                  <a:cubicBezTo>
                    <a:pt x="1094" y="89"/>
                    <a:pt x="943" y="64"/>
                    <a:pt x="792" y="38"/>
                  </a:cubicBezTo>
                  <a:cubicBezTo>
                    <a:pt x="654" y="13"/>
                    <a:pt x="528" y="13"/>
                    <a:pt x="440"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44"/>
            <p:cNvSpPr/>
            <p:nvPr/>
          </p:nvSpPr>
          <p:spPr>
            <a:xfrm rot="1411354" flipH="1">
              <a:off x="6200181" y="3617689"/>
              <a:ext cx="148223" cy="320825"/>
            </a:xfrm>
            <a:custGeom>
              <a:avLst/>
              <a:gdLst/>
              <a:ahLst/>
              <a:cxnLst/>
              <a:rect l="l" t="t" r="r" b="b"/>
              <a:pathLst>
                <a:path w="2201" h="4764" extrusionOk="0">
                  <a:moveTo>
                    <a:pt x="2043" y="1"/>
                  </a:moveTo>
                  <a:cubicBezTo>
                    <a:pt x="2018" y="1"/>
                    <a:pt x="1994" y="8"/>
                    <a:pt x="1975" y="22"/>
                  </a:cubicBezTo>
                  <a:cubicBezTo>
                    <a:pt x="1975" y="22"/>
                    <a:pt x="1962" y="48"/>
                    <a:pt x="1937" y="60"/>
                  </a:cubicBezTo>
                  <a:cubicBezTo>
                    <a:pt x="1899" y="85"/>
                    <a:pt x="1849" y="123"/>
                    <a:pt x="1811" y="173"/>
                  </a:cubicBezTo>
                  <a:cubicBezTo>
                    <a:pt x="1711" y="261"/>
                    <a:pt x="1560" y="400"/>
                    <a:pt x="1396" y="588"/>
                  </a:cubicBezTo>
                  <a:cubicBezTo>
                    <a:pt x="1321" y="676"/>
                    <a:pt x="1220" y="777"/>
                    <a:pt x="1145" y="890"/>
                  </a:cubicBezTo>
                  <a:cubicBezTo>
                    <a:pt x="1069" y="1003"/>
                    <a:pt x="969" y="1129"/>
                    <a:pt x="893" y="1255"/>
                  </a:cubicBezTo>
                  <a:cubicBezTo>
                    <a:pt x="818" y="1393"/>
                    <a:pt x="742" y="1519"/>
                    <a:pt x="654" y="1657"/>
                  </a:cubicBezTo>
                  <a:cubicBezTo>
                    <a:pt x="579" y="1808"/>
                    <a:pt x="503" y="1946"/>
                    <a:pt x="441" y="2097"/>
                  </a:cubicBezTo>
                  <a:lnTo>
                    <a:pt x="340" y="2324"/>
                  </a:lnTo>
                  <a:cubicBezTo>
                    <a:pt x="315" y="2399"/>
                    <a:pt x="302" y="2475"/>
                    <a:pt x="264" y="2563"/>
                  </a:cubicBezTo>
                  <a:cubicBezTo>
                    <a:pt x="227" y="2713"/>
                    <a:pt x="176" y="2877"/>
                    <a:pt x="139" y="3015"/>
                  </a:cubicBezTo>
                  <a:cubicBezTo>
                    <a:pt x="101" y="3166"/>
                    <a:pt x="76" y="3317"/>
                    <a:pt x="63" y="3455"/>
                  </a:cubicBezTo>
                  <a:cubicBezTo>
                    <a:pt x="51" y="3531"/>
                    <a:pt x="51" y="3594"/>
                    <a:pt x="26" y="3657"/>
                  </a:cubicBezTo>
                  <a:cubicBezTo>
                    <a:pt x="13" y="3719"/>
                    <a:pt x="13" y="3782"/>
                    <a:pt x="13" y="3845"/>
                  </a:cubicBezTo>
                  <a:cubicBezTo>
                    <a:pt x="0" y="3971"/>
                    <a:pt x="0" y="4084"/>
                    <a:pt x="0" y="4172"/>
                  </a:cubicBezTo>
                  <a:cubicBezTo>
                    <a:pt x="0" y="4273"/>
                    <a:pt x="13" y="4348"/>
                    <a:pt x="13" y="4424"/>
                  </a:cubicBezTo>
                  <a:cubicBezTo>
                    <a:pt x="26" y="4575"/>
                    <a:pt x="26" y="4650"/>
                    <a:pt x="26" y="4650"/>
                  </a:cubicBezTo>
                  <a:cubicBezTo>
                    <a:pt x="26" y="4700"/>
                    <a:pt x="76" y="4763"/>
                    <a:pt x="139" y="4763"/>
                  </a:cubicBezTo>
                  <a:cubicBezTo>
                    <a:pt x="227" y="4763"/>
                    <a:pt x="264" y="4713"/>
                    <a:pt x="290" y="4650"/>
                  </a:cubicBezTo>
                  <a:lnTo>
                    <a:pt x="290" y="4637"/>
                  </a:lnTo>
                  <a:cubicBezTo>
                    <a:pt x="290" y="4637"/>
                    <a:pt x="302" y="4575"/>
                    <a:pt x="315" y="4424"/>
                  </a:cubicBezTo>
                  <a:cubicBezTo>
                    <a:pt x="327" y="4361"/>
                    <a:pt x="327" y="4285"/>
                    <a:pt x="353" y="4197"/>
                  </a:cubicBezTo>
                  <a:cubicBezTo>
                    <a:pt x="353" y="4097"/>
                    <a:pt x="378" y="3984"/>
                    <a:pt x="390" y="3883"/>
                  </a:cubicBezTo>
                  <a:cubicBezTo>
                    <a:pt x="415" y="3833"/>
                    <a:pt x="415" y="3770"/>
                    <a:pt x="428" y="3707"/>
                  </a:cubicBezTo>
                  <a:lnTo>
                    <a:pt x="478" y="3518"/>
                  </a:lnTo>
                  <a:cubicBezTo>
                    <a:pt x="503" y="3393"/>
                    <a:pt x="541" y="3267"/>
                    <a:pt x="579" y="3128"/>
                  </a:cubicBezTo>
                  <a:cubicBezTo>
                    <a:pt x="629" y="3003"/>
                    <a:pt x="667" y="2852"/>
                    <a:pt x="730" y="2713"/>
                  </a:cubicBezTo>
                  <a:cubicBezTo>
                    <a:pt x="755" y="2651"/>
                    <a:pt x="767" y="2588"/>
                    <a:pt x="805" y="2512"/>
                  </a:cubicBezTo>
                  <a:lnTo>
                    <a:pt x="893" y="2311"/>
                  </a:lnTo>
                  <a:cubicBezTo>
                    <a:pt x="944" y="2160"/>
                    <a:pt x="1019" y="2034"/>
                    <a:pt x="1082" y="1896"/>
                  </a:cubicBezTo>
                  <a:cubicBezTo>
                    <a:pt x="1145" y="1758"/>
                    <a:pt x="1233" y="1632"/>
                    <a:pt x="1296" y="1506"/>
                  </a:cubicBezTo>
                  <a:cubicBezTo>
                    <a:pt x="1371" y="1393"/>
                    <a:pt x="1434" y="1267"/>
                    <a:pt x="1509" y="1154"/>
                  </a:cubicBezTo>
                  <a:cubicBezTo>
                    <a:pt x="1572" y="1054"/>
                    <a:pt x="1648" y="940"/>
                    <a:pt x="1711" y="840"/>
                  </a:cubicBezTo>
                  <a:cubicBezTo>
                    <a:pt x="1836" y="651"/>
                    <a:pt x="1962" y="500"/>
                    <a:pt x="2050" y="387"/>
                  </a:cubicBezTo>
                  <a:cubicBezTo>
                    <a:pt x="2088" y="324"/>
                    <a:pt x="2126" y="299"/>
                    <a:pt x="2138" y="261"/>
                  </a:cubicBezTo>
                  <a:cubicBezTo>
                    <a:pt x="2151" y="236"/>
                    <a:pt x="2176" y="211"/>
                    <a:pt x="2176" y="211"/>
                  </a:cubicBezTo>
                  <a:cubicBezTo>
                    <a:pt x="2201" y="173"/>
                    <a:pt x="2201" y="111"/>
                    <a:pt x="2151" y="48"/>
                  </a:cubicBezTo>
                  <a:cubicBezTo>
                    <a:pt x="2120" y="17"/>
                    <a:pt x="2081" y="1"/>
                    <a:pt x="2043"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44"/>
            <p:cNvSpPr/>
            <p:nvPr/>
          </p:nvSpPr>
          <p:spPr>
            <a:xfrm rot="1411354" flipH="1">
              <a:off x="5883251" y="3879782"/>
              <a:ext cx="379414" cy="278129"/>
            </a:xfrm>
            <a:custGeom>
              <a:avLst/>
              <a:gdLst/>
              <a:ahLst/>
              <a:cxnLst/>
              <a:rect l="l" t="t" r="r" b="b"/>
              <a:pathLst>
                <a:path w="5634" h="4130" extrusionOk="0">
                  <a:moveTo>
                    <a:pt x="113" y="0"/>
                  </a:moveTo>
                  <a:cubicBezTo>
                    <a:pt x="63" y="0"/>
                    <a:pt x="13" y="51"/>
                    <a:pt x="0" y="113"/>
                  </a:cubicBezTo>
                  <a:cubicBezTo>
                    <a:pt x="0" y="176"/>
                    <a:pt x="38" y="239"/>
                    <a:pt x="101" y="252"/>
                  </a:cubicBezTo>
                  <a:lnTo>
                    <a:pt x="113" y="252"/>
                  </a:lnTo>
                  <a:cubicBezTo>
                    <a:pt x="113" y="252"/>
                    <a:pt x="151" y="264"/>
                    <a:pt x="201" y="264"/>
                  </a:cubicBezTo>
                  <a:cubicBezTo>
                    <a:pt x="239" y="264"/>
                    <a:pt x="314" y="290"/>
                    <a:pt x="402" y="302"/>
                  </a:cubicBezTo>
                  <a:cubicBezTo>
                    <a:pt x="490" y="315"/>
                    <a:pt x="591" y="352"/>
                    <a:pt x="717" y="378"/>
                  </a:cubicBezTo>
                  <a:cubicBezTo>
                    <a:pt x="780" y="390"/>
                    <a:pt x="843" y="415"/>
                    <a:pt x="905" y="440"/>
                  </a:cubicBezTo>
                  <a:cubicBezTo>
                    <a:pt x="968" y="478"/>
                    <a:pt x="1044" y="491"/>
                    <a:pt x="1107" y="516"/>
                  </a:cubicBezTo>
                  <a:cubicBezTo>
                    <a:pt x="1396" y="642"/>
                    <a:pt x="1710" y="818"/>
                    <a:pt x="2037" y="1019"/>
                  </a:cubicBezTo>
                  <a:cubicBezTo>
                    <a:pt x="2201" y="1132"/>
                    <a:pt x="2364" y="1245"/>
                    <a:pt x="2528" y="1371"/>
                  </a:cubicBezTo>
                  <a:cubicBezTo>
                    <a:pt x="2678" y="1484"/>
                    <a:pt x="2855" y="1622"/>
                    <a:pt x="3005" y="1748"/>
                  </a:cubicBezTo>
                  <a:cubicBezTo>
                    <a:pt x="3659" y="2276"/>
                    <a:pt x="4250" y="2867"/>
                    <a:pt x="4690" y="3320"/>
                  </a:cubicBezTo>
                  <a:cubicBezTo>
                    <a:pt x="4917" y="3534"/>
                    <a:pt x="5105" y="3722"/>
                    <a:pt x="5231" y="3873"/>
                  </a:cubicBezTo>
                  <a:cubicBezTo>
                    <a:pt x="5344" y="4012"/>
                    <a:pt x="5420" y="4087"/>
                    <a:pt x="5420" y="4087"/>
                  </a:cubicBezTo>
                  <a:cubicBezTo>
                    <a:pt x="5433" y="4114"/>
                    <a:pt x="5464" y="4130"/>
                    <a:pt x="5494" y="4130"/>
                  </a:cubicBezTo>
                  <a:cubicBezTo>
                    <a:pt x="5520" y="4130"/>
                    <a:pt x="5546" y="4117"/>
                    <a:pt x="5558" y="4087"/>
                  </a:cubicBezTo>
                  <a:cubicBezTo>
                    <a:pt x="5621" y="4062"/>
                    <a:pt x="5634" y="3974"/>
                    <a:pt x="5608" y="3911"/>
                  </a:cubicBezTo>
                  <a:cubicBezTo>
                    <a:pt x="5608" y="3911"/>
                    <a:pt x="5546" y="3823"/>
                    <a:pt x="5432" y="3660"/>
                  </a:cubicBezTo>
                  <a:cubicBezTo>
                    <a:pt x="5319" y="3509"/>
                    <a:pt x="5168" y="3282"/>
                    <a:pt x="4967" y="3031"/>
                  </a:cubicBezTo>
                  <a:cubicBezTo>
                    <a:pt x="4753" y="2779"/>
                    <a:pt x="4502" y="2503"/>
                    <a:pt x="4225" y="2213"/>
                  </a:cubicBezTo>
                  <a:cubicBezTo>
                    <a:pt x="3961" y="1924"/>
                    <a:pt x="3622" y="1635"/>
                    <a:pt x="3295" y="1358"/>
                  </a:cubicBezTo>
                  <a:cubicBezTo>
                    <a:pt x="3119" y="1207"/>
                    <a:pt x="2955" y="1082"/>
                    <a:pt x="2779" y="956"/>
                  </a:cubicBezTo>
                  <a:cubicBezTo>
                    <a:pt x="2603" y="830"/>
                    <a:pt x="2414" y="730"/>
                    <a:pt x="2238" y="616"/>
                  </a:cubicBezTo>
                  <a:cubicBezTo>
                    <a:pt x="2050" y="516"/>
                    <a:pt x="1886" y="428"/>
                    <a:pt x="1710" y="352"/>
                  </a:cubicBezTo>
                  <a:cubicBezTo>
                    <a:pt x="1534" y="264"/>
                    <a:pt x="1358" y="202"/>
                    <a:pt x="1207" y="164"/>
                  </a:cubicBezTo>
                  <a:cubicBezTo>
                    <a:pt x="1132" y="126"/>
                    <a:pt x="1044" y="113"/>
                    <a:pt x="968" y="101"/>
                  </a:cubicBezTo>
                  <a:cubicBezTo>
                    <a:pt x="905" y="76"/>
                    <a:pt x="830" y="63"/>
                    <a:pt x="767" y="51"/>
                  </a:cubicBezTo>
                  <a:cubicBezTo>
                    <a:pt x="641" y="13"/>
                    <a:pt x="516" y="13"/>
                    <a:pt x="415" y="0"/>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44"/>
            <p:cNvSpPr/>
            <p:nvPr/>
          </p:nvSpPr>
          <p:spPr>
            <a:xfrm rot="1411354" flipH="1">
              <a:off x="5613398" y="3468002"/>
              <a:ext cx="204994" cy="128289"/>
            </a:xfrm>
            <a:custGeom>
              <a:avLst/>
              <a:gdLst/>
              <a:ahLst/>
              <a:cxnLst/>
              <a:rect l="l" t="t" r="r" b="b"/>
              <a:pathLst>
                <a:path w="3044" h="1905" extrusionOk="0">
                  <a:moveTo>
                    <a:pt x="2904" y="1"/>
                  </a:moveTo>
                  <a:cubicBezTo>
                    <a:pt x="2896" y="1"/>
                    <a:pt x="2888" y="2"/>
                    <a:pt x="2880" y="3"/>
                  </a:cubicBezTo>
                  <a:cubicBezTo>
                    <a:pt x="2880" y="3"/>
                    <a:pt x="2666" y="28"/>
                    <a:pt x="2364" y="129"/>
                  </a:cubicBezTo>
                  <a:cubicBezTo>
                    <a:pt x="2226" y="179"/>
                    <a:pt x="2050" y="242"/>
                    <a:pt x="1861" y="318"/>
                  </a:cubicBezTo>
                  <a:cubicBezTo>
                    <a:pt x="1685" y="393"/>
                    <a:pt x="1497" y="468"/>
                    <a:pt x="1308" y="582"/>
                  </a:cubicBezTo>
                  <a:cubicBezTo>
                    <a:pt x="1220" y="632"/>
                    <a:pt x="1132" y="695"/>
                    <a:pt x="1044" y="745"/>
                  </a:cubicBezTo>
                  <a:cubicBezTo>
                    <a:pt x="969" y="783"/>
                    <a:pt x="868" y="858"/>
                    <a:pt x="793" y="909"/>
                  </a:cubicBezTo>
                  <a:cubicBezTo>
                    <a:pt x="704" y="971"/>
                    <a:pt x="642" y="1034"/>
                    <a:pt x="554" y="1097"/>
                  </a:cubicBezTo>
                  <a:cubicBezTo>
                    <a:pt x="491" y="1147"/>
                    <a:pt x="428" y="1210"/>
                    <a:pt x="365" y="1273"/>
                  </a:cubicBezTo>
                  <a:cubicBezTo>
                    <a:pt x="302" y="1336"/>
                    <a:pt x="264" y="1399"/>
                    <a:pt x="214" y="1449"/>
                  </a:cubicBezTo>
                  <a:cubicBezTo>
                    <a:pt x="164" y="1500"/>
                    <a:pt x="139" y="1537"/>
                    <a:pt x="101" y="1588"/>
                  </a:cubicBezTo>
                  <a:cubicBezTo>
                    <a:pt x="51" y="1663"/>
                    <a:pt x="25" y="1713"/>
                    <a:pt x="25" y="1713"/>
                  </a:cubicBezTo>
                  <a:cubicBezTo>
                    <a:pt x="0" y="1764"/>
                    <a:pt x="0" y="1814"/>
                    <a:pt x="38" y="1852"/>
                  </a:cubicBezTo>
                  <a:cubicBezTo>
                    <a:pt x="69" y="1883"/>
                    <a:pt x="110" y="1904"/>
                    <a:pt x="148" y="1904"/>
                  </a:cubicBezTo>
                  <a:cubicBezTo>
                    <a:pt x="172" y="1904"/>
                    <a:pt x="195" y="1896"/>
                    <a:pt x="214" y="1877"/>
                  </a:cubicBezTo>
                  <a:lnTo>
                    <a:pt x="227" y="1852"/>
                  </a:lnTo>
                  <a:cubicBezTo>
                    <a:pt x="227" y="1852"/>
                    <a:pt x="277" y="1826"/>
                    <a:pt x="340" y="1764"/>
                  </a:cubicBezTo>
                  <a:cubicBezTo>
                    <a:pt x="365" y="1726"/>
                    <a:pt x="415" y="1701"/>
                    <a:pt x="466" y="1663"/>
                  </a:cubicBezTo>
                  <a:cubicBezTo>
                    <a:pt x="503" y="1625"/>
                    <a:pt x="554" y="1588"/>
                    <a:pt x="616" y="1537"/>
                  </a:cubicBezTo>
                  <a:cubicBezTo>
                    <a:pt x="667" y="1500"/>
                    <a:pt x="742" y="1449"/>
                    <a:pt x="805" y="1399"/>
                  </a:cubicBezTo>
                  <a:cubicBezTo>
                    <a:pt x="868" y="1349"/>
                    <a:pt x="943" y="1311"/>
                    <a:pt x="1031" y="1261"/>
                  </a:cubicBezTo>
                  <a:cubicBezTo>
                    <a:pt x="1182" y="1173"/>
                    <a:pt x="1358" y="1059"/>
                    <a:pt x="1534" y="959"/>
                  </a:cubicBezTo>
                  <a:cubicBezTo>
                    <a:pt x="1622" y="921"/>
                    <a:pt x="1710" y="871"/>
                    <a:pt x="1799" y="820"/>
                  </a:cubicBezTo>
                  <a:cubicBezTo>
                    <a:pt x="1874" y="770"/>
                    <a:pt x="1975" y="732"/>
                    <a:pt x="2050" y="682"/>
                  </a:cubicBezTo>
                  <a:cubicBezTo>
                    <a:pt x="2201" y="607"/>
                    <a:pt x="2364" y="519"/>
                    <a:pt x="2503" y="443"/>
                  </a:cubicBezTo>
                  <a:cubicBezTo>
                    <a:pt x="2792" y="305"/>
                    <a:pt x="2968" y="192"/>
                    <a:pt x="2968" y="192"/>
                  </a:cubicBezTo>
                  <a:cubicBezTo>
                    <a:pt x="3006" y="167"/>
                    <a:pt x="3043" y="116"/>
                    <a:pt x="3031" y="116"/>
                  </a:cubicBezTo>
                  <a:cubicBezTo>
                    <a:pt x="3031" y="39"/>
                    <a:pt x="2963" y="1"/>
                    <a:pt x="2904"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44"/>
            <p:cNvSpPr/>
            <p:nvPr/>
          </p:nvSpPr>
          <p:spPr>
            <a:xfrm rot="1411354" flipH="1">
              <a:off x="5440742" y="3534777"/>
              <a:ext cx="93203" cy="111454"/>
            </a:xfrm>
            <a:custGeom>
              <a:avLst/>
              <a:gdLst/>
              <a:ahLst/>
              <a:cxnLst/>
              <a:rect l="l" t="t" r="r" b="b"/>
              <a:pathLst>
                <a:path w="1384" h="1655" extrusionOk="0">
                  <a:moveTo>
                    <a:pt x="129" y="0"/>
                  </a:moveTo>
                  <a:cubicBezTo>
                    <a:pt x="102" y="0"/>
                    <a:pt x="67" y="15"/>
                    <a:pt x="38" y="43"/>
                  </a:cubicBezTo>
                  <a:cubicBezTo>
                    <a:pt x="1" y="81"/>
                    <a:pt x="1" y="169"/>
                    <a:pt x="38" y="206"/>
                  </a:cubicBezTo>
                  <a:lnTo>
                    <a:pt x="64" y="232"/>
                  </a:lnTo>
                  <a:cubicBezTo>
                    <a:pt x="64" y="232"/>
                    <a:pt x="89" y="244"/>
                    <a:pt x="126" y="282"/>
                  </a:cubicBezTo>
                  <a:cubicBezTo>
                    <a:pt x="139" y="294"/>
                    <a:pt x="152" y="307"/>
                    <a:pt x="189" y="320"/>
                  </a:cubicBezTo>
                  <a:lnTo>
                    <a:pt x="265" y="408"/>
                  </a:lnTo>
                  <a:lnTo>
                    <a:pt x="353" y="496"/>
                  </a:lnTo>
                  <a:cubicBezTo>
                    <a:pt x="391" y="533"/>
                    <a:pt x="416" y="571"/>
                    <a:pt x="453" y="609"/>
                  </a:cubicBezTo>
                  <a:cubicBezTo>
                    <a:pt x="479" y="634"/>
                    <a:pt x="516" y="684"/>
                    <a:pt x="541" y="722"/>
                  </a:cubicBezTo>
                  <a:cubicBezTo>
                    <a:pt x="579" y="760"/>
                    <a:pt x="604" y="797"/>
                    <a:pt x="642" y="848"/>
                  </a:cubicBezTo>
                  <a:cubicBezTo>
                    <a:pt x="705" y="923"/>
                    <a:pt x="755" y="1011"/>
                    <a:pt x="818" y="1099"/>
                  </a:cubicBezTo>
                  <a:cubicBezTo>
                    <a:pt x="881" y="1187"/>
                    <a:pt x="919" y="1263"/>
                    <a:pt x="969" y="1326"/>
                  </a:cubicBezTo>
                  <a:cubicBezTo>
                    <a:pt x="1019" y="1414"/>
                    <a:pt x="1044" y="1451"/>
                    <a:pt x="1082" y="1502"/>
                  </a:cubicBezTo>
                  <a:cubicBezTo>
                    <a:pt x="1107" y="1552"/>
                    <a:pt x="1132" y="1564"/>
                    <a:pt x="1132" y="1564"/>
                  </a:cubicBezTo>
                  <a:cubicBezTo>
                    <a:pt x="1142" y="1620"/>
                    <a:pt x="1185" y="1655"/>
                    <a:pt x="1232" y="1655"/>
                  </a:cubicBezTo>
                  <a:cubicBezTo>
                    <a:pt x="1249" y="1655"/>
                    <a:pt x="1266" y="1650"/>
                    <a:pt x="1283" y="1640"/>
                  </a:cubicBezTo>
                  <a:cubicBezTo>
                    <a:pt x="1346" y="1627"/>
                    <a:pt x="1384" y="1552"/>
                    <a:pt x="1359" y="1489"/>
                  </a:cubicBezTo>
                  <a:lnTo>
                    <a:pt x="1359" y="1388"/>
                  </a:lnTo>
                  <a:cubicBezTo>
                    <a:pt x="1346" y="1338"/>
                    <a:pt x="1346" y="1263"/>
                    <a:pt x="1321" y="1175"/>
                  </a:cubicBezTo>
                  <a:cubicBezTo>
                    <a:pt x="1296" y="1074"/>
                    <a:pt x="1258" y="986"/>
                    <a:pt x="1208" y="873"/>
                  </a:cubicBezTo>
                  <a:cubicBezTo>
                    <a:pt x="1158" y="760"/>
                    <a:pt x="1095" y="672"/>
                    <a:pt x="1019" y="558"/>
                  </a:cubicBezTo>
                  <a:cubicBezTo>
                    <a:pt x="969" y="508"/>
                    <a:pt x="944" y="470"/>
                    <a:pt x="894" y="420"/>
                  </a:cubicBezTo>
                  <a:cubicBezTo>
                    <a:pt x="843" y="370"/>
                    <a:pt x="793" y="320"/>
                    <a:pt x="755" y="294"/>
                  </a:cubicBezTo>
                  <a:cubicBezTo>
                    <a:pt x="705" y="244"/>
                    <a:pt x="655" y="206"/>
                    <a:pt x="604" y="181"/>
                  </a:cubicBezTo>
                  <a:cubicBezTo>
                    <a:pt x="567" y="156"/>
                    <a:pt x="516" y="118"/>
                    <a:pt x="466" y="106"/>
                  </a:cubicBezTo>
                  <a:cubicBezTo>
                    <a:pt x="391" y="55"/>
                    <a:pt x="315" y="43"/>
                    <a:pt x="252" y="18"/>
                  </a:cubicBezTo>
                  <a:cubicBezTo>
                    <a:pt x="189" y="5"/>
                    <a:pt x="152" y="5"/>
                    <a:pt x="152" y="5"/>
                  </a:cubicBezTo>
                  <a:cubicBezTo>
                    <a:pt x="145" y="2"/>
                    <a:pt x="137" y="0"/>
                    <a:pt x="129" y="0"/>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44"/>
            <p:cNvSpPr/>
            <p:nvPr/>
          </p:nvSpPr>
          <p:spPr>
            <a:xfrm rot="1411354" flipH="1">
              <a:off x="5381007" y="3521936"/>
              <a:ext cx="232133" cy="32864"/>
            </a:xfrm>
            <a:custGeom>
              <a:avLst/>
              <a:gdLst/>
              <a:ahLst/>
              <a:cxnLst/>
              <a:rect l="l" t="t" r="r" b="b"/>
              <a:pathLst>
                <a:path w="3447" h="488" extrusionOk="0">
                  <a:moveTo>
                    <a:pt x="126" y="1"/>
                  </a:moveTo>
                  <a:cubicBezTo>
                    <a:pt x="76" y="1"/>
                    <a:pt x="26" y="38"/>
                    <a:pt x="13" y="89"/>
                  </a:cubicBezTo>
                  <a:cubicBezTo>
                    <a:pt x="1" y="151"/>
                    <a:pt x="26" y="227"/>
                    <a:pt x="89" y="239"/>
                  </a:cubicBezTo>
                  <a:lnTo>
                    <a:pt x="240" y="290"/>
                  </a:lnTo>
                  <a:cubicBezTo>
                    <a:pt x="328" y="315"/>
                    <a:pt x="453" y="365"/>
                    <a:pt x="617" y="378"/>
                  </a:cubicBezTo>
                  <a:cubicBezTo>
                    <a:pt x="755" y="403"/>
                    <a:pt x="944" y="428"/>
                    <a:pt x="1132" y="441"/>
                  </a:cubicBezTo>
                  <a:cubicBezTo>
                    <a:pt x="1321" y="466"/>
                    <a:pt x="1522" y="478"/>
                    <a:pt x="1736" y="478"/>
                  </a:cubicBezTo>
                  <a:cubicBezTo>
                    <a:pt x="1837" y="485"/>
                    <a:pt x="1937" y="488"/>
                    <a:pt x="2036" y="488"/>
                  </a:cubicBezTo>
                  <a:cubicBezTo>
                    <a:pt x="2135" y="488"/>
                    <a:pt x="2233" y="485"/>
                    <a:pt x="2327" y="478"/>
                  </a:cubicBezTo>
                  <a:cubicBezTo>
                    <a:pt x="2516" y="478"/>
                    <a:pt x="2692" y="466"/>
                    <a:pt x="2843" y="441"/>
                  </a:cubicBezTo>
                  <a:cubicBezTo>
                    <a:pt x="3144" y="416"/>
                    <a:pt x="3346" y="365"/>
                    <a:pt x="3346" y="365"/>
                  </a:cubicBezTo>
                  <a:cubicBezTo>
                    <a:pt x="3396" y="353"/>
                    <a:pt x="3421" y="302"/>
                    <a:pt x="3446" y="239"/>
                  </a:cubicBezTo>
                  <a:cubicBezTo>
                    <a:pt x="3446" y="177"/>
                    <a:pt x="3396" y="114"/>
                    <a:pt x="3333" y="101"/>
                  </a:cubicBezTo>
                  <a:cubicBezTo>
                    <a:pt x="3333" y="101"/>
                    <a:pt x="3132" y="63"/>
                    <a:pt x="2830" y="51"/>
                  </a:cubicBezTo>
                  <a:cubicBezTo>
                    <a:pt x="2679" y="38"/>
                    <a:pt x="2503" y="26"/>
                    <a:pt x="2314" y="26"/>
                  </a:cubicBezTo>
                  <a:cubicBezTo>
                    <a:pt x="2126" y="26"/>
                    <a:pt x="1937" y="1"/>
                    <a:pt x="1736" y="1"/>
                  </a:cubicBezTo>
                  <a:close/>
                </a:path>
              </a:pathLst>
            </a:custGeom>
            <a:solidFill>
              <a:srgbClr val="437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6" name="Google Shape;6026;p44"/>
          <p:cNvSpPr/>
          <p:nvPr/>
        </p:nvSpPr>
        <p:spPr>
          <a:xfrm rot="-10618058">
            <a:off x="1047992" y="1191814"/>
            <a:ext cx="9660243"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27" name="Google Shape;6027;p44"/>
          <p:cNvSpPr txBox="1">
            <a:spLocks noGrp="1"/>
          </p:cNvSpPr>
          <p:nvPr>
            <p:ph type="subTitle" idx="1"/>
          </p:nvPr>
        </p:nvSpPr>
        <p:spPr>
          <a:xfrm>
            <a:off x="3210232" y="3772111"/>
            <a:ext cx="5741361"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6028" name="Google Shape;6028;p44"/>
          <p:cNvSpPr txBox="1">
            <a:spLocks noGrp="1"/>
          </p:cNvSpPr>
          <p:nvPr>
            <p:ph type="title" hasCustomPrompt="1"/>
          </p:nvPr>
        </p:nvSpPr>
        <p:spPr>
          <a:xfrm>
            <a:off x="1966922" y="1755789"/>
            <a:ext cx="8227994" cy="24876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9800"/>
              <a:buNone/>
              <a:defRPr sz="13000"/>
            </a:lvl1pPr>
            <a:lvl2pPr lvl="1" algn="ctr" rtl="0">
              <a:spcBef>
                <a:spcPts val="0"/>
              </a:spcBef>
              <a:spcAft>
                <a:spcPts val="0"/>
              </a:spcAft>
              <a:buSzPts val="9800"/>
              <a:buNone/>
              <a:defRPr sz="13000"/>
            </a:lvl2pPr>
            <a:lvl3pPr lvl="2" algn="ctr" rtl="0">
              <a:spcBef>
                <a:spcPts val="0"/>
              </a:spcBef>
              <a:spcAft>
                <a:spcPts val="0"/>
              </a:spcAft>
              <a:buSzPts val="9800"/>
              <a:buNone/>
              <a:defRPr sz="13000"/>
            </a:lvl3pPr>
            <a:lvl4pPr lvl="3" algn="ctr" rtl="0">
              <a:spcBef>
                <a:spcPts val="0"/>
              </a:spcBef>
              <a:spcAft>
                <a:spcPts val="0"/>
              </a:spcAft>
              <a:buSzPts val="9800"/>
              <a:buNone/>
              <a:defRPr sz="13000"/>
            </a:lvl4pPr>
            <a:lvl5pPr lvl="4" algn="ctr" rtl="0">
              <a:spcBef>
                <a:spcPts val="0"/>
              </a:spcBef>
              <a:spcAft>
                <a:spcPts val="0"/>
              </a:spcAft>
              <a:buSzPts val="9800"/>
              <a:buNone/>
              <a:defRPr sz="13000"/>
            </a:lvl5pPr>
            <a:lvl6pPr lvl="5" algn="ctr" rtl="0">
              <a:spcBef>
                <a:spcPts val="0"/>
              </a:spcBef>
              <a:spcAft>
                <a:spcPts val="0"/>
              </a:spcAft>
              <a:buSzPts val="9800"/>
              <a:buNone/>
              <a:defRPr sz="13000"/>
            </a:lvl6pPr>
            <a:lvl7pPr lvl="6" algn="ctr" rtl="0">
              <a:spcBef>
                <a:spcPts val="0"/>
              </a:spcBef>
              <a:spcAft>
                <a:spcPts val="0"/>
              </a:spcAft>
              <a:buSzPts val="9800"/>
              <a:buNone/>
              <a:defRPr sz="13000"/>
            </a:lvl7pPr>
            <a:lvl8pPr lvl="7" algn="ctr" rtl="0">
              <a:spcBef>
                <a:spcPts val="0"/>
              </a:spcBef>
              <a:spcAft>
                <a:spcPts val="0"/>
              </a:spcAft>
              <a:buSzPts val="9800"/>
              <a:buNone/>
              <a:defRPr sz="13000"/>
            </a:lvl8pPr>
            <a:lvl9pPr lvl="8" algn="ctr" rtl="0">
              <a:spcBef>
                <a:spcPts val="0"/>
              </a:spcBef>
              <a:spcAft>
                <a:spcPts val="0"/>
              </a:spcAft>
              <a:buSzPts val="9800"/>
              <a:buNone/>
              <a:defRPr sz="13000"/>
            </a:lvl9pPr>
          </a:lstStyle>
          <a:p>
            <a:r>
              <a:t>xx%</a:t>
            </a:r>
          </a:p>
        </p:txBody>
      </p:sp>
    </p:spTree>
  </p:cSld>
  <p:clrMapOvr>
    <a:masterClrMapping/>
  </p:clrMapOvr>
  <p:extLst mod="1">
    <p:ext uri="{DCECCB84-F9BA-43D5-87BE-67443E8EF086}">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FA7B17"/>
          </p15:clr>
        </p15:guide>
        <p15:guide id="2" pos="2880">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2">
  <p:cSld name="CUSTOM_17_1">
    <p:bg>
      <p:bgPr>
        <a:solidFill>
          <a:schemeClr val="accent6"/>
        </a:solidFill>
        <a:effectLst/>
      </p:bgPr>
    </p:bg>
    <p:spTree>
      <p:nvGrpSpPr>
        <p:cNvPr id="1" name="Shape 6036"/>
        <p:cNvGrpSpPr/>
        <p:nvPr/>
      </p:nvGrpSpPr>
      <p:grpSpPr>
        <a:xfrm>
          <a:off x="0" y="0"/>
          <a:ext cx="0" cy="0"/>
          <a:chOff x="0" y="0"/>
          <a:chExt cx="0" cy="0"/>
        </a:xfrm>
      </p:grpSpPr>
      <p:sp>
        <p:nvSpPr>
          <p:cNvPr id="6037" name="Google Shape;6037;p46"/>
          <p:cNvSpPr/>
          <p:nvPr/>
        </p:nvSpPr>
        <p:spPr>
          <a:xfrm rot="-4000521">
            <a:off x="7108401" y="416762"/>
            <a:ext cx="3924139" cy="5231625"/>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38" name="Google Shape;6038;p46"/>
          <p:cNvSpPr txBox="1">
            <a:spLocks noGrp="1"/>
          </p:cNvSpPr>
          <p:nvPr>
            <p:ph type="title"/>
          </p:nvPr>
        </p:nvSpPr>
        <p:spPr>
          <a:xfrm>
            <a:off x="6608595" y="2789984"/>
            <a:ext cx="4414252" cy="10808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2400"/>
              <a:buNone/>
              <a:defRPr sz="3200"/>
            </a:lvl1pPr>
            <a:lvl2pPr lvl="1" algn="r" rtl="0">
              <a:spcBef>
                <a:spcPts val="0"/>
              </a:spcBef>
              <a:spcAft>
                <a:spcPts val="0"/>
              </a:spcAft>
              <a:buClr>
                <a:schemeClr val="lt1"/>
              </a:buClr>
              <a:buSzPts val="2400"/>
              <a:buNone/>
              <a:defRPr sz="3200">
                <a:solidFill>
                  <a:schemeClr val="lt1"/>
                </a:solidFill>
              </a:defRPr>
            </a:lvl2pPr>
            <a:lvl3pPr lvl="2" algn="r" rtl="0">
              <a:spcBef>
                <a:spcPts val="0"/>
              </a:spcBef>
              <a:spcAft>
                <a:spcPts val="0"/>
              </a:spcAft>
              <a:buClr>
                <a:schemeClr val="lt1"/>
              </a:buClr>
              <a:buSzPts val="2400"/>
              <a:buNone/>
              <a:defRPr sz="3200">
                <a:solidFill>
                  <a:schemeClr val="lt1"/>
                </a:solidFill>
              </a:defRPr>
            </a:lvl3pPr>
            <a:lvl4pPr lvl="3" algn="r" rtl="0">
              <a:spcBef>
                <a:spcPts val="0"/>
              </a:spcBef>
              <a:spcAft>
                <a:spcPts val="0"/>
              </a:spcAft>
              <a:buClr>
                <a:schemeClr val="lt1"/>
              </a:buClr>
              <a:buSzPts val="2400"/>
              <a:buNone/>
              <a:defRPr sz="3200">
                <a:solidFill>
                  <a:schemeClr val="lt1"/>
                </a:solidFill>
              </a:defRPr>
            </a:lvl4pPr>
            <a:lvl5pPr lvl="4" algn="r" rtl="0">
              <a:spcBef>
                <a:spcPts val="0"/>
              </a:spcBef>
              <a:spcAft>
                <a:spcPts val="0"/>
              </a:spcAft>
              <a:buClr>
                <a:schemeClr val="lt1"/>
              </a:buClr>
              <a:buSzPts val="2400"/>
              <a:buNone/>
              <a:defRPr sz="3200">
                <a:solidFill>
                  <a:schemeClr val="lt1"/>
                </a:solidFill>
              </a:defRPr>
            </a:lvl5pPr>
            <a:lvl6pPr lvl="5" algn="r" rtl="0">
              <a:spcBef>
                <a:spcPts val="0"/>
              </a:spcBef>
              <a:spcAft>
                <a:spcPts val="0"/>
              </a:spcAft>
              <a:buClr>
                <a:schemeClr val="lt1"/>
              </a:buClr>
              <a:buSzPts val="2400"/>
              <a:buNone/>
              <a:defRPr sz="3200">
                <a:solidFill>
                  <a:schemeClr val="lt1"/>
                </a:solidFill>
              </a:defRPr>
            </a:lvl6pPr>
            <a:lvl7pPr lvl="6" algn="r" rtl="0">
              <a:spcBef>
                <a:spcPts val="0"/>
              </a:spcBef>
              <a:spcAft>
                <a:spcPts val="0"/>
              </a:spcAft>
              <a:buClr>
                <a:schemeClr val="lt1"/>
              </a:buClr>
              <a:buSzPts val="2400"/>
              <a:buNone/>
              <a:defRPr sz="3200">
                <a:solidFill>
                  <a:schemeClr val="lt1"/>
                </a:solidFill>
              </a:defRPr>
            </a:lvl7pPr>
            <a:lvl8pPr lvl="7" algn="r" rtl="0">
              <a:spcBef>
                <a:spcPts val="0"/>
              </a:spcBef>
              <a:spcAft>
                <a:spcPts val="0"/>
              </a:spcAft>
              <a:buClr>
                <a:schemeClr val="lt1"/>
              </a:buClr>
              <a:buSzPts val="2400"/>
              <a:buNone/>
              <a:defRPr sz="3200">
                <a:solidFill>
                  <a:schemeClr val="lt1"/>
                </a:solidFill>
              </a:defRPr>
            </a:lvl8pPr>
            <a:lvl9pPr lvl="8" algn="r" rtl="0">
              <a:spcBef>
                <a:spcPts val="0"/>
              </a:spcBef>
              <a:spcAft>
                <a:spcPts val="0"/>
              </a:spcAft>
              <a:buClr>
                <a:schemeClr val="lt1"/>
              </a:buClr>
              <a:buSzPts val="2400"/>
              <a:buNone/>
              <a:defRPr sz="3200">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6039"/>
        <p:cNvGrpSpPr/>
        <p:nvPr/>
      </p:nvGrpSpPr>
      <p:grpSpPr>
        <a:xfrm>
          <a:off x="0" y="0"/>
          <a:ext cx="0" cy="0"/>
          <a:chOff x="0" y="0"/>
          <a:chExt cx="0" cy="0"/>
        </a:xfrm>
      </p:grpSpPr>
      <p:sp>
        <p:nvSpPr>
          <p:cNvPr id="6040" name="Google Shape;6040;p47"/>
          <p:cNvSpPr/>
          <p:nvPr/>
        </p:nvSpPr>
        <p:spPr>
          <a:xfrm rot="-10307959">
            <a:off x="7393716" y="3443337"/>
            <a:ext cx="7094386" cy="4612553"/>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41" name="Google Shape;6041;p47"/>
          <p:cNvSpPr/>
          <p:nvPr/>
        </p:nvSpPr>
        <p:spPr>
          <a:xfrm rot="-4587606">
            <a:off x="-2923772" y="-1639794"/>
            <a:ext cx="5308260" cy="3642490"/>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6042"/>
        <p:cNvGrpSpPr/>
        <p:nvPr/>
      </p:nvGrpSpPr>
      <p:grpSpPr>
        <a:xfrm>
          <a:off x="0" y="0"/>
          <a:ext cx="0" cy="0"/>
          <a:chOff x="0" y="0"/>
          <a:chExt cx="0" cy="0"/>
        </a:xfrm>
      </p:grpSpPr>
      <p:sp>
        <p:nvSpPr>
          <p:cNvPr id="6043" name="Google Shape;6043;p48"/>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44" name="Google Shape;6044;p48"/>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4">
  <p:cSld name="CUSTOM_21">
    <p:bg>
      <p:bgPr>
        <a:solidFill>
          <a:schemeClr val="dk2"/>
        </a:solidFill>
        <a:effectLst/>
      </p:bgPr>
    </p:bg>
    <p:spTree>
      <p:nvGrpSpPr>
        <p:cNvPr id="1" name="Shape 6048"/>
        <p:cNvGrpSpPr/>
        <p:nvPr/>
      </p:nvGrpSpPr>
      <p:grpSpPr>
        <a:xfrm>
          <a:off x="0" y="0"/>
          <a:ext cx="0" cy="0"/>
          <a:chOff x="0" y="0"/>
          <a:chExt cx="0" cy="0"/>
        </a:xfrm>
      </p:grpSpPr>
      <p:sp>
        <p:nvSpPr>
          <p:cNvPr id="6049" name="Google Shape;6049;p50"/>
          <p:cNvSpPr/>
          <p:nvPr/>
        </p:nvSpPr>
        <p:spPr>
          <a:xfrm rot="-8473469">
            <a:off x="10049239" y="-1038937"/>
            <a:ext cx="3914388"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22_1">
    <p:bg>
      <p:bgPr>
        <a:solidFill>
          <a:srgbClr val="FFFFFF"/>
        </a:solidFill>
        <a:effectLst/>
      </p:bgPr>
    </p:bg>
    <p:spTree>
      <p:nvGrpSpPr>
        <p:cNvPr id="1" name="Shape 6066"/>
        <p:cNvGrpSpPr/>
        <p:nvPr/>
      </p:nvGrpSpPr>
      <p:grpSpPr>
        <a:xfrm>
          <a:off x="0" y="0"/>
          <a:ext cx="0" cy="0"/>
          <a:chOff x="0" y="0"/>
          <a:chExt cx="0" cy="0"/>
        </a:xfrm>
      </p:grpSpPr>
      <p:sp>
        <p:nvSpPr>
          <p:cNvPr id="6067" name="Google Shape;6067;p52"/>
          <p:cNvSpPr/>
          <p:nvPr/>
        </p:nvSpPr>
        <p:spPr>
          <a:xfrm rot="354940">
            <a:off x="1425832" y="1221723"/>
            <a:ext cx="4553605" cy="4414548"/>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68" name="Google Shape;6068;p52"/>
          <p:cNvSpPr txBox="1">
            <a:spLocks noGrp="1"/>
          </p:cNvSpPr>
          <p:nvPr>
            <p:ph type="subTitle" idx="1"/>
          </p:nvPr>
        </p:nvSpPr>
        <p:spPr>
          <a:xfrm>
            <a:off x="6084444" y="2413000"/>
            <a:ext cx="48663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4000"/>
              <a:buFont typeface="Pacifico"/>
              <a:buNone/>
              <a:defRPr sz="5300">
                <a:latin typeface="Pacifico"/>
                <a:ea typeface="Pacifico"/>
                <a:cs typeface="Pacifico"/>
                <a:sym typeface="Pacifico"/>
              </a:defRPr>
            </a:lvl1pPr>
            <a:lvl2pPr lvl="1" rtl="0">
              <a:lnSpc>
                <a:spcPct val="100000"/>
              </a:lnSpc>
              <a:spcBef>
                <a:spcPts val="0"/>
              </a:spcBef>
              <a:spcAft>
                <a:spcPts val="0"/>
              </a:spcAft>
              <a:buSzPts val="4000"/>
              <a:buFont typeface="Pacifico"/>
              <a:buNone/>
              <a:defRPr sz="5300">
                <a:latin typeface="Pacifico"/>
                <a:ea typeface="Pacifico"/>
                <a:cs typeface="Pacifico"/>
                <a:sym typeface="Pacifico"/>
              </a:defRPr>
            </a:lvl2pPr>
            <a:lvl3pPr lvl="2" rtl="0">
              <a:lnSpc>
                <a:spcPct val="100000"/>
              </a:lnSpc>
              <a:spcBef>
                <a:spcPts val="0"/>
              </a:spcBef>
              <a:spcAft>
                <a:spcPts val="0"/>
              </a:spcAft>
              <a:buSzPts val="4000"/>
              <a:buFont typeface="Pacifico"/>
              <a:buNone/>
              <a:defRPr sz="5300">
                <a:latin typeface="Pacifico"/>
                <a:ea typeface="Pacifico"/>
                <a:cs typeface="Pacifico"/>
                <a:sym typeface="Pacifico"/>
              </a:defRPr>
            </a:lvl3pPr>
            <a:lvl4pPr lvl="3" rtl="0">
              <a:lnSpc>
                <a:spcPct val="100000"/>
              </a:lnSpc>
              <a:spcBef>
                <a:spcPts val="0"/>
              </a:spcBef>
              <a:spcAft>
                <a:spcPts val="0"/>
              </a:spcAft>
              <a:buSzPts val="4000"/>
              <a:buFont typeface="Pacifico"/>
              <a:buNone/>
              <a:defRPr sz="5300">
                <a:latin typeface="Pacifico"/>
                <a:ea typeface="Pacifico"/>
                <a:cs typeface="Pacifico"/>
                <a:sym typeface="Pacifico"/>
              </a:defRPr>
            </a:lvl4pPr>
            <a:lvl5pPr lvl="4" rtl="0">
              <a:lnSpc>
                <a:spcPct val="100000"/>
              </a:lnSpc>
              <a:spcBef>
                <a:spcPts val="0"/>
              </a:spcBef>
              <a:spcAft>
                <a:spcPts val="0"/>
              </a:spcAft>
              <a:buSzPts val="4000"/>
              <a:buFont typeface="Pacifico"/>
              <a:buNone/>
              <a:defRPr sz="5300">
                <a:latin typeface="Pacifico"/>
                <a:ea typeface="Pacifico"/>
                <a:cs typeface="Pacifico"/>
                <a:sym typeface="Pacifico"/>
              </a:defRPr>
            </a:lvl5pPr>
            <a:lvl6pPr lvl="5" rtl="0">
              <a:lnSpc>
                <a:spcPct val="100000"/>
              </a:lnSpc>
              <a:spcBef>
                <a:spcPts val="0"/>
              </a:spcBef>
              <a:spcAft>
                <a:spcPts val="0"/>
              </a:spcAft>
              <a:buSzPts val="4000"/>
              <a:buFont typeface="Pacifico"/>
              <a:buNone/>
              <a:defRPr sz="5300">
                <a:latin typeface="Pacifico"/>
                <a:ea typeface="Pacifico"/>
                <a:cs typeface="Pacifico"/>
                <a:sym typeface="Pacifico"/>
              </a:defRPr>
            </a:lvl6pPr>
            <a:lvl7pPr lvl="6" rtl="0">
              <a:lnSpc>
                <a:spcPct val="100000"/>
              </a:lnSpc>
              <a:spcBef>
                <a:spcPts val="0"/>
              </a:spcBef>
              <a:spcAft>
                <a:spcPts val="0"/>
              </a:spcAft>
              <a:buSzPts val="4000"/>
              <a:buFont typeface="Pacifico"/>
              <a:buNone/>
              <a:defRPr sz="5300">
                <a:latin typeface="Pacifico"/>
                <a:ea typeface="Pacifico"/>
                <a:cs typeface="Pacifico"/>
                <a:sym typeface="Pacifico"/>
              </a:defRPr>
            </a:lvl7pPr>
            <a:lvl8pPr lvl="7" rtl="0">
              <a:lnSpc>
                <a:spcPct val="100000"/>
              </a:lnSpc>
              <a:spcBef>
                <a:spcPts val="0"/>
              </a:spcBef>
              <a:spcAft>
                <a:spcPts val="0"/>
              </a:spcAft>
              <a:buSzPts val="4000"/>
              <a:buFont typeface="Pacifico"/>
              <a:buNone/>
              <a:defRPr sz="5300">
                <a:latin typeface="Pacifico"/>
                <a:ea typeface="Pacifico"/>
                <a:cs typeface="Pacifico"/>
                <a:sym typeface="Pacifico"/>
              </a:defRPr>
            </a:lvl8pPr>
            <a:lvl9pPr lvl="8" rtl="0">
              <a:lnSpc>
                <a:spcPct val="100000"/>
              </a:lnSpc>
              <a:spcBef>
                <a:spcPts val="0"/>
              </a:spcBef>
              <a:spcAft>
                <a:spcPts val="0"/>
              </a:spcAft>
              <a:buSzPts val="4000"/>
              <a:buFont typeface="Pacifico"/>
              <a:buNone/>
              <a:defRPr sz="5300">
                <a:latin typeface="Pacifico"/>
                <a:ea typeface="Pacifico"/>
                <a:cs typeface="Pacifico"/>
                <a:sym typeface="Pacifico"/>
              </a:defRPr>
            </a:lvl9pPr>
          </a:lstStyle>
          <a:p>
            <a:endParaRPr/>
          </a:p>
        </p:txBody>
      </p:sp>
      <p:sp>
        <p:nvSpPr>
          <p:cNvPr id="6069" name="Google Shape;6069;p52"/>
          <p:cNvSpPr txBox="1">
            <a:spLocks noGrp="1"/>
          </p:cNvSpPr>
          <p:nvPr>
            <p:ph type="subTitle" idx="2"/>
          </p:nvPr>
        </p:nvSpPr>
        <p:spPr>
          <a:xfrm>
            <a:off x="6185792" y="3561167"/>
            <a:ext cx="41808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2000"/>
              <a:buNone/>
              <a:defRPr sz="2700"/>
            </a:lvl1pPr>
            <a:lvl2pPr lvl="1" rtl="0">
              <a:lnSpc>
                <a:spcPct val="100000"/>
              </a:lnSpc>
              <a:spcBef>
                <a:spcPts val="0"/>
              </a:spcBef>
              <a:spcAft>
                <a:spcPts val="0"/>
              </a:spcAft>
              <a:buSzPts val="2000"/>
              <a:buNone/>
              <a:defRPr sz="2700"/>
            </a:lvl2pPr>
            <a:lvl3pPr lvl="2" rtl="0">
              <a:lnSpc>
                <a:spcPct val="100000"/>
              </a:lnSpc>
              <a:spcBef>
                <a:spcPts val="0"/>
              </a:spcBef>
              <a:spcAft>
                <a:spcPts val="0"/>
              </a:spcAft>
              <a:buSzPts val="2000"/>
              <a:buNone/>
              <a:defRPr sz="2700"/>
            </a:lvl3pPr>
            <a:lvl4pPr lvl="3" rtl="0">
              <a:lnSpc>
                <a:spcPct val="100000"/>
              </a:lnSpc>
              <a:spcBef>
                <a:spcPts val="0"/>
              </a:spcBef>
              <a:spcAft>
                <a:spcPts val="0"/>
              </a:spcAft>
              <a:buSzPts val="2000"/>
              <a:buNone/>
              <a:defRPr sz="2700"/>
            </a:lvl4pPr>
            <a:lvl5pPr lvl="4" rtl="0">
              <a:lnSpc>
                <a:spcPct val="100000"/>
              </a:lnSpc>
              <a:spcBef>
                <a:spcPts val="0"/>
              </a:spcBef>
              <a:spcAft>
                <a:spcPts val="0"/>
              </a:spcAft>
              <a:buSzPts val="2000"/>
              <a:buNone/>
              <a:defRPr sz="2700"/>
            </a:lvl5pPr>
            <a:lvl6pPr lvl="5" rtl="0">
              <a:lnSpc>
                <a:spcPct val="100000"/>
              </a:lnSpc>
              <a:spcBef>
                <a:spcPts val="0"/>
              </a:spcBef>
              <a:spcAft>
                <a:spcPts val="0"/>
              </a:spcAft>
              <a:buSzPts val="2000"/>
              <a:buNone/>
              <a:defRPr sz="2700"/>
            </a:lvl6pPr>
            <a:lvl7pPr lvl="6" rtl="0">
              <a:lnSpc>
                <a:spcPct val="100000"/>
              </a:lnSpc>
              <a:spcBef>
                <a:spcPts val="0"/>
              </a:spcBef>
              <a:spcAft>
                <a:spcPts val="0"/>
              </a:spcAft>
              <a:buSzPts val="2000"/>
              <a:buNone/>
              <a:defRPr sz="2700"/>
            </a:lvl7pPr>
            <a:lvl8pPr lvl="7" rtl="0">
              <a:lnSpc>
                <a:spcPct val="100000"/>
              </a:lnSpc>
              <a:spcBef>
                <a:spcPts val="0"/>
              </a:spcBef>
              <a:spcAft>
                <a:spcPts val="0"/>
              </a:spcAft>
              <a:buSzPts val="2000"/>
              <a:buNone/>
              <a:defRPr sz="2700"/>
            </a:lvl8pPr>
            <a:lvl9pPr lvl="8" rtl="0">
              <a:lnSpc>
                <a:spcPct val="100000"/>
              </a:lnSpc>
              <a:spcBef>
                <a:spcPts val="0"/>
              </a:spcBef>
              <a:spcAft>
                <a:spcPts val="0"/>
              </a:spcAft>
              <a:buSzPts val="2000"/>
              <a:buNone/>
              <a:defRPr sz="2700"/>
            </a:lvl9pPr>
          </a:lstStyle>
          <a:p>
            <a:endParaRPr/>
          </a:p>
        </p:txBody>
      </p:sp>
      <p:sp>
        <p:nvSpPr>
          <p:cNvPr id="6070" name="Google Shape;6070;p52"/>
          <p:cNvSpPr txBox="1">
            <a:spLocks noGrp="1"/>
          </p:cNvSpPr>
          <p:nvPr>
            <p:ph type="title" hasCustomPrompt="1"/>
          </p:nvPr>
        </p:nvSpPr>
        <p:spPr>
          <a:xfrm>
            <a:off x="1638536" y="2006600"/>
            <a:ext cx="3888756" cy="3073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lt1"/>
              </a:buClr>
              <a:buSzPts val="10500"/>
              <a:buNone/>
              <a:defRPr sz="14000">
                <a:solidFill>
                  <a:schemeClr val="lt1"/>
                </a:solidFill>
              </a:defRPr>
            </a:lvl1pPr>
            <a:lvl2pPr lvl="1" algn="ctr" rtl="0">
              <a:spcBef>
                <a:spcPts val="0"/>
              </a:spcBef>
              <a:spcAft>
                <a:spcPts val="0"/>
              </a:spcAft>
              <a:buSzPts val="10000"/>
              <a:buNone/>
              <a:defRPr sz="13300"/>
            </a:lvl2pPr>
            <a:lvl3pPr lvl="2" algn="ctr" rtl="0">
              <a:spcBef>
                <a:spcPts val="0"/>
              </a:spcBef>
              <a:spcAft>
                <a:spcPts val="0"/>
              </a:spcAft>
              <a:buSzPts val="10000"/>
              <a:buNone/>
              <a:defRPr sz="13300"/>
            </a:lvl3pPr>
            <a:lvl4pPr lvl="3" algn="ctr" rtl="0">
              <a:spcBef>
                <a:spcPts val="0"/>
              </a:spcBef>
              <a:spcAft>
                <a:spcPts val="0"/>
              </a:spcAft>
              <a:buSzPts val="10000"/>
              <a:buNone/>
              <a:defRPr sz="13300"/>
            </a:lvl4pPr>
            <a:lvl5pPr lvl="4" algn="ctr" rtl="0">
              <a:spcBef>
                <a:spcPts val="0"/>
              </a:spcBef>
              <a:spcAft>
                <a:spcPts val="0"/>
              </a:spcAft>
              <a:buSzPts val="10000"/>
              <a:buNone/>
              <a:defRPr sz="13300"/>
            </a:lvl5pPr>
            <a:lvl6pPr lvl="5" algn="ctr" rtl="0">
              <a:spcBef>
                <a:spcPts val="0"/>
              </a:spcBef>
              <a:spcAft>
                <a:spcPts val="0"/>
              </a:spcAft>
              <a:buSzPts val="10000"/>
              <a:buNone/>
              <a:defRPr sz="13300"/>
            </a:lvl6pPr>
            <a:lvl7pPr lvl="6" algn="ctr" rtl="0">
              <a:spcBef>
                <a:spcPts val="0"/>
              </a:spcBef>
              <a:spcAft>
                <a:spcPts val="0"/>
              </a:spcAft>
              <a:buSzPts val="10000"/>
              <a:buNone/>
              <a:defRPr sz="13300"/>
            </a:lvl7pPr>
            <a:lvl8pPr lvl="7" algn="ctr" rtl="0">
              <a:spcBef>
                <a:spcPts val="0"/>
              </a:spcBef>
              <a:spcAft>
                <a:spcPts val="0"/>
              </a:spcAft>
              <a:buSzPts val="10000"/>
              <a:buNone/>
              <a:defRPr sz="13300"/>
            </a:lvl8pPr>
            <a:lvl9pPr lvl="8" algn="ctr" rtl="0">
              <a:spcBef>
                <a:spcPts val="0"/>
              </a:spcBef>
              <a:spcAft>
                <a:spcPts val="0"/>
              </a:spcAft>
              <a:buSzPts val="10000"/>
              <a:buNone/>
              <a:defRPr sz="13300"/>
            </a:lvl9pPr>
          </a:lstStyle>
          <a:p>
            <a:r>
              <a:t>xx%</a:t>
            </a:r>
          </a:p>
        </p:txBody>
      </p:sp>
      <p:sp>
        <p:nvSpPr>
          <p:cNvPr id="6071" name="Google Shape;6071;p52"/>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72" name="Google Shape;6072;p52"/>
          <p:cNvSpPr/>
          <p:nvPr/>
        </p:nvSpPr>
        <p:spPr>
          <a:xfrm rot="-9227220">
            <a:off x="9694627" y="-606906"/>
            <a:ext cx="3914187" cy="3299732"/>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CUSTOM_22_1_1">
    <p:bg>
      <p:bgPr>
        <a:solidFill>
          <a:srgbClr val="FFFFFF"/>
        </a:solidFill>
        <a:effectLst/>
      </p:bgPr>
    </p:bg>
    <p:spTree>
      <p:nvGrpSpPr>
        <p:cNvPr id="1" name="Shape 6073"/>
        <p:cNvGrpSpPr/>
        <p:nvPr/>
      </p:nvGrpSpPr>
      <p:grpSpPr>
        <a:xfrm>
          <a:off x="0" y="0"/>
          <a:ext cx="0" cy="0"/>
          <a:chOff x="0" y="0"/>
          <a:chExt cx="0" cy="0"/>
        </a:xfrm>
      </p:grpSpPr>
      <p:sp>
        <p:nvSpPr>
          <p:cNvPr id="6074" name="Google Shape;6074;p53"/>
          <p:cNvSpPr/>
          <p:nvPr/>
        </p:nvSpPr>
        <p:spPr>
          <a:xfrm rot="3746477">
            <a:off x="1015173" y="1566956"/>
            <a:ext cx="4831433" cy="3952478"/>
          </a:xfrm>
          <a:custGeom>
            <a:avLst/>
            <a:gdLst/>
            <a:ahLst/>
            <a:cxnLst/>
            <a:rect l="l" t="t" r="r" b="b"/>
            <a:pathLst>
              <a:path w="62520" h="50237" extrusionOk="0">
                <a:moveTo>
                  <a:pt x="37584" y="0"/>
                </a:moveTo>
                <a:cubicBezTo>
                  <a:pt x="37128" y="0"/>
                  <a:pt x="36672" y="9"/>
                  <a:pt x="36218" y="26"/>
                </a:cubicBezTo>
                <a:cubicBezTo>
                  <a:pt x="32078" y="150"/>
                  <a:pt x="27988" y="695"/>
                  <a:pt x="23972" y="1662"/>
                </a:cubicBezTo>
                <a:cubicBezTo>
                  <a:pt x="20749" y="2455"/>
                  <a:pt x="18047" y="4215"/>
                  <a:pt x="15742" y="6521"/>
                </a:cubicBezTo>
                <a:cubicBezTo>
                  <a:pt x="12594" y="9669"/>
                  <a:pt x="10263" y="13834"/>
                  <a:pt x="8503" y="17825"/>
                </a:cubicBezTo>
                <a:cubicBezTo>
                  <a:pt x="4537" y="26848"/>
                  <a:pt x="0" y="40334"/>
                  <a:pt x="9396" y="47523"/>
                </a:cubicBezTo>
                <a:cubicBezTo>
                  <a:pt x="12054" y="49563"/>
                  <a:pt x="15846" y="50237"/>
                  <a:pt x="19669" y="50237"/>
                </a:cubicBezTo>
                <a:cubicBezTo>
                  <a:pt x="22907" y="50237"/>
                  <a:pt x="26167" y="49754"/>
                  <a:pt x="28781" y="49208"/>
                </a:cubicBezTo>
                <a:cubicBezTo>
                  <a:pt x="36392" y="47622"/>
                  <a:pt x="43506" y="46234"/>
                  <a:pt x="50274" y="42218"/>
                </a:cubicBezTo>
                <a:cubicBezTo>
                  <a:pt x="56992" y="38251"/>
                  <a:pt x="60933" y="29996"/>
                  <a:pt x="61850" y="22560"/>
                </a:cubicBezTo>
                <a:cubicBezTo>
                  <a:pt x="62520" y="17031"/>
                  <a:pt x="59570" y="11578"/>
                  <a:pt x="56025" y="7413"/>
                </a:cubicBezTo>
                <a:cubicBezTo>
                  <a:pt x="51446" y="1974"/>
                  <a:pt x="44447" y="0"/>
                  <a:pt x="37584"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75" name="Google Shape;6075;p53"/>
          <p:cNvSpPr txBox="1">
            <a:spLocks noGrp="1"/>
          </p:cNvSpPr>
          <p:nvPr>
            <p:ph type="subTitle" idx="1"/>
          </p:nvPr>
        </p:nvSpPr>
        <p:spPr>
          <a:xfrm>
            <a:off x="6084444" y="2413000"/>
            <a:ext cx="48663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4000"/>
              <a:buFont typeface="Pacifico"/>
              <a:buNone/>
              <a:defRPr sz="5300">
                <a:latin typeface="Pacifico"/>
                <a:ea typeface="Pacifico"/>
                <a:cs typeface="Pacifico"/>
                <a:sym typeface="Pacifico"/>
              </a:defRPr>
            </a:lvl1pPr>
            <a:lvl2pPr lvl="1" rtl="0">
              <a:lnSpc>
                <a:spcPct val="100000"/>
              </a:lnSpc>
              <a:spcBef>
                <a:spcPts val="0"/>
              </a:spcBef>
              <a:spcAft>
                <a:spcPts val="0"/>
              </a:spcAft>
              <a:buSzPts val="4000"/>
              <a:buFont typeface="Pacifico"/>
              <a:buNone/>
              <a:defRPr sz="5300">
                <a:latin typeface="Pacifico"/>
                <a:ea typeface="Pacifico"/>
                <a:cs typeface="Pacifico"/>
                <a:sym typeface="Pacifico"/>
              </a:defRPr>
            </a:lvl2pPr>
            <a:lvl3pPr lvl="2" rtl="0">
              <a:lnSpc>
                <a:spcPct val="100000"/>
              </a:lnSpc>
              <a:spcBef>
                <a:spcPts val="0"/>
              </a:spcBef>
              <a:spcAft>
                <a:spcPts val="0"/>
              </a:spcAft>
              <a:buSzPts val="4000"/>
              <a:buFont typeface="Pacifico"/>
              <a:buNone/>
              <a:defRPr sz="5300">
                <a:latin typeface="Pacifico"/>
                <a:ea typeface="Pacifico"/>
                <a:cs typeface="Pacifico"/>
                <a:sym typeface="Pacifico"/>
              </a:defRPr>
            </a:lvl3pPr>
            <a:lvl4pPr lvl="3" rtl="0">
              <a:lnSpc>
                <a:spcPct val="100000"/>
              </a:lnSpc>
              <a:spcBef>
                <a:spcPts val="0"/>
              </a:spcBef>
              <a:spcAft>
                <a:spcPts val="0"/>
              </a:spcAft>
              <a:buSzPts val="4000"/>
              <a:buFont typeface="Pacifico"/>
              <a:buNone/>
              <a:defRPr sz="5300">
                <a:latin typeface="Pacifico"/>
                <a:ea typeface="Pacifico"/>
                <a:cs typeface="Pacifico"/>
                <a:sym typeface="Pacifico"/>
              </a:defRPr>
            </a:lvl4pPr>
            <a:lvl5pPr lvl="4" rtl="0">
              <a:lnSpc>
                <a:spcPct val="100000"/>
              </a:lnSpc>
              <a:spcBef>
                <a:spcPts val="0"/>
              </a:spcBef>
              <a:spcAft>
                <a:spcPts val="0"/>
              </a:spcAft>
              <a:buSzPts val="4000"/>
              <a:buFont typeface="Pacifico"/>
              <a:buNone/>
              <a:defRPr sz="5300">
                <a:latin typeface="Pacifico"/>
                <a:ea typeface="Pacifico"/>
                <a:cs typeface="Pacifico"/>
                <a:sym typeface="Pacifico"/>
              </a:defRPr>
            </a:lvl5pPr>
            <a:lvl6pPr lvl="5" rtl="0">
              <a:lnSpc>
                <a:spcPct val="100000"/>
              </a:lnSpc>
              <a:spcBef>
                <a:spcPts val="0"/>
              </a:spcBef>
              <a:spcAft>
                <a:spcPts val="0"/>
              </a:spcAft>
              <a:buSzPts val="4000"/>
              <a:buFont typeface="Pacifico"/>
              <a:buNone/>
              <a:defRPr sz="5300">
                <a:latin typeface="Pacifico"/>
                <a:ea typeface="Pacifico"/>
                <a:cs typeface="Pacifico"/>
                <a:sym typeface="Pacifico"/>
              </a:defRPr>
            </a:lvl6pPr>
            <a:lvl7pPr lvl="6" rtl="0">
              <a:lnSpc>
                <a:spcPct val="100000"/>
              </a:lnSpc>
              <a:spcBef>
                <a:spcPts val="0"/>
              </a:spcBef>
              <a:spcAft>
                <a:spcPts val="0"/>
              </a:spcAft>
              <a:buSzPts val="4000"/>
              <a:buFont typeface="Pacifico"/>
              <a:buNone/>
              <a:defRPr sz="5300">
                <a:latin typeface="Pacifico"/>
                <a:ea typeface="Pacifico"/>
                <a:cs typeface="Pacifico"/>
                <a:sym typeface="Pacifico"/>
              </a:defRPr>
            </a:lvl7pPr>
            <a:lvl8pPr lvl="7" rtl="0">
              <a:lnSpc>
                <a:spcPct val="100000"/>
              </a:lnSpc>
              <a:spcBef>
                <a:spcPts val="0"/>
              </a:spcBef>
              <a:spcAft>
                <a:spcPts val="0"/>
              </a:spcAft>
              <a:buSzPts val="4000"/>
              <a:buFont typeface="Pacifico"/>
              <a:buNone/>
              <a:defRPr sz="5300">
                <a:latin typeface="Pacifico"/>
                <a:ea typeface="Pacifico"/>
                <a:cs typeface="Pacifico"/>
                <a:sym typeface="Pacifico"/>
              </a:defRPr>
            </a:lvl8pPr>
            <a:lvl9pPr lvl="8" rtl="0">
              <a:lnSpc>
                <a:spcPct val="100000"/>
              </a:lnSpc>
              <a:spcBef>
                <a:spcPts val="0"/>
              </a:spcBef>
              <a:spcAft>
                <a:spcPts val="0"/>
              </a:spcAft>
              <a:buSzPts val="4000"/>
              <a:buFont typeface="Pacifico"/>
              <a:buNone/>
              <a:defRPr sz="5300">
                <a:latin typeface="Pacifico"/>
                <a:ea typeface="Pacifico"/>
                <a:cs typeface="Pacifico"/>
                <a:sym typeface="Pacifico"/>
              </a:defRPr>
            </a:lvl9pPr>
          </a:lstStyle>
          <a:p>
            <a:endParaRPr/>
          </a:p>
        </p:txBody>
      </p:sp>
      <p:sp>
        <p:nvSpPr>
          <p:cNvPr id="6076" name="Google Shape;6076;p53"/>
          <p:cNvSpPr txBox="1">
            <a:spLocks noGrp="1"/>
          </p:cNvSpPr>
          <p:nvPr>
            <p:ph type="subTitle" idx="2"/>
          </p:nvPr>
        </p:nvSpPr>
        <p:spPr>
          <a:xfrm>
            <a:off x="6185792" y="3561167"/>
            <a:ext cx="41808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2000"/>
              <a:buNone/>
              <a:defRPr sz="2700"/>
            </a:lvl1pPr>
            <a:lvl2pPr lvl="1" rtl="0">
              <a:lnSpc>
                <a:spcPct val="100000"/>
              </a:lnSpc>
              <a:spcBef>
                <a:spcPts val="0"/>
              </a:spcBef>
              <a:spcAft>
                <a:spcPts val="0"/>
              </a:spcAft>
              <a:buSzPts val="2000"/>
              <a:buNone/>
              <a:defRPr sz="2700"/>
            </a:lvl2pPr>
            <a:lvl3pPr lvl="2" rtl="0">
              <a:lnSpc>
                <a:spcPct val="100000"/>
              </a:lnSpc>
              <a:spcBef>
                <a:spcPts val="0"/>
              </a:spcBef>
              <a:spcAft>
                <a:spcPts val="0"/>
              </a:spcAft>
              <a:buSzPts val="2000"/>
              <a:buNone/>
              <a:defRPr sz="2700"/>
            </a:lvl3pPr>
            <a:lvl4pPr lvl="3" rtl="0">
              <a:lnSpc>
                <a:spcPct val="100000"/>
              </a:lnSpc>
              <a:spcBef>
                <a:spcPts val="0"/>
              </a:spcBef>
              <a:spcAft>
                <a:spcPts val="0"/>
              </a:spcAft>
              <a:buSzPts val="2000"/>
              <a:buNone/>
              <a:defRPr sz="2700"/>
            </a:lvl4pPr>
            <a:lvl5pPr lvl="4" rtl="0">
              <a:lnSpc>
                <a:spcPct val="100000"/>
              </a:lnSpc>
              <a:spcBef>
                <a:spcPts val="0"/>
              </a:spcBef>
              <a:spcAft>
                <a:spcPts val="0"/>
              </a:spcAft>
              <a:buSzPts val="2000"/>
              <a:buNone/>
              <a:defRPr sz="2700"/>
            </a:lvl5pPr>
            <a:lvl6pPr lvl="5" rtl="0">
              <a:lnSpc>
                <a:spcPct val="100000"/>
              </a:lnSpc>
              <a:spcBef>
                <a:spcPts val="0"/>
              </a:spcBef>
              <a:spcAft>
                <a:spcPts val="0"/>
              </a:spcAft>
              <a:buSzPts val="2000"/>
              <a:buNone/>
              <a:defRPr sz="2700"/>
            </a:lvl6pPr>
            <a:lvl7pPr lvl="6" rtl="0">
              <a:lnSpc>
                <a:spcPct val="100000"/>
              </a:lnSpc>
              <a:spcBef>
                <a:spcPts val="0"/>
              </a:spcBef>
              <a:spcAft>
                <a:spcPts val="0"/>
              </a:spcAft>
              <a:buSzPts val="2000"/>
              <a:buNone/>
              <a:defRPr sz="2700"/>
            </a:lvl7pPr>
            <a:lvl8pPr lvl="7" rtl="0">
              <a:lnSpc>
                <a:spcPct val="100000"/>
              </a:lnSpc>
              <a:spcBef>
                <a:spcPts val="0"/>
              </a:spcBef>
              <a:spcAft>
                <a:spcPts val="0"/>
              </a:spcAft>
              <a:buSzPts val="2000"/>
              <a:buNone/>
              <a:defRPr sz="2700"/>
            </a:lvl8pPr>
            <a:lvl9pPr lvl="8" rtl="0">
              <a:lnSpc>
                <a:spcPct val="100000"/>
              </a:lnSpc>
              <a:spcBef>
                <a:spcPts val="0"/>
              </a:spcBef>
              <a:spcAft>
                <a:spcPts val="0"/>
              </a:spcAft>
              <a:buSzPts val="2000"/>
              <a:buNone/>
              <a:defRPr sz="2700"/>
            </a:lvl9pPr>
          </a:lstStyle>
          <a:p>
            <a:endParaRPr/>
          </a:p>
        </p:txBody>
      </p:sp>
      <p:sp>
        <p:nvSpPr>
          <p:cNvPr id="6077" name="Google Shape;6077;p53"/>
          <p:cNvSpPr txBox="1">
            <a:spLocks noGrp="1"/>
          </p:cNvSpPr>
          <p:nvPr>
            <p:ph type="title" hasCustomPrompt="1"/>
          </p:nvPr>
        </p:nvSpPr>
        <p:spPr>
          <a:xfrm>
            <a:off x="1638536" y="2006600"/>
            <a:ext cx="3888756" cy="3073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lt1"/>
              </a:buClr>
              <a:buSzPts val="10500"/>
              <a:buNone/>
              <a:defRPr sz="14000">
                <a:solidFill>
                  <a:schemeClr val="lt1"/>
                </a:solidFill>
              </a:defRPr>
            </a:lvl1pPr>
            <a:lvl2pPr lvl="1" algn="ctr" rtl="0">
              <a:spcBef>
                <a:spcPts val="0"/>
              </a:spcBef>
              <a:spcAft>
                <a:spcPts val="0"/>
              </a:spcAft>
              <a:buSzPts val="10000"/>
              <a:buNone/>
              <a:defRPr sz="13300"/>
            </a:lvl2pPr>
            <a:lvl3pPr lvl="2" algn="ctr" rtl="0">
              <a:spcBef>
                <a:spcPts val="0"/>
              </a:spcBef>
              <a:spcAft>
                <a:spcPts val="0"/>
              </a:spcAft>
              <a:buSzPts val="10000"/>
              <a:buNone/>
              <a:defRPr sz="13300"/>
            </a:lvl3pPr>
            <a:lvl4pPr lvl="3" algn="ctr" rtl="0">
              <a:spcBef>
                <a:spcPts val="0"/>
              </a:spcBef>
              <a:spcAft>
                <a:spcPts val="0"/>
              </a:spcAft>
              <a:buSzPts val="10000"/>
              <a:buNone/>
              <a:defRPr sz="13300"/>
            </a:lvl4pPr>
            <a:lvl5pPr lvl="4" algn="ctr" rtl="0">
              <a:spcBef>
                <a:spcPts val="0"/>
              </a:spcBef>
              <a:spcAft>
                <a:spcPts val="0"/>
              </a:spcAft>
              <a:buSzPts val="10000"/>
              <a:buNone/>
              <a:defRPr sz="13300"/>
            </a:lvl5pPr>
            <a:lvl6pPr lvl="5" algn="ctr" rtl="0">
              <a:spcBef>
                <a:spcPts val="0"/>
              </a:spcBef>
              <a:spcAft>
                <a:spcPts val="0"/>
              </a:spcAft>
              <a:buSzPts val="10000"/>
              <a:buNone/>
              <a:defRPr sz="13300"/>
            </a:lvl6pPr>
            <a:lvl7pPr lvl="6" algn="ctr" rtl="0">
              <a:spcBef>
                <a:spcPts val="0"/>
              </a:spcBef>
              <a:spcAft>
                <a:spcPts val="0"/>
              </a:spcAft>
              <a:buSzPts val="10000"/>
              <a:buNone/>
              <a:defRPr sz="13300"/>
            </a:lvl7pPr>
            <a:lvl8pPr lvl="7" algn="ctr" rtl="0">
              <a:spcBef>
                <a:spcPts val="0"/>
              </a:spcBef>
              <a:spcAft>
                <a:spcPts val="0"/>
              </a:spcAft>
              <a:buSzPts val="10000"/>
              <a:buNone/>
              <a:defRPr sz="13300"/>
            </a:lvl8pPr>
            <a:lvl9pPr lvl="8" algn="ctr" rtl="0">
              <a:spcBef>
                <a:spcPts val="0"/>
              </a:spcBef>
              <a:spcAft>
                <a:spcPts val="0"/>
              </a:spcAft>
              <a:buSzPts val="10000"/>
              <a:buNone/>
              <a:defRPr sz="13300"/>
            </a:lvl9pPr>
          </a:lstStyle>
          <a:p>
            <a:r>
              <a:t>xx%</a:t>
            </a:r>
          </a:p>
        </p:txBody>
      </p:sp>
      <p:sp>
        <p:nvSpPr>
          <p:cNvPr id="6078" name="Google Shape;6078;p53"/>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79" name="Google Shape;6079;p53"/>
          <p:cNvSpPr/>
          <p:nvPr/>
        </p:nvSpPr>
        <p:spPr>
          <a:xfrm rot="-9227220">
            <a:off x="9694627" y="-606906"/>
            <a:ext cx="3914187" cy="3299732"/>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CUSTOM_22_1_1_1">
    <p:bg>
      <p:bgPr>
        <a:solidFill>
          <a:srgbClr val="FFFFFF"/>
        </a:solidFill>
        <a:effectLst/>
      </p:bgPr>
    </p:bg>
    <p:spTree>
      <p:nvGrpSpPr>
        <p:cNvPr id="1" name="Shape 6080"/>
        <p:cNvGrpSpPr/>
        <p:nvPr/>
      </p:nvGrpSpPr>
      <p:grpSpPr>
        <a:xfrm>
          <a:off x="0" y="0"/>
          <a:ext cx="0" cy="0"/>
          <a:chOff x="0" y="0"/>
          <a:chExt cx="0" cy="0"/>
        </a:xfrm>
      </p:grpSpPr>
      <p:sp>
        <p:nvSpPr>
          <p:cNvPr id="6081" name="Google Shape;6081;p54"/>
          <p:cNvSpPr/>
          <p:nvPr/>
        </p:nvSpPr>
        <p:spPr>
          <a:xfrm rot="6992987">
            <a:off x="1296221" y="1402107"/>
            <a:ext cx="4269356" cy="4282196"/>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82" name="Google Shape;6082;p54"/>
          <p:cNvSpPr txBox="1">
            <a:spLocks noGrp="1"/>
          </p:cNvSpPr>
          <p:nvPr>
            <p:ph type="subTitle" idx="1"/>
          </p:nvPr>
        </p:nvSpPr>
        <p:spPr>
          <a:xfrm>
            <a:off x="6084444" y="2413000"/>
            <a:ext cx="48663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4000"/>
              <a:buFont typeface="Pacifico"/>
              <a:buNone/>
              <a:defRPr sz="5300">
                <a:latin typeface="Pacifico"/>
                <a:ea typeface="Pacifico"/>
                <a:cs typeface="Pacifico"/>
                <a:sym typeface="Pacifico"/>
              </a:defRPr>
            </a:lvl1pPr>
            <a:lvl2pPr lvl="1" rtl="0">
              <a:lnSpc>
                <a:spcPct val="100000"/>
              </a:lnSpc>
              <a:spcBef>
                <a:spcPts val="0"/>
              </a:spcBef>
              <a:spcAft>
                <a:spcPts val="0"/>
              </a:spcAft>
              <a:buSzPts val="4000"/>
              <a:buFont typeface="Pacifico"/>
              <a:buNone/>
              <a:defRPr sz="5300">
                <a:latin typeface="Pacifico"/>
                <a:ea typeface="Pacifico"/>
                <a:cs typeface="Pacifico"/>
                <a:sym typeface="Pacifico"/>
              </a:defRPr>
            </a:lvl2pPr>
            <a:lvl3pPr lvl="2" rtl="0">
              <a:lnSpc>
                <a:spcPct val="100000"/>
              </a:lnSpc>
              <a:spcBef>
                <a:spcPts val="0"/>
              </a:spcBef>
              <a:spcAft>
                <a:spcPts val="0"/>
              </a:spcAft>
              <a:buSzPts val="4000"/>
              <a:buFont typeface="Pacifico"/>
              <a:buNone/>
              <a:defRPr sz="5300">
                <a:latin typeface="Pacifico"/>
                <a:ea typeface="Pacifico"/>
                <a:cs typeface="Pacifico"/>
                <a:sym typeface="Pacifico"/>
              </a:defRPr>
            </a:lvl3pPr>
            <a:lvl4pPr lvl="3" rtl="0">
              <a:lnSpc>
                <a:spcPct val="100000"/>
              </a:lnSpc>
              <a:spcBef>
                <a:spcPts val="0"/>
              </a:spcBef>
              <a:spcAft>
                <a:spcPts val="0"/>
              </a:spcAft>
              <a:buSzPts val="4000"/>
              <a:buFont typeface="Pacifico"/>
              <a:buNone/>
              <a:defRPr sz="5300">
                <a:latin typeface="Pacifico"/>
                <a:ea typeface="Pacifico"/>
                <a:cs typeface="Pacifico"/>
                <a:sym typeface="Pacifico"/>
              </a:defRPr>
            </a:lvl4pPr>
            <a:lvl5pPr lvl="4" rtl="0">
              <a:lnSpc>
                <a:spcPct val="100000"/>
              </a:lnSpc>
              <a:spcBef>
                <a:spcPts val="0"/>
              </a:spcBef>
              <a:spcAft>
                <a:spcPts val="0"/>
              </a:spcAft>
              <a:buSzPts val="4000"/>
              <a:buFont typeface="Pacifico"/>
              <a:buNone/>
              <a:defRPr sz="5300">
                <a:latin typeface="Pacifico"/>
                <a:ea typeface="Pacifico"/>
                <a:cs typeface="Pacifico"/>
                <a:sym typeface="Pacifico"/>
              </a:defRPr>
            </a:lvl5pPr>
            <a:lvl6pPr lvl="5" rtl="0">
              <a:lnSpc>
                <a:spcPct val="100000"/>
              </a:lnSpc>
              <a:spcBef>
                <a:spcPts val="0"/>
              </a:spcBef>
              <a:spcAft>
                <a:spcPts val="0"/>
              </a:spcAft>
              <a:buSzPts val="4000"/>
              <a:buFont typeface="Pacifico"/>
              <a:buNone/>
              <a:defRPr sz="5300">
                <a:latin typeface="Pacifico"/>
                <a:ea typeface="Pacifico"/>
                <a:cs typeface="Pacifico"/>
                <a:sym typeface="Pacifico"/>
              </a:defRPr>
            </a:lvl6pPr>
            <a:lvl7pPr lvl="6" rtl="0">
              <a:lnSpc>
                <a:spcPct val="100000"/>
              </a:lnSpc>
              <a:spcBef>
                <a:spcPts val="0"/>
              </a:spcBef>
              <a:spcAft>
                <a:spcPts val="0"/>
              </a:spcAft>
              <a:buSzPts val="4000"/>
              <a:buFont typeface="Pacifico"/>
              <a:buNone/>
              <a:defRPr sz="5300">
                <a:latin typeface="Pacifico"/>
                <a:ea typeface="Pacifico"/>
                <a:cs typeface="Pacifico"/>
                <a:sym typeface="Pacifico"/>
              </a:defRPr>
            </a:lvl7pPr>
            <a:lvl8pPr lvl="7" rtl="0">
              <a:lnSpc>
                <a:spcPct val="100000"/>
              </a:lnSpc>
              <a:spcBef>
                <a:spcPts val="0"/>
              </a:spcBef>
              <a:spcAft>
                <a:spcPts val="0"/>
              </a:spcAft>
              <a:buSzPts val="4000"/>
              <a:buFont typeface="Pacifico"/>
              <a:buNone/>
              <a:defRPr sz="5300">
                <a:latin typeface="Pacifico"/>
                <a:ea typeface="Pacifico"/>
                <a:cs typeface="Pacifico"/>
                <a:sym typeface="Pacifico"/>
              </a:defRPr>
            </a:lvl8pPr>
            <a:lvl9pPr lvl="8" rtl="0">
              <a:lnSpc>
                <a:spcPct val="100000"/>
              </a:lnSpc>
              <a:spcBef>
                <a:spcPts val="0"/>
              </a:spcBef>
              <a:spcAft>
                <a:spcPts val="0"/>
              </a:spcAft>
              <a:buSzPts val="4000"/>
              <a:buFont typeface="Pacifico"/>
              <a:buNone/>
              <a:defRPr sz="5300">
                <a:latin typeface="Pacifico"/>
                <a:ea typeface="Pacifico"/>
                <a:cs typeface="Pacifico"/>
                <a:sym typeface="Pacifico"/>
              </a:defRPr>
            </a:lvl9pPr>
          </a:lstStyle>
          <a:p>
            <a:endParaRPr/>
          </a:p>
        </p:txBody>
      </p:sp>
      <p:sp>
        <p:nvSpPr>
          <p:cNvPr id="6083" name="Google Shape;6083;p54"/>
          <p:cNvSpPr txBox="1">
            <a:spLocks noGrp="1"/>
          </p:cNvSpPr>
          <p:nvPr>
            <p:ph type="subTitle" idx="2"/>
          </p:nvPr>
        </p:nvSpPr>
        <p:spPr>
          <a:xfrm>
            <a:off x="6185792" y="3561167"/>
            <a:ext cx="41808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2000"/>
              <a:buNone/>
              <a:defRPr sz="2700"/>
            </a:lvl1pPr>
            <a:lvl2pPr lvl="1" rtl="0">
              <a:lnSpc>
                <a:spcPct val="100000"/>
              </a:lnSpc>
              <a:spcBef>
                <a:spcPts val="0"/>
              </a:spcBef>
              <a:spcAft>
                <a:spcPts val="0"/>
              </a:spcAft>
              <a:buSzPts val="2000"/>
              <a:buNone/>
              <a:defRPr sz="2700"/>
            </a:lvl2pPr>
            <a:lvl3pPr lvl="2" rtl="0">
              <a:lnSpc>
                <a:spcPct val="100000"/>
              </a:lnSpc>
              <a:spcBef>
                <a:spcPts val="0"/>
              </a:spcBef>
              <a:spcAft>
                <a:spcPts val="0"/>
              </a:spcAft>
              <a:buSzPts val="2000"/>
              <a:buNone/>
              <a:defRPr sz="2700"/>
            </a:lvl3pPr>
            <a:lvl4pPr lvl="3" rtl="0">
              <a:lnSpc>
                <a:spcPct val="100000"/>
              </a:lnSpc>
              <a:spcBef>
                <a:spcPts val="0"/>
              </a:spcBef>
              <a:spcAft>
                <a:spcPts val="0"/>
              </a:spcAft>
              <a:buSzPts val="2000"/>
              <a:buNone/>
              <a:defRPr sz="2700"/>
            </a:lvl4pPr>
            <a:lvl5pPr lvl="4" rtl="0">
              <a:lnSpc>
                <a:spcPct val="100000"/>
              </a:lnSpc>
              <a:spcBef>
                <a:spcPts val="0"/>
              </a:spcBef>
              <a:spcAft>
                <a:spcPts val="0"/>
              </a:spcAft>
              <a:buSzPts val="2000"/>
              <a:buNone/>
              <a:defRPr sz="2700"/>
            </a:lvl5pPr>
            <a:lvl6pPr lvl="5" rtl="0">
              <a:lnSpc>
                <a:spcPct val="100000"/>
              </a:lnSpc>
              <a:spcBef>
                <a:spcPts val="0"/>
              </a:spcBef>
              <a:spcAft>
                <a:spcPts val="0"/>
              </a:spcAft>
              <a:buSzPts val="2000"/>
              <a:buNone/>
              <a:defRPr sz="2700"/>
            </a:lvl6pPr>
            <a:lvl7pPr lvl="6" rtl="0">
              <a:lnSpc>
                <a:spcPct val="100000"/>
              </a:lnSpc>
              <a:spcBef>
                <a:spcPts val="0"/>
              </a:spcBef>
              <a:spcAft>
                <a:spcPts val="0"/>
              </a:spcAft>
              <a:buSzPts val="2000"/>
              <a:buNone/>
              <a:defRPr sz="2700"/>
            </a:lvl7pPr>
            <a:lvl8pPr lvl="7" rtl="0">
              <a:lnSpc>
                <a:spcPct val="100000"/>
              </a:lnSpc>
              <a:spcBef>
                <a:spcPts val="0"/>
              </a:spcBef>
              <a:spcAft>
                <a:spcPts val="0"/>
              </a:spcAft>
              <a:buSzPts val="2000"/>
              <a:buNone/>
              <a:defRPr sz="2700"/>
            </a:lvl8pPr>
            <a:lvl9pPr lvl="8" rtl="0">
              <a:lnSpc>
                <a:spcPct val="100000"/>
              </a:lnSpc>
              <a:spcBef>
                <a:spcPts val="0"/>
              </a:spcBef>
              <a:spcAft>
                <a:spcPts val="0"/>
              </a:spcAft>
              <a:buSzPts val="2000"/>
              <a:buNone/>
              <a:defRPr sz="2700"/>
            </a:lvl9pPr>
          </a:lstStyle>
          <a:p>
            <a:endParaRPr/>
          </a:p>
        </p:txBody>
      </p:sp>
      <p:sp>
        <p:nvSpPr>
          <p:cNvPr id="6084" name="Google Shape;6084;p54"/>
          <p:cNvSpPr txBox="1">
            <a:spLocks noGrp="1"/>
          </p:cNvSpPr>
          <p:nvPr>
            <p:ph type="title" hasCustomPrompt="1"/>
          </p:nvPr>
        </p:nvSpPr>
        <p:spPr>
          <a:xfrm>
            <a:off x="1638536" y="2006600"/>
            <a:ext cx="3888756" cy="3073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lt1"/>
              </a:buClr>
              <a:buSzPts val="10500"/>
              <a:buNone/>
              <a:defRPr sz="14000">
                <a:solidFill>
                  <a:schemeClr val="lt1"/>
                </a:solidFill>
              </a:defRPr>
            </a:lvl1pPr>
            <a:lvl2pPr lvl="1" algn="ctr" rtl="0">
              <a:spcBef>
                <a:spcPts val="0"/>
              </a:spcBef>
              <a:spcAft>
                <a:spcPts val="0"/>
              </a:spcAft>
              <a:buSzPts val="10000"/>
              <a:buNone/>
              <a:defRPr sz="13300"/>
            </a:lvl2pPr>
            <a:lvl3pPr lvl="2" algn="ctr" rtl="0">
              <a:spcBef>
                <a:spcPts val="0"/>
              </a:spcBef>
              <a:spcAft>
                <a:spcPts val="0"/>
              </a:spcAft>
              <a:buSzPts val="10000"/>
              <a:buNone/>
              <a:defRPr sz="13300"/>
            </a:lvl3pPr>
            <a:lvl4pPr lvl="3" algn="ctr" rtl="0">
              <a:spcBef>
                <a:spcPts val="0"/>
              </a:spcBef>
              <a:spcAft>
                <a:spcPts val="0"/>
              </a:spcAft>
              <a:buSzPts val="10000"/>
              <a:buNone/>
              <a:defRPr sz="13300"/>
            </a:lvl4pPr>
            <a:lvl5pPr lvl="4" algn="ctr" rtl="0">
              <a:spcBef>
                <a:spcPts val="0"/>
              </a:spcBef>
              <a:spcAft>
                <a:spcPts val="0"/>
              </a:spcAft>
              <a:buSzPts val="10000"/>
              <a:buNone/>
              <a:defRPr sz="13300"/>
            </a:lvl5pPr>
            <a:lvl6pPr lvl="5" algn="ctr" rtl="0">
              <a:spcBef>
                <a:spcPts val="0"/>
              </a:spcBef>
              <a:spcAft>
                <a:spcPts val="0"/>
              </a:spcAft>
              <a:buSzPts val="10000"/>
              <a:buNone/>
              <a:defRPr sz="13300"/>
            </a:lvl6pPr>
            <a:lvl7pPr lvl="6" algn="ctr" rtl="0">
              <a:spcBef>
                <a:spcPts val="0"/>
              </a:spcBef>
              <a:spcAft>
                <a:spcPts val="0"/>
              </a:spcAft>
              <a:buSzPts val="10000"/>
              <a:buNone/>
              <a:defRPr sz="13300"/>
            </a:lvl7pPr>
            <a:lvl8pPr lvl="7" algn="ctr" rtl="0">
              <a:spcBef>
                <a:spcPts val="0"/>
              </a:spcBef>
              <a:spcAft>
                <a:spcPts val="0"/>
              </a:spcAft>
              <a:buSzPts val="10000"/>
              <a:buNone/>
              <a:defRPr sz="13300"/>
            </a:lvl8pPr>
            <a:lvl9pPr lvl="8" algn="ctr" rtl="0">
              <a:spcBef>
                <a:spcPts val="0"/>
              </a:spcBef>
              <a:spcAft>
                <a:spcPts val="0"/>
              </a:spcAft>
              <a:buSzPts val="10000"/>
              <a:buNone/>
              <a:defRPr sz="13300"/>
            </a:lvl9pPr>
          </a:lstStyle>
          <a:p>
            <a:r>
              <a:t>xx%</a:t>
            </a:r>
          </a:p>
        </p:txBody>
      </p:sp>
      <p:sp>
        <p:nvSpPr>
          <p:cNvPr id="6085" name="Google Shape;6085;p54"/>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86" name="Google Shape;6086;p54"/>
          <p:cNvSpPr/>
          <p:nvPr/>
        </p:nvSpPr>
        <p:spPr>
          <a:xfrm rot="-9227220">
            <a:off x="9694627" y="-606906"/>
            <a:ext cx="3914187" cy="3299732"/>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11/19/2021</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18898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15">
    <p:spTree>
      <p:nvGrpSpPr>
        <p:cNvPr id="1" name="Shape 3981"/>
        <p:cNvGrpSpPr/>
        <p:nvPr/>
      </p:nvGrpSpPr>
      <p:grpSpPr>
        <a:xfrm>
          <a:off x="0" y="0"/>
          <a:ext cx="0" cy="0"/>
          <a:chOff x="0" y="0"/>
          <a:chExt cx="0" cy="0"/>
        </a:xfrm>
      </p:grpSpPr>
      <p:sp>
        <p:nvSpPr>
          <p:cNvPr id="3982" name="Google Shape;3982;p13"/>
          <p:cNvSpPr/>
          <p:nvPr/>
        </p:nvSpPr>
        <p:spPr>
          <a:xfrm rot="-4542417">
            <a:off x="-5165892" y="-1296019"/>
            <a:ext cx="11772937" cy="5386364"/>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983" name="Google Shape;3983;p13"/>
          <p:cNvSpPr/>
          <p:nvPr/>
        </p:nvSpPr>
        <p:spPr>
          <a:xfrm rot="7213442">
            <a:off x="7516704" y="3527515"/>
            <a:ext cx="8106571" cy="3708924"/>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984" name="Google Shape;3984;p13"/>
          <p:cNvSpPr txBox="1">
            <a:spLocks noGrp="1"/>
          </p:cNvSpPr>
          <p:nvPr>
            <p:ph type="title"/>
          </p:nvPr>
        </p:nvSpPr>
        <p:spPr>
          <a:xfrm>
            <a:off x="2376307" y="2100600"/>
            <a:ext cx="7409225" cy="26568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endParaRPr/>
          </a:p>
        </p:txBody>
      </p:sp>
      <p:sp>
        <p:nvSpPr>
          <p:cNvPr id="3985" name="Google Shape;3985;p13"/>
          <p:cNvSpPr txBox="1">
            <a:spLocks noGrp="1"/>
          </p:cNvSpPr>
          <p:nvPr>
            <p:ph type="title" idx="2"/>
          </p:nvPr>
        </p:nvSpPr>
        <p:spPr>
          <a:xfrm>
            <a:off x="887798" y="53160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600"/>
              <a:buFont typeface="Lato"/>
              <a:buNone/>
              <a:defRPr sz="2100">
                <a:latin typeface="Lato"/>
                <a:ea typeface="Lato"/>
                <a:cs typeface="Lato"/>
                <a:sym typeface="Lato"/>
              </a:defRPr>
            </a:lvl1pPr>
            <a:lvl2pPr lvl="1" rtl="0">
              <a:spcBef>
                <a:spcPts val="0"/>
              </a:spcBef>
              <a:spcAft>
                <a:spcPts val="0"/>
              </a:spcAft>
              <a:buSzPts val="1600"/>
              <a:buFont typeface="Lato"/>
              <a:buNone/>
              <a:defRPr sz="2100">
                <a:latin typeface="Lato"/>
                <a:ea typeface="Lato"/>
                <a:cs typeface="Lato"/>
                <a:sym typeface="Lato"/>
              </a:defRPr>
            </a:lvl2pPr>
            <a:lvl3pPr lvl="2" rtl="0">
              <a:spcBef>
                <a:spcPts val="0"/>
              </a:spcBef>
              <a:spcAft>
                <a:spcPts val="0"/>
              </a:spcAft>
              <a:buSzPts val="1600"/>
              <a:buFont typeface="Lato"/>
              <a:buNone/>
              <a:defRPr sz="2100">
                <a:latin typeface="Lato"/>
                <a:ea typeface="Lato"/>
                <a:cs typeface="Lato"/>
                <a:sym typeface="Lato"/>
              </a:defRPr>
            </a:lvl3pPr>
            <a:lvl4pPr lvl="3" rtl="0">
              <a:spcBef>
                <a:spcPts val="0"/>
              </a:spcBef>
              <a:spcAft>
                <a:spcPts val="0"/>
              </a:spcAft>
              <a:buSzPts val="1600"/>
              <a:buFont typeface="Lato"/>
              <a:buNone/>
              <a:defRPr sz="2100">
                <a:latin typeface="Lato"/>
                <a:ea typeface="Lato"/>
                <a:cs typeface="Lato"/>
                <a:sym typeface="Lato"/>
              </a:defRPr>
            </a:lvl4pPr>
            <a:lvl5pPr lvl="4" rtl="0">
              <a:spcBef>
                <a:spcPts val="0"/>
              </a:spcBef>
              <a:spcAft>
                <a:spcPts val="0"/>
              </a:spcAft>
              <a:buSzPts val="1600"/>
              <a:buFont typeface="Lato"/>
              <a:buNone/>
              <a:defRPr sz="2100">
                <a:latin typeface="Lato"/>
                <a:ea typeface="Lato"/>
                <a:cs typeface="Lato"/>
                <a:sym typeface="Lato"/>
              </a:defRPr>
            </a:lvl5pPr>
            <a:lvl6pPr lvl="5" rtl="0">
              <a:spcBef>
                <a:spcPts val="0"/>
              </a:spcBef>
              <a:spcAft>
                <a:spcPts val="0"/>
              </a:spcAft>
              <a:buSzPts val="1600"/>
              <a:buFont typeface="Lato"/>
              <a:buNone/>
              <a:defRPr sz="2100">
                <a:latin typeface="Lato"/>
                <a:ea typeface="Lato"/>
                <a:cs typeface="Lato"/>
                <a:sym typeface="Lato"/>
              </a:defRPr>
            </a:lvl6pPr>
            <a:lvl7pPr lvl="6" rtl="0">
              <a:spcBef>
                <a:spcPts val="0"/>
              </a:spcBef>
              <a:spcAft>
                <a:spcPts val="0"/>
              </a:spcAft>
              <a:buSzPts val="1600"/>
              <a:buFont typeface="Lato"/>
              <a:buNone/>
              <a:defRPr sz="2100">
                <a:latin typeface="Lato"/>
                <a:ea typeface="Lato"/>
                <a:cs typeface="Lato"/>
                <a:sym typeface="Lato"/>
              </a:defRPr>
            </a:lvl7pPr>
            <a:lvl8pPr lvl="7" rtl="0">
              <a:spcBef>
                <a:spcPts val="0"/>
              </a:spcBef>
              <a:spcAft>
                <a:spcPts val="0"/>
              </a:spcAft>
              <a:buSzPts val="1600"/>
              <a:buFont typeface="Lato"/>
              <a:buNone/>
              <a:defRPr sz="2100">
                <a:latin typeface="Lato"/>
                <a:ea typeface="Lato"/>
                <a:cs typeface="Lato"/>
                <a:sym typeface="Lato"/>
              </a:defRPr>
            </a:lvl8pPr>
            <a:lvl9pPr lvl="8" rtl="0">
              <a:spcBef>
                <a:spcPts val="0"/>
              </a:spcBef>
              <a:spcAft>
                <a:spcPts val="0"/>
              </a:spcAft>
              <a:buSzPts val="1600"/>
              <a:buFont typeface="Lato"/>
              <a:buNone/>
              <a:defRPr sz="2100">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3">
  <p:cSld name="CUSTOM_24">
    <p:spTree>
      <p:nvGrpSpPr>
        <p:cNvPr id="1" name="Shape 4000"/>
        <p:cNvGrpSpPr/>
        <p:nvPr/>
      </p:nvGrpSpPr>
      <p:grpSpPr>
        <a:xfrm>
          <a:off x="0" y="0"/>
          <a:ext cx="0" cy="0"/>
          <a:chOff x="0" y="0"/>
          <a:chExt cx="0" cy="0"/>
        </a:xfrm>
      </p:grpSpPr>
      <p:sp>
        <p:nvSpPr>
          <p:cNvPr id="4001" name="Google Shape;4001;p16"/>
          <p:cNvSpPr/>
          <p:nvPr/>
        </p:nvSpPr>
        <p:spPr>
          <a:xfrm rot="10171388" flipH="1">
            <a:off x="-823498" y="-1586018"/>
            <a:ext cx="3914339" cy="3299859"/>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02" name="Google Shape;4002;p16"/>
          <p:cNvSpPr txBox="1">
            <a:spLocks noGrp="1"/>
          </p:cNvSpPr>
          <p:nvPr>
            <p:ph type="title"/>
          </p:nvPr>
        </p:nvSpPr>
        <p:spPr>
          <a:xfrm>
            <a:off x="887814" y="1125728"/>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03" name="Google Shape;4003;p16"/>
          <p:cNvSpPr txBox="1">
            <a:spLocks noGrp="1"/>
          </p:cNvSpPr>
          <p:nvPr>
            <p:ph type="subTitle" idx="1"/>
          </p:nvPr>
        </p:nvSpPr>
        <p:spPr>
          <a:xfrm>
            <a:off x="957625" y="45466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04" name="Google Shape;4004;p16"/>
          <p:cNvSpPr txBox="1">
            <a:spLocks noGrp="1"/>
          </p:cNvSpPr>
          <p:nvPr>
            <p:ph type="subTitle" idx="2"/>
          </p:nvPr>
        </p:nvSpPr>
        <p:spPr>
          <a:xfrm>
            <a:off x="957625" y="50953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5" name="Google Shape;4005;p16"/>
          <p:cNvSpPr txBox="1">
            <a:spLocks noGrp="1"/>
          </p:cNvSpPr>
          <p:nvPr>
            <p:ph type="subTitle" idx="3"/>
          </p:nvPr>
        </p:nvSpPr>
        <p:spPr>
          <a:xfrm>
            <a:off x="8642566" y="45466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06" name="Google Shape;4006;p16"/>
          <p:cNvSpPr txBox="1">
            <a:spLocks noGrp="1"/>
          </p:cNvSpPr>
          <p:nvPr>
            <p:ph type="subTitle" idx="4"/>
          </p:nvPr>
        </p:nvSpPr>
        <p:spPr>
          <a:xfrm>
            <a:off x="8642566" y="50953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7" name="Google Shape;4007;p16"/>
          <p:cNvSpPr txBox="1">
            <a:spLocks noGrp="1"/>
          </p:cNvSpPr>
          <p:nvPr>
            <p:ph type="subTitle" idx="5"/>
          </p:nvPr>
        </p:nvSpPr>
        <p:spPr>
          <a:xfrm>
            <a:off x="4800096" y="45466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08" name="Google Shape;4008;p16"/>
          <p:cNvSpPr txBox="1">
            <a:spLocks noGrp="1"/>
          </p:cNvSpPr>
          <p:nvPr>
            <p:ph type="subTitle" idx="6"/>
          </p:nvPr>
        </p:nvSpPr>
        <p:spPr>
          <a:xfrm>
            <a:off x="4800096" y="50953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9" name="Google Shape;4009;p16"/>
          <p:cNvSpPr/>
          <p:nvPr/>
        </p:nvSpPr>
        <p:spPr>
          <a:xfrm rot="-9866937" flipH="1">
            <a:off x="-1040855" y="-2015812"/>
            <a:ext cx="3914346" cy="32998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10" name="Google Shape;4010;p16"/>
          <p:cNvSpPr/>
          <p:nvPr/>
        </p:nvSpPr>
        <p:spPr>
          <a:xfrm rot="-6089748" flipH="1">
            <a:off x="9667778" y="-1309628"/>
            <a:ext cx="3924025" cy="3291678"/>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2">
  <p:cSld name="CUSTOM_23">
    <p:spTree>
      <p:nvGrpSpPr>
        <p:cNvPr id="1" name="Shape 4011"/>
        <p:cNvGrpSpPr/>
        <p:nvPr/>
      </p:nvGrpSpPr>
      <p:grpSpPr>
        <a:xfrm>
          <a:off x="0" y="0"/>
          <a:ext cx="0" cy="0"/>
          <a:chOff x="0" y="0"/>
          <a:chExt cx="0" cy="0"/>
        </a:xfrm>
      </p:grpSpPr>
      <p:sp>
        <p:nvSpPr>
          <p:cNvPr id="4012" name="Google Shape;4012;p17"/>
          <p:cNvSpPr txBox="1">
            <a:spLocks noGrp="1"/>
          </p:cNvSpPr>
          <p:nvPr>
            <p:ph type="title"/>
          </p:nvPr>
        </p:nvSpPr>
        <p:spPr>
          <a:xfrm>
            <a:off x="887814" y="1125728"/>
            <a:ext cx="10386242" cy="6584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4013" name="Google Shape;4013;p17"/>
          <p:cNvSpPr txBox="1">
            <a:spLocks noGrp="1"/>
          </p:cNvSpPr>
          <p:nvPr>
            <p:ph type="subTitle" idx="1"/>
          </p:nvPr>
        </p:nvSpPr>
        <p:spPr>
          <a:xfrm>
            <a:off x="1901285" y="2209800"/>
            <a:ext cx="3799377"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14" name="Google Shape;4014;p17"/>
          <p:cNvSpPr txBox="1">
            <a:spLocks noGrp="1"/>
          </p:cNvSpPr>
          <p:nvPr>
            <p:ph type="subTitle" idx="2"/>
          </p:nvPr>
        </p:nvSpPr>
        <p:spPr>
          <a:xfrm>
            <a:off x="1773200" y="2624368"/>
            <a:ext cx="3212832"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5" name="Google Shape;4015;p17"/>
          <p:cNvSpPr txBox="1">
            <a:spLocks noGrp="1"/>
          </p:cNvSpPr>
          <p:nvPr>
            <p:ph type="subTitle" idx="3"/>
          </p:nvPr>
        </p:nvSpPr>
        <p:spPr>
          <a:xfrm>
            <a:off x="1901285" y="4964763"/>
            <a:ext cx="3799377"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16" name="Google Shape;4016;p17"/>
          <p:cNvSpPr txBox="1">
            <a:spLocks noGrp="1"/>
          </p:cNvSpPr>
          <p:nvPr>
            <p:ph type="subTitle" idx="4"/>
          </p:nvPr>
        </p:nvSpPr>
        <p:spPr>
          <a:xfrm>
            <a:off x="1773200" y="5379333"/>
            <a:ext cx="3212832"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7" name="Google Shape;4017;p17"/>
          <p:cNvSpPr txBox="1">
            <a:spLocks noGrp="1"/>
          </p:cNvSpPr>
          <p:nvPr>
            <p:ph type="subTitle" idx="5"/>
          </p:nvPr>
        </p:nvSpPr>
        <p:spPr>
          <a:xfrm>
            <a:off x="1901285" y="3587281"/>
            <a:ext cx="3799377"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18" name="Google Shape;4018;p17"/>
          <p:cNvSpPr txBox="1">
            <a:spLocks noGrp="1"/>
          </p:cNvSpPr>
          <p:nvPr>
            <p:ph type="subTitle" idx="6"/>
          </p:nvPr>
        </p:nvSpPr>
        <p:spPr>
          <a:xfrm>
            <a:off x="1773200" y="4001851"/>
            <a:ext cx="3212832"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9" name="Google Shape;4019;p17"/>
          <p:cNvSpPr/>
          <p:nvPr/>
        </p:nvSpPr>
        <p:spPr>
          <a:xfrm rot="439435" flipH="1">
            <a:off x="-1679851" y="-1032510"/>
            <a:ext cx="7066573" cy="3405099"/>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23_2">
    <p:spTree>
      <p:nvGrpSpPr>
        <p:cNvPr id="1" name="Shape 4020"/>
        <p:cNvGrpSpPr/>
        <p:nvPr/>
      </p:nvGrpSpPr>
      <p:grpSpPr>
        <a:xfrm>
          <a:off x="0" y="0"/>
          <a:ext cx="0" cy="0"/>
          <a:chOff x="0" y="0"/>
          <a:chExt cx="0" cy="0"/>
        </a:xfrm>
      </p:grpSpPr>
      <p:sp>
        <p:nvSpPr>
          <p:cNvPr id="4021" name="Google Shape;4021;p18"/>
          <p:cNvSpPr txBox="1">
            <a:spLocks noGrp="1"/>
          </p:cNvSpPr>
          <p:nvPr>
            <p:ph type="title"/>
          </p:nvPr>
        </p:nvSpPr>
        <p:spPr>
          <a:xfrm>
            <a:off x="887814" y="1125728"/>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4022" name="Google Shape;4022;p18"/>
          <p:cNvSpPr txBox="1">
            <a:spLocks noGrp="1"/>
          </p:cNvSpPr>
          <p:nvPr>
            <p:ph type="subTitle" idx="1"/>
          </p:nvPr>
        </p:nvSpPr>
        <p:spPr>
          <a:xfrm>
            <a:off x="6721331" y="41529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23" name="Google Shape;4023;p18"/>
          <p:cNvSpPr txBox="1">
            <a:spLocks noGrp="1"/>
          </p:cNvSpPr>
          <p:nvPr>
            <p:ph type="subTitle" idx="2"/>
          </p:nvPr>
        </p:nvSpPr>
        <p:spPr>
          <a:xfrm>
            <a:off x="6721331" y="47016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4" name="Google Shape;4024;p18"/>
          <p:cNvSpPr txBox="1">
            <a:spLocks noGrp="1"/>
          </p:cNvSpPr>
          <p:nvPr>
            <p:ph type="subTitle" idx="3"/>
          </p:nvPr>
        </p:nvSpPr>
        <p:spPr>
          <a:xfrm>
            <a:off x="2878860" y="41529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25" name="Google Shape;4025;p18"/>
          <p:cNvSpPr txBox="1">
            <a:spLocks noGrp="1"/>
          </p:cNvSpPr>
          <p:nvPr>
            <p:ph type="subTitle" idx="4"/>
          </p:nvPr>
        </p:nvSpPr>
        <p:spPr>
          <a:xfrm>
            <a:off x="2878860" y="47016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6" name="Google Shape;4026;p18"/>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27" name="Google Shape;4027;p18"/>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one columns 2">
  <p:cSld name="CUSTOM_23_1">
    <p:spTree>
      <p:nvGrpSpPr>
        <p:cNvPr id="1" name="Shape 4037"/>
        <p:cNvGrpSpPr/>
        <p:nvPr/>
      </p:nvGrpSpPr>
      <p:grpSpPr>
        <a:xfrm>
          <a:off x="0" y="0"/>
          <a:ext cx="0" cy="0"/>
          <a:chOff x="0" y="0"/>
          <a:chExt cx="0" cy="0"/>
        </a:xfrm>
      </p:grpSpPr>
      <p:sp>
        <p:nvSpPr>
          <p:cNvPr id="4038" name="Google Shape;4038;p20"/>
          <p:cNvSpPr/>
          <p:nvPr/>
        </p:nvSpPr>
        <p:spPr>
          <a:xfrm rot="10800000">
            <a:off x="6420244" y="2185365"/>
            <a:ext cx="5741582" cy="39593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39" name="Google Shape;4039;p20"/>
          <p:cNvSpPr txBox="1">
            <a:spLocks noGrp="1"/>
          </p:cNvSpPr>
          <p:nvPr>
            <p:ph type="title"/>
          </p:nvPr>
        </p:nvSpPr>
        <p:spPr>
          <a:xfrm>
            <a:off x="4674712" y="1125733"/>
            <a:ext cx="6599234" cy="6584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4040" name="Google Shape;4040;p20"/>
          <p:cNvSpPr txBox="1">
            <a:spLocks noGrp="1"/>
          </p:cNvSpPr>
          <p:nvPr>
            <p:ph type="subTitle" idx="1"/>
          </p:nvPr>
        </p:nvSpPr>
        <p:spPr>
          <a:xfrm>
            <a:off x="948614" y="2624367"/>
            <a:ext cx="5207884" cy="35204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041" name="Google Shape;4041;p20"/>
          <p:cNvSpPr/>
          <p:nvPr/>
        </p:nvSpPr>
        <p:spPr>
          <a:xfrm rot="439435" flipH="1">
            <a:off x="-1679851" y="-1032510"/>
            <a:ext cx="7066573" cy="3405099"/>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42" name="Google Shape;4042;p20"/>
          <p:cNvSpPr/>
          <p:nvPr/>
        </p:nvSpPr>
        <p:spPr>
          <a:xfrm rot="8750175" flipH="1">
            <a:off x="7290210" y="2959389"/>
            <a:ext cx="7846035" cy="4344465"/>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121705" tIns="121705" rIns="121705" bIns="12170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59" r:id="rId5"/>
    <p:sldLayoutId id="2147483662" r:id="rId6"/>
    <p:sldLayoutId id="2147483663" r:id="rId7"/>
    <p:sldLayoutId id="2147483664" r:id="rId8"/>
    <p:sldLayoutId id="2147483666" r:id="rId9"/>
    <p:sldLayoutId id="2147483668" r:id="rId10"/>
    <p:sldLayoutId id="2147483669" r:id="rId11"/>
    <p:sldLayoutId id="2147483672" r:id="rId12"/>
    <p:sldLayoutId id="2147483673" r:id="rId13"/>
    <p:sldLayoutId id="2147483676" r:id="rId14"/>
    <p:sldLayoutId id="2147483677" r:id="rId15"/>
    <p:sldLayoutId id="2147483678" r:id="rId16"/>
    <p:sldLayoutId id="2147483680" r:id="rId17"/>
    <p:sldLayoutId id="2147483682" r:id="rId18"/>
    <p:sldLayoutId id="2147483688" r:id="rId19"/>
    <p:sldLayoutId id="2147483690" r:id="rId20"/>
    <p:sldLayoutId id="2147483692" r:id="rId21"/>
    <p:sldLayoutId id="2147483693" r:id="rId22"/>
    <p:sldLayoutId id="2147483694" r:id="rId23"/>
    <p:sldLayoutId id="2147483696" r:id="rId24"/>
    <p:sldLayoutId id="2147483698" r:id="rId25"/>
    <p:sldLayoutId id="2147483699" r:id="rId26"/>
    <p:sldLayoutId id="2147483700" r:id="rId27"/>
    <p:sldLayoutId id="214748370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extLst mod="1">
    <p:ext uri="{27BBF7A9-308A-43DC-89C8-2F10F3537804}">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pos="5311">
          <p15:clr>
            <a:srgbClr val="EA4335"/>
          </p15:clr>
        </p15:guide>
        <p15:guide id="2" pos="449">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jpe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microsoft.com/office/2007/relationships/hdphoto" Target="../media/hdphoto8.wdp"/><Relationship Id="rId11" Type="http://schemas.microsoft.com/office/2007/relationships/hdphoto" Target="../media/hdphoto4.wdp"/><Relationship Id="rId5" Type="http://schemas.openxmlformats.org/officeDocument/2006/relationships/image" Target="../media/image28.png"/><Relationship Id="rId10" Type="http://schemas.openxmlformats.org/officeDocument/2006/relationships/image" Target="../media/image16.png"/><Relationship Id="rId4" Type="http://schemas.openxmlformats.org/officeDocument/2006/relationships/image" Target="../media/image22.pn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8.png"/><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0098" t="53940" r="12318" b="23030"/>
          <a:stretch/>
        </p:blipFill>
        <p:spPr>
          <a:xfrm>
            <a:off x="8895480" y="4454103"/>
            <a:ext cx="1333299" cy="160975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734" y="3974337"/>
            <a:ext cx="3252349" cy="2072640"/>
          </a:xfrm>
          <a:prstGeom prst="rect">
            <a:avLst/>
          </a:prstGeom>
        </p:spPr>
      </p:pic>
      <p:sp>
        <p:nvSpPr>
          <p:cNvPr id="4" name="Rectangle 3"/>
          <p:cNvSpPr/>
          <p:nvPr/>
        </p:nvSpPr>
        <p:spPr>
          <a:xfrm>
            <a:off x="0" y="0"/>
            <a:ext cx="12161838" cy="3276600"/>
          </a:xfrm>
          <a:prstGeom prst="rect">
            <a:avLst/>
          </a:prstGeom>
          <a:solidFill>
            <a:srgbClr val="FFFB65"/>
          </a:solidFill>
          <a:ln>
            <a:noFill/>
          </a:ln>
        </p:spPr>
        <p:style>
          <a:lnRef idx="2">
            <a:schemeClr val="accent1">
              <a:shade val="50000"/>
            </a:schemeClr>
          </a:lnRef>
          <a:fillRef idx="1">
            <a:schemeClr val="accent1"/>
          </a:fillRef>
          <a:effectRef idx="0">
            <a:schemeClr val="accent1"/>
          </a:effectRef>
          <a:fontRef idx="minor">
            <a:schemeClr val="lt1"/>
          </a:fontRef>
        </p:style>
        <p:txBody>
          <a:bodyPr lIns="90958" tIns="45478" rIns="90958" bIns="45478" rtlCol="0" anchor="ctr"/>
          <a:lstStyle/>
          <a:p>
            <a:pPr algn="ctr"/>
            <a:endParaRPr lang="en-US" dirty="0"/>
          </a:p>
        </p:txBody>
      </p:sp>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46603" y="225288"/>
            <a:ext cx="1889525" cy="174927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525970" y="859319"/>
            <a:ext cx="7866273" cy="2215991"/>
            <a:chOff x="2544762" y="859312"/>
            <a:chExt cx="7924800" cy="2215991"/>
          </a:xfrm>
        </p:grpSpPr>
        <p:sp>
          <p:nvSpPr>
            <p:cNvPr id="7" name="TextBox 6"/>
            <p:cNvSpPr txBox="1"/>
            <p:nvPr/>
          </p:nvSpPr>
          <p:spPr>
            <a:xfrm>
              <a:off x="2544762" y="859312"/>
              <a:ext cx="7877036" cy="2215991"/>
            </a:xfrm>
            <a:prstGeom prst="rect">
              <a:avLst/>
            </a:prstGeom>
            <a:noFill/>
          </p:spPr>
          <p:txBody>
            <a:bodyPr wrap="square" rtlCol="0">
              <a:spAutoFit/>
            </a:bodyPr>
            <a:lstStyle/>
            <a:p>
              <a:r>
                <a:rPr lang="en-US" sz="137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TOÁN</a:t>
              </a:r>
              <a:endParaRPr lang="en-US" sz="137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
          <p:nvSpPr>
            <p:cNvPr id="9" name="TextBox 8"/>
            <p:cNvSpPr txBox="1"/>
            <p:nvPr/>
          </p:nvSpPr>
          <p:spPr>
            <a:xfrm>
              <a:off x="7926526" y="859312"/>
              <a:ext cx="2543036" cy="221599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13700" b="1" spc="149">
                  <a:ln w="11430"/>
                  <a:solidFill>
                    <a:srgbClr val="F8F8F8"/>
                  </a:solidFill>
                  <a:effectLst>
                    <a:outerShdw blurRad="25400" algn="tl" rotWithShape="0">
                      <a:srgbClr val="000000">
                        <a:alpha val="43000"/>
                      </a:srgbClr>
                    </a:outerShdw>
                  </a:effectLst>
                  <a:latin typeface="Arial" pitchFamily="34" charset="0"/>
                  <a:cs typeface="Arial" pitchFamily="34" charset="0"/>
                </a:rPr>
                <a:t>2</a:t>
              </a:r>
            </a:p>
          </p:txBody>
        </p:sp>
      </p:grpSp>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427" b="50130" l="60615" r="70644"/>
                    </a14:imgEffect>
                  </a14:imgLayer>
                </a14:imgProps>
              </a:ext>
              <a:ext uri="{28A0092B-C50C-407E-A947-70E740481C1C}">
                <a14:useLocalDpi xmlns:a14="http://schemas.microsoft.com/office/drawing/2010/main" val="0"/>
              </a:ext>
            </a:extLst>
          </a:blip>
          <a:srcRect l="59956" t="30018" r="28936" b="50095"/>
          <a:stretch/>
        </p:blipFill>
        <p:spPr bwMode="auto">
          <a:xfrm flipH="1">
            <a:off x="1843997" y="4374971"/>
            <a:ext cx="1691190" cy="171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48064" t="27747" r="38519" b="52083"/>
          <a:stretch/>
        </p:blipFill>
        <p:spPr bwMode="auto">
          <a:xfrm>
            <a:off x="6324546" y="3986261"/>
            <a:ext cx="2438905" cy="207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8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TOP các sai lầm khi lựa chọn mâm ngũ quả ngày tết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8" y="381000"/>
            <a:ext cx="12026991" cy="6248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5" name="TextBox 4"/>
          <p:cNvSpPr txBox="1"/>
          <p:nvPr/>
        </p:nvSpPr>
        <p:spPr>
          <a:xfrm>
            <a:off x="-1767681" y="1440599"/>
            <a:ext cx="530047" cy="1446550"/>
          </a:xfrm>
          <a:prstGeom prst="rect">
            <a:avLst/>
          </a:prstGeom>
          <a:noFill/>
        </p:spPr>
        <p:txBody>
          <a:bodyPr wrap="square" rtlCol="0">
            <a:spAutoFit/>
          </a:bodyPr>
          <a:lstStyle/>
          <a:p>
            <a:r>
              <a:rPr lang="en-US" sz="8800" b="1" smtClean="0">
                <a:solidFill>
                  <a:srgbClr val="7030A0"/>
                </a:solidFill>
                <a:latin typeface="Candy Script" pitchFamily="2" charset="0"/>
              </a:rPr>
              <a:t>3</a:t>
            </a:r>
            <a:endParaRPr lang="en-US" sz="8800" b="1">
              <a:solidFill>
                <a:srgbClr val="7030A0"/>
              </a:solidFill>
              <a:latin typeface="Candy Script" pitchFamily="2"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9199"/>
            <a:ext cx="203676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8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sp>
        <p:nvSpPr>
          <p:cNvPr id="30" name="Oval 29"/>
          <p:cNvSpPr/>
          <p:nvPr/>
        </p:nvSpPr>
        <p:spPr>
          <a:xfrm>
            <a:off x="442119" y="381802"/>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4</a:t>
            </a:r>
            <a:endPar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endParaRPr>
          </a:p>
        </p:txBody>
      </p:sp>
      <p:sp>
        <p:nvSpPr>
          <p:cNvPr id="31" name="TextBox 30">
            <a:extLst>
              <a:ext uri="{FF2B5EF4-FFF2-40B4-BE49-F238E27FC236}">
                <a16:creationId xmlns:a16="http://schemas.microsoft.com/office/drawing/2014/main" xmlns="" id="{19D20F8D-7545-4E33-BF00-A45C28ABB1F4}"/>
              </a:ext>
            </a:extLst>
          </p:cNvPr>
          <p:cNvSpPr txBox="1"/>
          <p:nvPr/>
        </p:nvSpPr>
        <p:spPr>
          <a:xfrm>
            <a:off x="1280319" y="381000"/>
            <a:ext cx="9906000" cy="1323439"/>
          </a:xfrm>
          <a:prstGeom prst="rect">
            <a:avLst/>
          </a:prstGeom>
          <a:noFill/>
        </p:spPr>
        <p:txBody>
          <a:bodyPr wrap="square" rtlCol="0">
            <a:spAutoFit/>
          </a:bodyPr>
          <a:lstStyle/>
          <a:p>
            <a:pPr algn="just"/>
            <a:r>
              <a:rPr lang="vi-VN" sz="4000"/>
              <a:t>Tìm ba điểm thẳng hàng có trong hình dưới đây.</a:t>
            </a:r>
            <a:endParaRPr lang="vi-VN" sz="4000" dirty="0"/>
          </a:p>
        </p:txBody>
      </p:sp>
      <p:pic>
        <p:nvPicPr>
          <p:cNvPr id="10" name="Picture 9">
            <a:extLst>
              <a:ext uri="{FF2B5EF4-FFF2-40B4-BE49-F238E27FC236}">
                <a16:creationId xmlns="" xmlns:a16="http://schemas.microsoft.com/office/drawing/2014/main" id="{B500A19D-3BC6-4160-9B1F-2694E4C68AA5}"/>
              </a:ext>
            </a:extLst>
          </p:cNvPr>
          <p:cNvPicPr>
            <a:picLocks noChangeAspect="1"/>
          </p:cNvPicPr>
          <p:nvPr/>
        </p:nvPicPr>
        <p:blipFill>
          <a:blip r:embed="rId3">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58558" y="2195642"/>
            <a:ext cx="3886245" cy="2802514"/>
          </a:xfrm>
          <a:prstGeom prst="rect">
            <a:avLst/>
          </a:prstGeom>
        </p:spPr>
      </p:pic>
      <p:sp>
        <p:nvSpPr>
          <p:cNvPr id="11" name="TextBox 10">
            <a:extLst>
              <a:ext uri="{FF2B5EF4-FFF2-40B4-BE49-F238E27FC236}">
                <a16:creationId xmlns="" xmlns:a16="http://schemas.microsoft.com/office/drawing/2014/main" id="{7DF45510-E745-47E8-AA61-A6C22A66859B}"/>
              </a:ext>
            </a:extLst>
          </p:cNvPr>
          <p:cNvSpPr txBox="1"/>
          <p:nvPr/>
        </p:nvSpPr>
        <p:spPr>
          <a:xfrm>
            <a:off x="5318919" y="1230581"/>
            <a:ext cx="6318002" cy="5632311"/>
          </a:xfrm>
          <a:prstGeom prst="rect">
            <a:avLst/>
          </a:prstGeom>
          <a:noFill/>
        </p:spPr>
        <p:txBody>
          <a:bodyPr wrap="square" rtlCol="0">
            <a:spAutoFit/>
          </a:bodyPr>
          <a:lstStyle/>
          <a:p>
            <a:pPr>
              <a:lnSpc>
                <a:spcPct val="150000"/>
              </a:lnSpc>
            </a:pPr>
            <a:r>
              <a:rPr lang="en-US" sz="4000" smtClean="0">
                <a:solidFill>
                  <a:srgbClr val="0070C0"/>
                </a:solidFill>
              </a:rPr>
              <a:t>Ba điểm thẳng hàng có trong hình là: </a:t>
            </a:r>
          </a:p>
          <a:p>
            <a:pPr marL="571500" indent="-571500">
              <a:lnSpc>
                <a:spcPct val="150000"/>
              </a:lnSpc>
              <a:buFont typeface="Arial" pitchFamily="34" charset="0"/>
              <a:buChar char="•"/>
            </a:pPr>
            <a:r>
              <a:rPr lang="vi-VN" sz="4000" smtClean="0">
                <a:solidFill>
                  <a:srgbClr val="FF0000"/>
                </a:solidFill>
              </a:rPr>
              <a:t>M</a:t>
            </a:r>
            <a:r>
              <a:rPr lang="vi-VN" sz="4000" dirty="0">
                <a:solidFill>
                  <a:srgbClr val="FF0000"/>
                </a:solidFill>
              </a:rPr>
              <a:t>, R</a:t>
            </a:r>
            <a:r>
              <a:rPr lang="vi-VN" sz="4000">
                <a:solidFill>
                  <a:srgbClr val="FF0000"/>
                </a:solidFill>
              </a:rPr>
              <a:t>, </a:t>
            </a:r>
            <a:r>
              <a:rPr lang="vi-VN" sz="4000" smtClean="0">
                <a:solidFill>
                  <a:srgbClr val="FF0000"/>
                </a:solidFill>
              </a:rPr>
              <a:t>N</a:t>
            </a:r>
            <a:r>
              <a:rPr lang="en-US" sz="4000" smtClean="0">
                <a:solidFill>
                  <a:srgbClr val="0070C0"/>
                </a:solidFill>
              </a:rPr>
              <a:t> </a:t>
            </a:r>
          </a:p>
          <a:p>
            <a:pPr marL="571500" indent="-571500">
              <a:lnSpc>
                <a:spcPct val="150000"/>
              </a:lnSpc>
              <a:buFont typeface="Arial" pitchFamily="34" charset="0"/>
              <a:buChar char="•"/>
            </a:pPr>
            <a:r>
              <a:rPr lang="vi-VN" sz="4000" smtClean="0">
                <a:solidFill>
                  <a:srgbClr val="00B0F0"/>
                </a:solidFill>
              </a:rPr>
              <a:t>N</a:t>
            </a:r>
            <a:r>
              <a:rPr lang="vi-VN" sz="4000" dirty="0">
                <a:solidFill>
                  <a:srgbClr val="00B0F0"/>
                </a:solidFill>
              </a:rPr>
              <a:t>, S</a:t>
            </a:r>
            <a:r>
              <a:rPr lang="vi-VN" sz="4000">
                <a:solidFill>
                  <a:srgbClr val="00B0F0"/>
                </a:solidFill>
              </a:rPr>
              <a:t>, </a:t>
            </a:r>
            <a:r>
              <a:rPr lang="vi-VN" sz="4000" smtClean="0">
                <a:solidFill>
                  <a:srgbClr val="00B0F0"/>
                </a:solidFill>
              </a:rPr>
              <a:t>P</a:t>
            </a:r>
            <a:r>
              <a:rPr lang="en-US" sz="4000">
                <a:solidFill>
                  <a:srgbClr val="00B0F0"/>
                </a:solidFill>
              </a:rPr>
              <a:t> </a:t>
            </a:r>
            <a:endParaRPr lang="en-US" sz="4000" smtClean="0">
              <a:solidFill>
                <a:srgbClr val="00B0F0"/>
              </a:solidFill>
            </a:endParaRPr>
          </a:p>
          <a:p>
            <a:pPr marL="571500" indent="-571500">
              <a:lnSpc>
                <a:spcPct val="150000"/>
              </a:lnSpc>
              <a:buFont typeface="Arial" pitchFamily="34" charset="0"/>
              <a:buChar char="•"/>
            </a:pPr>
            <a:r>
              <a:rPr lang="vi-VN" sz="4000" smtClean="0">
                <a:solidFill>
                  <a:srgbClr val="C00000"/>
                </a:solidFill>
              </a:rPr>
              <a:t>M</a:t>
            </a:r>
            <a:r>
              <a:rPr lang="vi-VN" sz="4000" dirty="0">
                <a:solidFill>
                  <a:srgbClr val="C00000"/>
                </a:solidFill>
              </a:rPr>
              <a:t>, O</a:t>
            </a:r>
            <a:r>
              <a:rPr lang="vi-VN" sz="4000">
                <a:solidFill>
                  <a:srgbClr val="C00000"/>
                </a:solidFill>
              </a:rPr>
              <a:t>, </a:t>
            </a:r>
            <a:r>
              <a:rPr lang="vi-VN" sz="4000" smtClean="0">
                <a:solidFill>
                  <a:srgbClr val="C00000"/>
                </a:solidFill>
              </a:rPr>
              <a:t>P</a:t>
            </a:r>
            <a:r>
              <a:rPr lang="en-US" sz="4000">
                <a:solidFill>
                  <a:srgbClr val="0070C0"/>
                </a:solidFill>
              </a:rPr>
              <a:t> </a:t>
            </a:r>
            <a:endParaRPr lang="en-US" sz="4000" smtClean="0">
              <a:solidFill>
                <a:srgbClr val="0070C0"/>
              </a:solidFill>
            </a:endParaRPr>
          </a:p>
          <a:p>
            <a:pPr marL="571500" indent="-571500">
              <a:lnSpc>
                <a:spcPct val="150000"/>
              </a:lnSpc>
              <a:buFont typeface="Arial" pitchFamily="34" charset="0"/>
              <a:buChar char="•"/>
            </a:pPr>
            <a:r>
              <a:rPr lang="vi-VN" sz="4000" smtClean="0">
                <a:solidFill>
                  <a:srgbClr val="7030A0"/>
                </a:solidFill>
              </a:rPr>
              <a:t>N</a:t>
            </a:r>
            <a:r>
              <a:rPr lang="vi-VN" sz="4000" dirty="0">
                <a:solidFill>
                  <a:srgbClr val="7030A0"/>
                </a:solidFill>
              </a:rPr>
              <a:t>, O</a:t>
            </a:r>
            <a:r>
              <a:rPr lang="vi-VN" sz="4000">
                <a:solidFill>
                  <a:srgbClr val="7030A0"/>
                </a:solidFill>
              </a:rPr>
              <a:t>, </a:t>
            </a:r>
            <a:r>
              <a:rPr lang="vi-VN" sz="4000" smtClean="0">
                <a:solidFill>
                  <a:srgbClr val="7030A0"/>
                </a:solidFill>
              </a:rPr>
              <a:t>Q</a:t>
            </a:r>
            <a:r>
              <a:rPr lang="en-US" sz="4000" smtClean="0">
                <a:solidFill>
                  <a:srgbClr val="0070C0"/>
                </a:solidFill>
              </a:rPr>
              <a:t>.</a:t>
            </a:r>
            <a:endParaRPr lang="vi-VN" sz="4000" dirty="0">
              <a:solidFill>
                <a:srgbClr val="0070C0"/>
              </a:solidFill>
            </a:endParaRPr>
          </a:p>
        </p:txBody>
      </p:sp>
    </p:spTree>
    <p:extLst>
      <p:ext uri="{BB962C8B-B14F-4D97-AF65-F5344CB8AC3E}">
        <p14:creationId xmlns:p14="http://schemas.microsoft.com/office/powerpoint/2010/main" val="28058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119" y="30163"/>
            <a:ext cx="6797675"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22" name="TextBox 21"/>
          <p:cNvSpPr txBox="1"/>
          <p:nvPr/>
        </p:nvSpPr>
        <p:spPr>
          <a:xfrm>
            <a:off x="-1767681" y="1440599"/>
            <a:ext cx="530047" cy="1446550"/>
          </a:xfrm>
          <a:prstGeom prst="rect">
            <a:avLst/>
          </a:prstGeom>
          <a:noFill/>
        </p:spPr>
        <p:txBody>
          <a:bodyPr wrap="square" rtlCol="0">
            <a:spAutoFit/>
          </a:bodyPr>
          <a:lstStyle/>
          <a:p>
            <a:r>
              <a:rPr lang="en-US" sz="8800" b="1" smtClean="0">
                <a:solidFill>
                  <a:srgbClr val="7030A0"/>
                </a:solidFill>
                <a:latin typeface="Candy Script" pitchFamily="2" charset="0"/>
              </a:rPr>
              <a:t>4</a:t>
            </a:r>
            <a:endParaRPr lang="en-US" sz="8800" b="1">
              <a:solidFill>
                <a:srgbClr val="7030A0"/>
              </a:solidFill>
              <a:latin typeface="Candy Script" pitchFamily="2" charset="0"/>
            </a:endParaRP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4261"/>
            <a:ext cx="209073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25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grpSp>
        <p:nvGrpSpPr>
          <p:cNvPr id="2" name="Group 1"/>
          <p:cNvGrpSpPr/>
          <p:nvPr/>
        </p:nvGrpSpPr>
        <p:grpSpPr>
          <a:xfrm>
            <a:off x="705952" y="367779"/>
            <a:ext cx="10175567" cy="731520"/>
            <a:chOff x="442119" y="381802"/>
            <a:chExt cx="10175567" cy="731520"/>
          </a:xfrm>
        </p:grpSpPr>
        <p:sp>
          <p:nvSpPr>
            <p:cNvPr id="30" name="Oval 29"/>
            <p:cNvSpPr/>
            <p:nvPr/>
          </p:nvSpPr>
          <p:spPr>
            <a:xfrm>
              <a:off x="442119" y="381802"/>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5</a:t>
              </a:r>
              <a:endPar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endParaRPr>
            </a:p>
          </p:txBody>
        </p:sp>
        <p:sp>
          <p:nvSpPr>
            <p:cNvPr id="31" name="TextBox 30">
              <a:extLst>
                <a:ext uri="{FF2B5EF4-FFF2-40B4-BE49-F238E27FC236}">
                  <a16:creationId xmlns:a16="http://schemas.microsoft.com/office/drawing/2014/main" xmlns="" id="{19D20F8D-7545-4E33-BF00-A45C28ABB1F4}"/>
                </a:ext>
              </a:extLst>
            </p:cNvPr>
            <p:cNvSpPr txBox="1"/>
            <p:nvPr/>
          </p:nvSpPr>
          <p:spPr>
            <a:xfrm>
              <a:off x="1321286" y="454607"/>
              <a:ext cx="9296400" cy="646331"/>
            </a:xfrm>
            <a:prstGeom prst="rect">
              <a:avLst/>
            </a:prstGeom>
            <a:noFill/>
          </p:spPr>
          <p:txBody>
            <a:bodyPr wrap="square" rtlCol="0">
              <a:spAutoFit/>
            </a:bodyPr>
            <a:lstStyle/>
            <a:p>
              <a:pPr algn="just"/>
              <a:r>
                <a:rPr lang="en-US" sz="3600" smtClean="0"/>
                <a:t>Vẽ (theo mẫu).</a:t>
              </a:r>
              <a:endParaRPr lang="vi-VN" sz="3600" dirty="0"/>
            </a:p>
          </p:txBody>
        </p:sp>
      </p:grpSp>
      <p:pic>
        <p:nvPicPr>
          <p:cNvPr id="15" name="Picture 14">
            <a:extLst>
              <a:ext uri="{FF2B5EF4-FFF2-40B4-BE49-F238E27FC236}">
                <a16:creationId xmlns="" xmlns:a16="http://schemas.microsoft.com/office/drawing/2014/main" id="{909536F7-B85A-450D-A825-BDC98AD1EC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131558" y="1192305"/>
            <a:ext cx="7928883" cy="5085492"/>
          </a:xfrm>
          <a:prstGeom prst="rect">
            <a:avLst/>
          </a:prstGeom>
        </p:spPr>
      </p:pic>
    </p:spTree>
    <p:extLst>
      <p:ext uri="{BB962C8B-B14F-4D97-AF65-F5344CB8AC3E}">
        <p14:creationId xmlns:p14="http://schemas.microsoft.com/office/powerpoint/2010/main" val="64548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grpSp>
        <p:nvGrpSpPr>
          <p:cNvPr id="2" name="Group 1"/>
          <p:cNvGrpSpPr/>
          <p:nvPr/>
        </p:nvGrpSpPr>
        <p:grpSpPr>
          <a:xfrm>
            <a:off x="705952" y="367779"/>
            <a:ext cx="10175567" cy="731520"/>
            <a:chOff x="442119" y="381802"/>
            <a:chExt cx="10175567" cy="731520"/>
          </a:xfrm>
        </p:grpSpPr>
        <p:sp>
          <p:nvSpPr>
            <p:cNvPr id="30" name="Oval 29"/>
            <p:cNvSpPr/>
            <p:nvPr/>
          </p:nvSpPr>
          <p:spPr>
            <a:xfrm>
              <a:off x="442119" y="381802"/>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5</a:t>
              </a:r>
              <a:endPar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endParaRPr>
            </a:p>
          </p:txBody>
        </p:sp>
        <p:sp>
          <p:nvSpPr>
            <p:cNvPr id="31" name="TextBox 30">
              <a:extLst>
                <a:ext uri="{FF2B5EF4-FFF2-40B4-BE49-F238E27FC236}">
                  <a16:creationId xmlns:a16="http://schemas.microsoft.com/office/drawing/2014/main" xmlns="" id="{19D20F8D-7545-4E33-BF00-A45C28ABB1F4}"/>
                </a:ext>
              </a:extLst>
            </p:cNvPr>
            <p:cNvSpPr txBox="1"/>
            <p:nvPr/>
          </p:nvSpPr>
          <p:spPr>
            <a:xfrm>
              <a:off x="1321286" y="454607"/>
              <a:ext cx="9296400" cy="646331"/>
            </a:xfrm>
            <a:prstGeom prst="rect">
              <a:avLst/>
            </a:prstGeom>
            <a:noFill/>
          </p:spPr>
          <p:txBody>
            <a:bodyPr wrap="square" rtlCol="0">
              <a:spAutoFit/>
            </a:bodyPr>
            <a:lstStyle/>
            <a:p>
              <a:pPr algn="just"/>
              <a:r>
                <a:rPr lang="en-US" sz="3600" smtClean="0"/>
                <a:t>Vẽ (theo mẫu).</a:t>
              </a:r>
              <a:endParaRPr lang="vi-VN" sz="3600" dirty="0"/>
            </a:p>
          </p:txBody>
        </p:sp>
      </p:grpSp>
      <p:pic>
        <p:nvPicPr>
          <p:cNvPr id="15" name="Picture 14">
            <a:extLst>
              <a:ext uri="{FF2B5EF4-FFF2-40B4-BE49-F238E27FC236}">
                <a16:creationId xmlns="" xmlns:a16="http://schemas.microsoft.com/office/drawing/2014/main" id="{909536F7-B85A-450D-A825-BDC98AD1EC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131558" y="1192305"/>
            <a:ext cx="7928883" cy="5085492"/>
          </a:xfrm>
          <a:prstGeom prst="rect">
            <a:avLst/>
          </a:prstGeom>
        </p:spPr>
      </p:pic>
      <p:sp>
        <p:nvSpPr>
          <p:cNvPr id="16" name="TextBox 15">
            <a:extLst>
              <a:ext uri="{FF2B5EF4-FFF2-40B4-BE49-F238E27FC236}">
                <a16:creationId xmlns="" xmlns:a16="http://schemas.microsoft.com/office/drawing/2014/main" id="{72F09373-3B38-4427-8C8A-740E32A645E9}"/>
              </a:ext>
            </a:extLst>
          </p:cNvPr>
          <p:cNvSpPr txBox="1"/>
          <p:nvPr/>
        </p:nvSpPr>
        <p:spPr>
          <a:xfrm>
            <a:off x="3991429" y="148322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 ô</a:t>
            </a:r>
          </a:p>
        </p:txBody>
      </p:sp>
      <p:sp>
        <p:nvSpPr>
          <p:cNvPr id="17" name="TextBox 16">
            <a:extLst>
              <a:ext uri="{FF2B5EF4-FFF2-40B4-BE49-F238E27FC236}">
                <a16:creationId xmlns="" xmlns:a16="http://schemas.microsoft.com/office/drawing/2014/main" id="{399522F9-33F2-4692-815E-679480C38313}"/>
              </a:ext>
            </a:extLst>
          </p:cNvPr>
          <p:cNvSpPr txBox="1"/>
          <p:nvPr/>
        </p:nvSpPr>
        <p:spPr>
          <a:xfrm>
            <a:off x="2872248" y="240397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 ô</a:t>
            </a:r>
          </a:p>
        </p:txBody>
      </p:sp>
      <p:sp>
        <p:nvSpPr>
          <p:cNvPr id="25" name="TextBox 24">
            <a:extLst>
              <a:ext uri="{FF2B5EF4-FFF2-40B4-BE49-F238E27FC236}">
                <a16:creationId xmlns="" xmlns:a16="http://schemas.microsoft.com/office/drawing/2014/main" id="{8229238F-F2DC-4B2E-8DD8-C94008D7B9E0}"/>
              </a:ext>
            </a:extLst>
          </p:cNvPr>
          <p:cNvSpPr txBox="1"/>
          <p:nvPr/>
        </p:nvSpPr>
        <p:spPr>
          <a:xfrm>
            <a:off x="6460159" y="148322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3 ô</a:t>
            </a:r>
          </a:p>
        </p:txBody>
      </p:sp>
      <p:sp>
        <p:nvSpPr>
          <p:cNvPr id="26" name="TextBox 25">
            <a:extLst>
              <a:ext uri="{FF2B5EF4-FFF2-40B4-BE49-F238E27FC236}">
                <a16:creationId xmlns="" xmlns:a16="http://schemas.microsoft.com/office/drawing/2014/main" id="{39734496-799C-4E09-9C1F-C6271FA1B541}"/>
              </a:ext>
            </a:extLst>
          </p:cNvPr>
          <p:cNvSpPr txBox="1"/>
          <p:nvPr/>
        </p:nvSpPr>
        <p:spPr>
          <a:xfrm>
            <a:off x="7934578" y="240397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 ô</a:t>
            </a:r>
          </a:p>
        </p:txBody>
      </p:sp>
      <p:sp>
        <p:nvSpPr>
          <p:cNvPr id="27" name="TextBox 26">
            <a:extLst>
              <a:ext uri="{FF2B5EF4-FFF2-40B4-BE49-F238E27FC236}">
                <a16:creationId xmlns="" xmlns:a16="http://schemas.microsoft.com/office/drawing/2014/main" id="{D78375D1-C214-447C-8857-17C68B8630D7}"/>
              </a:ext>
            </a:extLst>
          </p:cNvPr>
          <p:cNvSpPr txBox="1"/>
          <p:nvPr/>
        </p:nvSpPr>
        <p:spPr>
          <a:xfrm>
            <a:off x="2557899" y="4377463"/>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a:t>
            </a:r>
            <a:r>
              <a:rPr lang="vi-VN" sz="2400" b="1">
                <a:solidFill>
                  <a:srgbClr val="FF0000"/>
                </a:solidFill>
              </a:rPr>
              <a:t> </a:t>
            </a:r>
            <a:r>
              <a:rPr lang="vi-VN" sz="2400" b="1" dirty="0">
                <a:solidFill>
                  <a:srgbClr val="FF0000"/>
                </a:solidFill>
              </a:rPr>
              <a:t>ô</a:t>
            </a:r>
          </a:p>
        </p:txBody>
      </p:sp>
      <p:sp>
        <p:nvSpPr>
          <p:cNvPr id="28" name="TextBox 27">
            <a:extLst>
              <a:ext uri="{FF2B5EF4-FFF2-40B4-BE49-F238E27FC236}">
                <a16:creationId xmlns="" xmlns:a16="http://schemas.microsoft.com/office/drawing/2014/main" id="{87678232-670C-4270-9A47-5673E394DBDD}"/>
              </a:ext>
            </a:extLst>
          </p:cNvPr>
          <p:cNvSpPr txBox="1"/>
          <p:nvPr/>
        </p:nvSpPr>
        <p:spPr>
          <a:xfrm>
            <a:off x="2872248"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sp>
        <p:nvSpPr>
          <p:cNvPr id="29" name="TextBox 28">
            <a:extLst>
              <a:ext uri="{FF2B5EF4-FFF2-40B4-BE49-F238E27FC236}">
                <a16:creationId xmlns="" xmlns:a16="http://schemas.microsoft.com/office/drawing/2014/main" id="{CDCDE6CA-5A71-40D9-A7E6-6BA421603F3E}"/>
              </a:ext>
            </a:extLst>
          </p:cNvPr>
          <p:cNvSpPr txBox="1"/>
          <p:nvPr/>
        </p:nvSpPr>
        <p:spPr>
          <a:xfrm>
            <a:off x="4241636"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3</a:t>
            </a:r>
            <a:r>
              <a:rPr lang="vi-VN" sz="2400" b="1">
                <a:solidFill>
                  <a:srgbClr val="FF0000"/>
                </a:solidFill>
              </a:rPr>
              <a:t> </a:t>
            </a:r>
            <a:r>
              <a:rPr lang="vi-VN" sz="2400" b="1" dirty="0">
                <a:solidFill>
                  <a:srgbClr val="FF0000"/>
                </a:solidFill>
              </a:rPr>
              <a:t>ô</a:t>
            </a:r>
          </a:p>
        </p:txBody>
      </p:sp>
      <p:sp>
        <p:nvSpPr>
          <p:cNvPr id="32" name="TextBox 31">
            <a:extLst>
              <a:ext uri="{FF2B5EF4-FFF2-40B4-BE49-F238E27FC236}">
                <a16:creationId xmlns="" xmlns:a16="http://schemas.microsoft.com/office/drawing/2014/main" id="{39C0F09E-F12F-4EDC-9B50-9681F2EDB217}"/>
              </a:ext>
            </a:extLst>
          </p:cNvPr>
          <p:cNvSpPr txBox="1"/>
          <p:nvPr/>
        </p:nvSpPr>
        <p:spPr>
          <a:xfrm>
            <a:off x="3869397" y="555544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4 ô</a:t>
            </a:r>
          </a:p>
        </p:txBody>
      </p:sp>
      <p:cxnSp>
        <p:nvCxnSpPr>
          <p:cNvPr id="33" name="Straight Arrow Connector 32">
            <a:extLst>
              <a:ext uri="{FF2B5EF4-FFF2-40B4-BE49-F238E27FC236}">
                <a16:creationId xmlns="" xmlns:a16="http://schemas.microsoft.com/office/drawing/2014/main" id="{03246932-819F-4C81-BA40-6ABEA8B280EF}"/>
              </a:ext>
            </a:extLst>
          </p:cNvPr>
          <p:cNvCxnSpPr>
            <a:cxnSpLocks/>
          </p:cNvCxnSpPr>
          <p:nvPr/>
        </p:nvCxnSpPr>
        <p:spPr>
          <a:xfrm>
            <a:off x="2898752" y="4083164"/>
            <a:ext cx="71122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16B0BCD2-626E-467C-8DCB-1132812366A3}"/>
              </a:ext>
            </a:extLst>
          </p:cNvPr>
          <p:cNvCxnSpPr>
            <a:cxnSpLocks/>
          </p:cNvCxnSpPr>
          <p:nvPr/>
        </p:nvCxnSpPr>
        <p:spPr>
          <a:xfrm>
            <a:off x="3635817" y="4083164"/>
            <a:ext cx="211728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3033AEB7-4B97-470A-8BAC-8F8DA8B1F725}"/>
              </a:ext>
            </a:extLst>
          </p:cNvPr>
          <p:cNvSpPr txBox="1"/>
          <p:nvPr/>
        </p:nvSpPr>
        <p:spPr>
          <a:xfrm>
            <a:off x="6061529" y="4377463"/>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a:t>
            </a:r>
            <a:r>
              <a:rPr lang="vi-VN" sz="2400" b="1">
                <a:solidFill>
                  <a:srgbClr val="FF0000"/>
                </a:solidFill>
              </a:rPr>
              <a:t> </a:t>
            </a:r>
            <a:r>
              <a:rPr lang="vi-VN" sz="2400" b="1" dirty="0">
                <a:solidFill>
                  <a:srgbClr val="FF0000"/>
                </a:solidFill>
              </a:rPr>
              <a:t>ô</a:t>
            </a:r>
          </a:p>
        </p:txBody>
      </p:sp>
      <p:sp>
        <p:nvSpPr>
          <p:cNvPr id="36" name="TextBox 35">
            <a:extLst>
              <a:ext uri="{FF2B5EF4-FFF2-40B4-BE49-F238E27FC236}">
                <a16:creationId xmlns="" xmlns:a16="http://schemas.microsoft.com/office/drawing/2014/main" id="{F61EAF7F-6569-4B21-AFC3-443B182A5D68}"/>
              </a:ext>
            </a:extLst>
          </p:cNvPr>
          <p:cNvSpPr txBox="1"/>
          <p:nvPr/>
        </p:nvSpPr>
        <p:spPr>
          <a:xfrm>
            <a:off x="6375878"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sp>
        <p:nvSpPr>
          <p:cNvPr id="37" name="TextBox 36">
            <a:extLst>
              <a:ext uri="{FF2B5EF4-FFF2-40B4-BE49-F238E27FC236}">
                <a16:creationId xmlns="" xmlns:a16="http://schemas.microsoft.com/office/drawing/2014/main" id="{B2427727-1B10-4B0A-B5AB-88AE4DB065DD}"/>
              </a:ext>
            </a:extLst>
          </p:cNvPr>
          <p:cNvSpPr txBox="1"/>
          <p:nvPr/>
        </p:nvSpPr>
        <p:spPr>
          <a:xfrm>
            <a:off x="7745266"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3</a:t>
            </a:r>
            <a:r>
              <a:rPr lang="vi-VN" sz="2400" b="1">
                <a:solidFill>
                  <a:srgbClr val="FF0000"/>
                </a:solidFill>
              </a:rPr>
              <a:t> </a:t>
            </a:r>
            <a:r>
              <a:rPr lang="vi-VN" sz="2400" b="1" dirty="0">
                <a:solidFill>
                  <a:srgbClr val="FF0000"/>
                </a:solidFill>
              </a:rPr>
              <a:t>ô</a:t>
            </a:r>
          </a:p>
        </p:txBody>
      </p:sp>
      <p:sp>
        <p:nvSpPr>
          <p:cNvPr id="38" name="TextBox 37">
            <a:extLst>
              <a:ext uri="{FF2B5EF4-FFF2-40B4-BE49-F238E27FC236}">
                <a16:creationId xmlns="" xmlns:a16="http://schemas.microsoft.com/office/drawing/2014/main" id="{18A1DD67-6FF5-4961-BD90-765587AA32A6}"/>
              </a:ext>
            </a:extLst>
          </p:cNvPr>
          <p:cNvSpPr txBox="1"/>
          <p:nvPr/>
        </p:nvSpPr>
        <p:spPr>
          <a:xfrm>
            <a:off x="7373027" y="555544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4 ô</a:t>
            </a:r>
          </a:p>
        </p:txBody>
      </p:sp>
      <p:cxnSp>
        <p:nvCxnSpPr>
          <p:cNvPr id="39" name="Straight Arrow Connector 38">
            <a:extLst>
              <a:ext uri="{FF2B5EF4-FFF2-40B4-BE49-F238E27FC236}">
                <a16:creationId xmlns="" xmlns:a16="http://schemas.microsoft.com/office/drawing/2014/main" id="{C2D2AEC1-6B35-45EA-81BD-3FF8D0CB538E}"/>
              </a:ext>
            </a:extLst>
          </p:cNvPr>
          <p:cNvCxnSpPr>
            <a:cxnSpLocks/>
          </p:cNvCxnSpPr>
          <p:nvPr/>
        </p:nvCxnSpPr>
        <p:spPr>
          <a:xfrm>
            <a:off x="6402382" y="4083164"/>
            <a:ext cx="71122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 xmlns:a16="http://schemas.microsoft.com/office/drawing/2014/main" id="{CA3329EA-FD1F-4B1D-91A4-18AE6AB223CF}"/>
              </a:ext>
            </a:extLst>
          </p:cNvPr>
          <p:cNvCxnSpPr>
            <a:cxnSpLocks/>
          </p:cNvCxnSpPr>
          <p:nvPr/>
        </p:nvCxnSpPr>
        <p:spPr>
          <a:xfrm>
            <a:off x="7139447" y="4083164"/>
            <a:ext cx="211728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A74490C9-71E9-473C-BF4A-AB506E3FDF4B}"/>
              </a:ext>
            </a:extLst>
          </p:cNvPr>
          <p:cNvCxnSpPr>
            <a:cxnSpLocks/>
          </p:cNvCxnSpPr>
          <p:nvPr/>
        </p:nvCxnSpPr>
        <p:spPr>
          <a:xfrm>
            <a:off x="9258748" y="4083164"/>
            <a:ext cx="0" cy="69783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F48DD3E7-99AC-4D87-A4DB-A97B4ABCB1E6}"/>
              </a:ext>
            </a:extLst>
          </p:cNvPr>
          <p:cNvSpPr txBox="1"/>
          <p:nvPr/>
        </p:nvSpPr>
        <p:spPr>
          <a:xfrm>
            <a:off x="9256730" y="420191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cxnSp>
        <p:nvCxnSpPr>
          <p:cNvPr id="43" name="Straight Arrow Connector 42">
            <a:extLst>
              <a:ext uri="{FF2B5EF4-FFF2-40B4-BE49-F238E27FC236}">
                <a16:creationId xmlns="" xmlns:a16="http://schemas.microsoft.com/office/drawing/2014/main" id="{733B75B8-DC29-497B-97CD-ABEA34B2C2EF}"/>
              </a:ext>
            </a:extLst>
          </p:cNvPr>
          <p:cNvCxnSpPr>
            <a:cxnSpLocks/>
          </p:cNvCxnSpPr>
          <p:nvPr/>
        </p:nvCxnSpPr>
        <p:spPr>
          <a:xfrm>
            <a:off x="9385748" y="4775314"/>
            <a:ext cx="0" cy="69783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58809536-656F-4F10-8FEF-84BA7CBECD9D}"/>
              </a:ext>
            </a:extLst>
          </p:cNvPr>
          <p:cNvSpPr txBox="1"/>
          <p:nvPr/>
        </p:nvSpPr>
        <p:spPr>
          <a:xfrm>
            <a:off x="9383730" y="489406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spTree>
    <p:extLst>
      <p:ext uri="{BB962C8B-B14F-4D97-AF65-F5344CB8AC3E}">
        <p14:creationId xmlns:p14="http://schemas.microsoft.com/office/powerpoint/2010/main" val="2982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par>
                                <p:cTn id="54" presetID="16" presetClass="entr" presetSubtype="21"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par>
                                <p:cTn id="57" presetID="16" presetClass="entr" presetSubtype="21"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ppt_w</p:attrName>
                                        </p:attrNameLst>
                                      </p:cBhvr>
                                      <p:tavLst>
                                        <p:tav tm="0">
                                          <p:val>
                                            <p:fltVal val="0"/>
                                          </p:val>
                                        </p:tav>
                                        <p:tav tm="100000">
                                          <p:val>
                                            <p:strVal val="#ppt_w"/>
                                          </p:val>
                                        </p:tav>
                                      </p:tavLst>
                                    </p:anim>
                                    <p:anim calcmode="lin" valueType="num">
                                      <p:cBhvr>
                                        <p:cTn id="70" dur="500" fill="hold"/>
                                        <p:tgtEl>
                                          <p:spTgt spid="36"/>
                                        </p:tgtEl>
                                        <p:attrNameLst>
                                          <p:attrName>ppt_h</p:attrName>
                                        </p:attrNameLst>
                                      </p:cBhvr>
                                      <p:tavLst>
                                        <p:tav tm="0">
                                          <p:val>
                                            <p:fltVal val="0"/>
                                          </p:val>
                                        </p:tav>
                                        <p:tav tm="100000">
                                          <p:val>
                                            <p:strVal val="#ppt_h"/>
                                          </p:val>
                                        </p:tav>
                                      </p:tavLst>
                                    </p:anim>
                                    <p:animEffect transition="in" filter="fade">
                                      <p:cBhvr>
                                        <p:cTn id="71" dur="500"/>
                                        <p:tgtEl>
                                          <p:spTgt spid="3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Effect transition="in" filter="fade">
                                      <p:cBhvr>
                                        <p:cTn id="76" dur="500"/>
                                        <p:tgtEl>
                                          <p:spTgt spid="37"/>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p:cTn id="79" dur="500" fill="hold"/>
                                        <p:tgtEl>
                                          <p:spTgt spid="38"/>
                                        </p:tgtEl>
                                        <p:attrNameLst>
                                          <p:attrName>ppt_w</p:attrName>
                                        </p:attrNameLst>
                                      </p:cBhvr>
                                      <p:tavLst>
                                        <p:tav tm="0">
                                          <p:val>
                                            <p:fltVal val="0"/>
                                          </p:val>
                                        </p:tav>
                                        <p:tav tm="100000">
                                          <p:val>
                                            <p:strVal val="#ppt_w"/>
                                          </p:val>
                                        </p:tav>
                                      </p:tavLst>
                                    </p:anim>
                                    <p:anim calcmode="lin" valueType="num">
                                      <p:cBhvr>
                                        <p:cTn id="80" dur="500" fill="hold"/>
                                        <p:tgtEl>
                                          <p:spTgt spid="38"/>
                                        </p:tgtEl>
                                        <p:attrNameLst>
                                          <p:attrName>ppt_h</p:attrName>
                                        </p:attrNameLst>
                                      </p:cBhvr>
                                      <p:tavLst>
                                        <p:tav tm="0">
                                          <p:val>
                                            <p:fltVal val="0"/>
                                          </p:val>
                                        </p:tav>
                                        <p:tav tm="100000">
                                          <p:val>
                                            <p:strVal val="#ppt_h"/>
                                          </p:val>
                                        </p:tav>
                                      </p:tavLst>
                                    </p:anim>
                                    <p:animEffect transition="in" filter="fade">
                                      <p:cBhvr>
                                        <p:cTn id="81" dur="500"/>
                                        <p:tgtEl>
                                          <p:spTgt spid="38"/>
                                        </p:tgtEl>
                                      </p:cBhvr>
                                    </p:animEffect>
                                  </p:childTnLst>
                                </p:cTn>
                              </p:par>
                              <p:par>
                                <p:cTn id="82" presetID="16" presetClass="entr" presetSubtype="21"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barn(inVertical)">
                                      <p:cBhvr>
                                        <p:cTn id="84" dur="500"/>
                                        <p:tgtEl>
                                          <p:spTgt spid="39"/>
                                        </p:tgtEl>
                                      </p:cBhvr>
                                    </p:animEffect>
                                  </p:childTnLst>
                                </p:cTn>
                              </p:par>
                              <p:par>
                                <p:cTn id="85" presetID="16" presetClass="entr" presetSubtype="21"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par>
                                <p:cTn id="88" presetID="16" presetClass="entr" presetSubtype="21" fill="hold"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p:cTn id="93" dur="500" fill="hold"/>
                                        <p:tgtEl>
                                          <p:spTgt spid="42"/>
                                        </p:tgtEl>
                                        <p:attrNameLst>
                                          <p:attrName>ppt_w</p:attrName>
                                        </p:attrNameLst>
                                      </p:cBhvr>
                                      <p:tavLst>
                                        <p:tav tm="0">
                                          <p:val>
                                            <p:fltVal val="0"/>
                                          </p:val>
                                        </p:tav>
                                        <p:tav tm="100000">
                                          <p:val>
                                            <p:strVal val="#ppt_w"/>
                                          </p:val>
                                        </p:tav>
                                      </p:tavLst>
                                    </p:anim>
                                    <p:anim calcmode="lin" valueType="num">
                                      <p:cBhvr>
                                        <p:cTn id="94" dur="500" fill="hold"/>
                                        <p:tgtEl>
                                          <p:spTgt spid="42"/>
                                        </p:tgtEl>
                                        <p:attrNameLst>
                                          <p:attrName>ppt_h</p:attrName>
                                        </p:attrNameLst>
                                      </p:cBhvr>
                                      <p:tavLst>
                                        <p:tav tm="0">
                                          <p:val>
                                            <p:fltVal val="0"/>
                                          </p:val>
                                        </p:tav>
                                        <p:tav tm="100000">
                                          <p:val>
                                            <p:strVal val="#ppt_h"/>
                                          </p:val>
                                        </p:tav>
                                      </p:tavLst>
                                    </p:anim>
                                    <p:animEffect transition="in" filter="fade">
                                      <p:cBhvr>
                                        <p:cTn id="95" dur="500"/>
                                        <p:tgtEl>
                                          <p:spTgt spid="42"/>
                                        </p:tgtEl>
                                      </p:cBhvr>
                                    </p:animEffect>
                                  </p:childTnLst>
                                </p:cTn>
                              </p:par>
                              <p:par>
                                <p:cTn id="96" presetID="16" presetClass="entr" presetSubtype="21" fill="hold"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barn(inVertical)">
                                      <p:cBhvr>
                                        <p:cTn id="98" dur="500"/>
                                        <p:tgtEl>
                                          <p:spTgt spid="4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500" fill="hold"/>
                                        <p:tgtEl>
                                          <p:spTgt spid="44"/>
                                        </p:tgtEl>
                                        <p:attrNameLst>
                                          <p:attrName>ppt_w</p:attrName>
                                        </p:attrNameLst>
                                      </p:cBhvr>
                                      <p:tavLst>
                                        <p:tav tm="0">
                                          <p:val>
                                            <p:fltVal val="0"/>
                                          </p:val>
                                        </p:tav>
                                        <p:tav tm="100000">
                                          <p:val>
                                            <p:strVal val="#ppt_w"/>
                                          </p:val>
                                        </p:tav>
                                      </p:tavLst>
                                    </p:anim>
                                    <p:anim calcmode="lin" valueType="num">
                                      <p:cBhvr>
                                        <p:cTn id="102" dur="500" fill="hold"/>
                                        <p:tgtEl>
                                          <p:spTgt spid="44"/>
                                        </p:tgtEl>
                                        <p:attrNameLst>
                                          <p:attrName>ppt_h</p:attrName>
                                        </p:attrNameLst>
                                      </p:cBhvr>
                                      <p:tavLst>
                                        <p:tav tm="0">
                                          <p:val>
                                            <p:fltVal val="0"/>
                                          </p:val>
                                        </p:tav>
                                        <p:tav tm="100000">
                                          <p:val>
                                            <p:strVal val="#ppt_h"/>
                                          </p:val>
                                        </p:tav>
                                      </p:tavLst>
                                    </p:anim>
                                    <p:animEffect transition="in" filter="fade">
                                      <p:cBhvr>
                                        <p:cTn id="10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P spid="26" grpId="0" animBg="1"/>
      <p:bldP spid="27" grpId="0" animBg="1"/>
      <p:bldP spid="28" grpId="0" animBg="1"/>
      <p:bldP spid="29" grpId="0" animBg="1"/>
      <p:bldP spid="32" grpId="0" animBg="1"/>
      <p:bldP spid="35" grpId="0" animBg="1"/>
      <p:bldP spid="36" grpId="0" animBg="1"/>
      <p:bldP spid="37" grpId="0" animBg="1"/>
      <p:bldP spid="38" grpId="0" animBg="1"/>
      <p:bldP spid="42"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719" y="382721"/>
            <a:ext cx="4210876" cy="161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040459" y="685910"/>
            <a:ext cx="1520230" cy="1565942"/>
          </a:xfrm>
          <a:prstGeom prst="rect">
            <a:avLst/>
          </a:prstGeom>
          <a:noFill/>
        </p:spPr>
        <p:txBody>
          <a:bodyPr wrap="square" rtlCol="0">
            <a:spAutoFit/>
          </a:bodyPr>
          <a:lstStyle/>
          <a:p>
            <a:pPr defTabSz="1216152"/>
            <a:endParaRPr lang="en-US" sz="9576" dirty="0">
              <a:solidFill>
                <a:prstClr val="black"/>
              </a:solidFill>
              <a:latin typeface="SVN-Gretoon"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22" name="TextBox 21"/>
          <p:cNvSpPr txBox="1"/>
          <p:nvPr/>
        </p:nvSpPr>
        <p:spPr>
          <a:xfrm>
            <a:off x="-1502658" y="1528577"/>
            <a:ext cx="530047" cy="1446550"/>
          </a:xfrm>
          <a:prstGeom prst="rect">
            <a:avLst/>
          </a:prstGeom>
          <a:noFill/>
        </p:spPr>
        <p:txBody>
          <a:bodyPr wrap="square" rtlCol="0">
            <a:spAutoFit/>
          </a:bodyPr>
          <a:lstStyle/>
          <a:p>
            <a:r>
              <a:rPr lang="en-US" sz="8800" b="1" smtClean="0">
                <a:solidFill>
                  <a:srgbClr val="7030A0"/>
                </a:solidFill>
                <a:latin typeface="Candy Script" pitchFamily="2" charset="0"/>
              </a:rPr>
              <a:t>5</a:t>
            </a:r>
            <a:endParaRPr lang="en-US" sz="8800" b="1">
              <a:solidFill>
                <a:srgbClr val="7030A0"/>
              </a:solidFill>
              <a:latin typeface="Candy Script" pitchFamily="2"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8" y="382721"/>
            <a:ext cx="20732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âu đối tết Xuân Kỷ Hợi 2019. | Diễn đàn Designer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555" y="685910"/>
            <a:ext cx="33337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ình ảnh Phim Hoạt Hình đèn Lồng đỏ Trang Trí Bunting Lễ Hội Đèn Lồng Gió  Trung Quốc, Lễ Hội, Trang Trí Bunting, đỏ miễn phí tải tập tin PNG  PSDComment và"/>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7813"/>
                    </a14:imgEffect>
                  </a14:imgLayer>
                </a14:imgProps>
              </a:ext>
              <a:ext uri="{28A0092B-C50C-407E-A947-70E740481C1C}">
                <a14:useLocalDpi xmlns:a14="http://schemas.microsoft.com/office/drawing/2010/main" val="0"/>
              </a:ext>
            </a:extLst>
          </a:blip>
          <a:srcRect/>
          <a:stretch>
            <a:fillRect/>
          </a:stretch>
        </p:blipFill>
        <p:spPr bwMode="auto">
          <a:xfrm>
            <a:off x="2858342" y="2735396"/>
            <a:ext cx="2785253" cy="2785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3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1 cách trang trí Tết ở lớp học trường mầm non đẹp nhất 2022"/>
          <p:cNvPicPr>
            <a:picLocks noChangeAspect="1" noChangeArrowheads="1"/>
          </p:cNvPicPr>
          <p:nvPr/>
        </p:nvPicPr>
        <p:blipFill rotWithShape="1">
          <a:blip r:embed="rId3">
            <a:extLst>
              <a:ext uri="{28A0092B-C50C-407E-A947-70E740481C1C}">
                <a14:useLocalDpi xmlns:a14="http://schemas.microsoft.com/office/drawing/2010/main" val="0"/>
              </a:ext>
            </a:extLst>
          </a:blip>
          <a:srcRect l="18407"/>
          <a:stretch/>
        </p:blipFill>
        <p:spPr bwMode="auto">
          <a:xfrm>
            <a:off x="2257425" y="131762"/>
            <a:ext cx="9904412" cy="6828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 y="1323975"/>
            <a:ext cx="48387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Hình ảnh Phim Hoạt Hình đèn Lồng đỏ Trang Trí Bunting Lễ Hội Đèn Lồng Gió  Trung Quốc, Lễ Hội, Trang Trí Bunting, đỏ miễn phí tải tập tin PNG  PSDComment và"/>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7813"/>
                    </a14:imgEffect>
                  </a14:imgLayer>
                </a14:imgProps>
              </a:ext>
              <a:ext uri="{28A0092B-C50C-407E-A947-70E740481C1C}">
                <a14:useLocalDpi xmlns:a14="http://schemas.microsoft.com/office/drawing/2010/main" val="0"/>
              </a:ext>
            </a:extLst>
          </a:blip>
          <a:srcRect/>
          <a:stretch>
            <a:fillRect/>
          </a:stretch>
        </p:blipFill>
        <p:spPr bwMode="auto">
          <a:xfrm>
            <a:off x="9936957" y="207962"/>
            <a:ext cx="1802201" cy="18022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âu đối tết Xuân Kỷ Hợi 2019. | Diễn đàn Designer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10" y="246143"/>
            <a:ext cx="911257" cy="1562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8 Tết ý tưởng | lì xì, viết, hình ảnh gia đình"/>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056" b="88981" l="3889" r="79259"/>
                    </a14:imgEffect>
                  </a14:imgLayer>
                </a14:imgProps>
              </a:ext>
              <a:ext uri="{28A0092B-C50C-407E-A947-70E740481C1C}">
                <a14:useLocalDpi xmlns:a14="http://schemas.microsoft.com/office/drawing/2010/main" val="0"/>
              </a:ext>
            </a:extLst>
          </a:blip>
          <a:srcRect t="22963" b="11853"/>
          <a:stretch/>
        </p:blipFill>
        <p:spPr bwMode="auto">
          <a:xfrm>
            <a:off x="9205119" y="4057650"/>
            <a:ext cx="4492336" cy="2783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Bánh Chưng Tết Truyền Thống Việt Nam Minh Họa Cho Các Vector, Bánh  Chưng, Bánh Chưng, Vietnamesecake Vector và PNG với nền trong suốt để tải  xuống miễn phí"/>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5469" b="90000" l="0" r="90000"/>
                    </a14:imgEffect>
                  </a14:imgLayer>
                </a14:imgProps>
              </a:ext>
              <a:ext uri="{28A0092B-C50C-407E-A947-70E740481C1C}">
                <a14:useLocalDpi xmlns:a14="http://schemas.microsoft.com/office/drawing/2010/main" val="0"/>
              </a:ext>
            </a:extLst>
          </a:blip>
          <a:srcRect/>
          <a:stretch>
            <a:fillRect/>
          </a:stretch>
        </p:blipFill>
        <p:spPr bwMode="auto">
          <a:xfrm>
            <a:off x="2223293" y="-407530"/>
            <a:ext cx="2436743" cy="243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48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465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56"/>
        <p:cNvGrpSpPr/>
        <p:nvPr/>
      </p:nvGrpSpPr>
      <p:grpSpPr>
        <a:xfrm>
          <a:off x="0" y="0"/>
          <a:ext cx="0" cy="0"/>
          <a:chOff x="0" y="0"/>
          <a:chExt cx="0" cy="0"/>
        </a:xfrm>
      </p:grpSpPr>
      <p:sp>
        <p:nvSpPr>
          <p:cNvPr id="8057" name="Google Shape;8057;p77"/>
          <p:cNvSpPr txBox="1">
            <a:spLocks noGrp="1"/>
          </p:cNvSpPr>
          <p:nvPr>
            <p:ph type="title"/>
          </p:nvPr>
        </p:nvSpPr>
        <p:spPr>
          <a:xfrm>
            <a:off x="6608595" y="2789984"/>
            <a:ext cx="4414252" cy="1080800"/>
          </a:xfrm>
          <a:prstGeom prst="rect">
            <a:avLst/>
          </a:prstGeom>
        </p:spPr>
        <p:txBody>
          <a:bodyPr spcFirstLastPara="1" wrap="square" lIns="121705" tIns="121705" rIns="121705" bIns="121705" anchor="ctr" anchorCtr="0">
            <a:noAutofit/>
          </a:bodyPr>
          <a:lstStyle/>
          <a:p>
            <a:r>
              <a:rPr lang="en" sz="5400" b="1" smtClean="0">
                <a:latin typeface="+mj-lt"/>
              </a:rPr>
              <a:t>Củng cố </a:t>
            </a:r>
            <a:br>
              <a:rPr lang="en" sz="5400" b="1" smtClean="0">
                <a:latin typeface="+mj-lt"/>
              </a:rPr>
            </a:br>
            <a:r>
              <a:rPr lang="en" sz="5400" b="1" smtClean="0">
                <a:latin typeface="+mj-lt"/>
              </a:rPr>
              <a:t>Dặn dò</a:t>
            </a:r>
            <a:endParaRPr sz="5400" b="1">
              <a:latin typeface="+mj-lt"/>
            </a:endParaRPr>
          </a:p>
        </p:txBody>
      </p:sp>
      <p:sp>
        <p:nvSpPr>
          <p:cNvPr id="8058" name="Google Shape;8058;p77"/>
          <p:cNvSpPr/>
          <p:nvPr/>
        </p:nvSpPr>
        <p:spPr>
          <a:xfrm>
            <a:off x="0" y="6538833"/>
            <a:ext cx="318410" cy="3192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121705" tIns="121705" rIns="121705" bIns="121705" anchor="ctr" anchorCtr="0">
            <a:noAutofit/>
          </a:bodyPr>
          <a:lstStyle/>
          <a:p>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07"/>
        <p:cNvGrpSpPr/>
        <p:nvPr/>
      </p:nvGrpSpPr>
      <p:grpSpPr>
        <a:xfrm>
          <a:off x="0" y="0"/>
          <a:ext cx="0" cy="0"/>
          <a:chOff x="0" y="0"/>
          <a:chExt cx="0" cy="0"/>
        </a:xfrm>
      </p:grpSpPr>
      <p:sp>
        <p:nvSpPr>
          <p:cNvPr id="6109" name="Google Shape;6109;p61"/>
          <p:cNvSpPr txBox="1">
            <a:spLocks noGrp="1"/>
          </p:cNvSpPr>
          <p:nvPr>
            <p:ph type="subTitle" idx="1"/>
          </p:nvPr>
        </p:nvSpPr>
        <p:spPr>
          <a:xfrm>
            <a:off x="3261519" y="4038600"/>
            <a:ext cx="5741361" cy="1190400"/>
          </a:xfrm>
          <a:prstGeom prst="rect">
            <a:avLst/>
          </a:prstGeom>
        </p:spPr>
        <p:txBody>
          <a:bodyPr spcFirstLastPara="1" wrap="square" lIns="121705" tIns="121705" rIns="121705" bIns="121705" anchor="ctr" anchorCtr="0">
            <a:noAutofit/>
          </a:bodyPr>
          <a:lstStyle/>
          <a:p>
            <a:pPr marL="0" indent="0"/>
            <a:r>
              <a:rPr lang="en" sz="3600" b="1" smtClean="0">
                <a:latin typeface="Korinna" pitchFamily="18" charset="0"/>
                <a:ea typeface="Korinna" pitchFamily="18" charset="0"/>
                <a:cs typeface="Korinna" pitchFamily="18" charset="0"/>
              </a:rPr>
              <a:t>(Tiết 1)</a:t>
            </a:r>
            <a:endParaRPr sz="3600" b="1">
              <a:latin typeface="Korinna" pitchFamily="18" charset="0"/>
              <a:ea typeface="Korinna" pitchFamily="18" charset="0"/>
              <a:cs typeface="Korinna" pitchFamily="18" charset="0"/>
            </a:endParaRPr>
          </a:p>
        </p:txBody>
      </p:sp>
      <p:sp>
        <p:nvSpPr>
          <p:cNvPr id="6108" name="Google Shape;6108;p61"/>
          <p:cNvSpPr txBox="1">
            <a:spLocks noGrp="1"/>
          </p:cNvSpPr>
          <p:nvPr>
            <p:ph type="title"/>
          </p:nvPr>
        </p:nvSpPr>
        <p:spPr>
          <a:xfrm>
            <a:off x="1555523" y="1755789"/>
            <a:ext cx="9050793" cy="2487600"/>
          </a:xfrm>
          <a:prstGeom prst="rect">
            <a:avLst/>
          </a:prstGeom>
        </p:spPr>
        <p:txBody>
          <a:bodyPr spcFirstLastPara="1" wrap="square" lIns="121705" tIns="121705" rIns="121705" bIns="121705" anchor="ctr" anchorCtr="0">
            <a:noAutofit/>
          </a:bodyPr>
          <a:lstStyle/>
          <a:p>
            <a:r>
              <a:rPr lang="en" sz="6000" b="1" smtClean="0">
                <a:solidFill>
                  <a:srgbClr val="0070C0"/>
                </a:solidFill>
                <a:latin typeface="+mj-lt"/>
                <a:ea typeface="OfficinaSerif" pitchFamily="34" charset="0"/>
                <a:cs typeface="OfficinaSerif" pitchFamily="34" charset="0"/>
              </a:rPr>
              <a:t>Bài 34: </a:t>
            </a:r>
            <a:br>
              <a:rPr lang="en" sz="6000" b="1" smtClean="0">
                <a:solidFill>
                  <a:srgbClr val="0070C0"/>
                </a:solidFill>
                <a:latin typeface="+mj-lt"/>
                <a:ea typeface="OfficinaSerif" pitchFamily="34" charset="0"/>
                <a:cs typeface="OfficinaSerif" pitchFamily="34" charset="0"/>
              </a:rPr>
            </a:br>
            <a:r>
              <a:rPr lang="en" sz="6000" b="1" smtClean="0">
                <a:solidFill>
                  <a:srgbClr val="0070C0"/>
                </a:solidFill>
                <a:latin typeface="+mj-lt"/>
                <a:ea typeface="OfficinaSerif" pitchFamily="34" charset="0"/>
                <a:cs typeface="OfficinaSerif" pitchFamily="34" charset="0"/>
              </a:rPr>
              <a:t>ÔN TẬP HÌNH PHẲNG</a:t>
            </a:r>
            <a:endParaRPr sz="6000" b="1">
              <a:solidFill>
                <a:srgbClr val="0070C0"/>
              </a:solidFill>
              <a:latin typeface="+mj-lt"/>
              <a:ea typeface="OfficinaSerif" pitchFamily="34" charset="0"/>
              <a:cs typeface="OfficinaSerif" pitchFamily="34" charset="0"/>
            </a:endParaRPr>
          </a:p>
        </p:txBody>
      </p:sp>
    </p:spTree>
    <p:extLst>
      <p:ext uri="{BB962C8B-B14F-4D97-AF65-F5344CB8AC3E}">
        <p14:creationId xmlns:p14="http://schemas.microsoft.com/office/powerpoint/2010/main" val="3321496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13"/>
        <p:cNvGrpSpPr/>
        <p:nvPr/>
      </p:nvGrpSpPr>
      <p:grpSpPr>
        <a:xfrm>
          <a:off x="0" y="0"/>
          <a:ext cx="0" cy="0"/>
          <a:chOff x="0" y="0"/>
          <a:chExt cx="0" cy="0"/>
        </a:xfrm>
      </p:grpSpPr>
      <p:sp>
        <p:nvSpPr>
          <p:cNvPr id="9" name="Rounded Rectangle 8"/>
          <p:cNvSpPr/>
          <p:nvPr/>
        </p:nvSpPr>
        <p:spPr>
          <a:xfrm>
            <a:off x="7799207" y="5626260"/>
            <a:ext cx="1822600" cy="54594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a:r>
              <a:rPr lang="en-US" sz="3600" smtClean="0">
                <a:solidFill>
                  <a:schemeClr val="tx1"/>
                </a:solidFill>
                <a:latin typeface="Arial" pitchFamily="34" charset="0"/>
                <a:cs typeface="Arial" pitchFamily="34" charset="0"/>
              </a:rPr>
              <a:t>S/129</a:t>
            </a:r>
            <a:endParaRPr lang="en-US" sz="360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9A95FEC4-5E8F-2B41-A234-3EB767D7F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319" y="1524000"/>
            <a:ext cx="6660026" cy="3330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OW TET - LI XI TET LON - LUCKY MONEY FOR GROW-UP TET on Behance in 2021 |  Lucky money, New year cartoon, New year coloring p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618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735" y="4733864"/>
            <a:ext cx="2829316" cy="193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2319" y="228600"/>
            <a:ext cx="7924800" cy="584775"/>
          </a:xfrm>
          <a:prstGeom prst="rect">
            <a:avLst/>
          </a:prstGeom>
          <a:noFill/>
        </p:spPr>
        <p:txBody>
          <a:bodyPr wrap="square" rtlCol="0">
            <a:spAutoFit/>
          </a:bodyPr>
          <a:lstStyle/>
          <a:p>
            <a:pPr algn="ctr"/>
            <a:r>
              <a:rPr lang="en-US" sz="3200" smtClean="0"/>
              <a:t>CÙNG TRANG TRÍ ĐỂ ĐÓN TẾT NÀO!</a:t>
            </a:r>
            <a:endParaRPr lang="en-US" sz="3200"/>
          </a:p>
        </p:txBody>
      </p:sp>
    </p:spTree>
    <p:extLst>
      <p:ext uri="{BB962C8B-B14F-4D97-AF65-F5344CB8AC3E}">
        <p14:creationId xmlns:p14="http://schemas.microsoft.com/office/powerpoint/2010/main" val="11013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19"/>
        <p:cNvGrpSpPr/>
        <p:nvPr/>
      </p:nvGrpSpPr>
      <p:grpSpPr>
        <a:xfrm>
          <a:off x="0" y="0"/>
          <a:ext cx="0" cy="0"/>
          <a:chOff x="0" y="0"/>
          <a:chExt cx="0" cy="0"/>
        </a:xfrm>
      </p:grpSpPr>
      <p:pic>
        <p:nvPicPr>
          <p:cNvPr id="37" name="Picture 36">
            <a:extLst>
              <a:ext uri="{FF2B5EF4-FFF2-40B4-BE49-F238E27FC236}">
                <a16:creationId xmlns="" xmlns:a16="http://schemas.microsoft.com/office/drawing/2014/main" id="{35100EE8-4DE5-4627-A744-2CCA358CFACA}"/>
              </a:ext>
            </a:extLst>
          </p:cNvPr>
          <p:cNvPicPr>
            <a:picLocks noChangeAspect="1"/>
          </p:cNvPicPr>
          <p:nvPr/>
        </p:nvPicPr>
        <p:blipFill rotWithShape="1">
          <a:blip r:embed="rId3">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1705" r="-4200"/>
          <a:stretch/>
        </p:blipFill>
        <p:spPr>
          <a:xfrm>
            <a:off x="2922588" y="3826123"/>
            <a:ext cx="6467641" cy="2835212"/>
          </a:xfrm>
          <a:prstGeom prst="rect">
            <a:avLst/>
          </a:prstGeom>
        </p:spPr>
      </p:pic>
      <p:pic>
        <p:nvPicPr>
          <p:cNvPr id="32" name="Picture 31">
            <a:extLst>
              <a:ext uri="{FF2B5EF4-FFF2-40B4-BE49-F238E27FC236}">
                <a16:creationId xmlns="" xmlns:a16="http://schemas.microsoft.com/office/drawing/2014/main" id="{35100EE8-4DE5-4627-A744-2CCA358CFACA}"/>
              </a:ext>
            </a:extLst>
          </p:cNvPr>
          <p:cNvPicPr>
            <a:picLocks noChangeAspect="1"/>
          </p:cNvPicPr>
          <p:nvPr/>
        </p:nvPicPr>
        <p:blipFill rotWithShape="1">
          <a:blip r:embed="rId3">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47505"/>
          <a:stretch/>
        </p:blipFill>
        <p:spPr>
          <a:xfrm>
            <a:off x="2956719" y="440631"/>
            <a:ext cx="6467641" cy="2835212"/>
          </a:xfrm>
          <a:prstGeom prst="rect">
            <a:avLst/>
          </a:prstGeom>
        </p:spPr>
      </p:pic>
      <p:sp>
        <p:nvSpPr>
          <p:cNvPr id="2" name="Rounded Rectangle 1"/>
          <p:cNvSpPr/>
          <p:nvPr/>
        </p:nvSpPr>
        <p:spPr>
          <a:xfrm>
            <a:off x="3871119" y="2209800"/>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332925" y="2206873"/>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252017" y="5586114"/>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299021" y="5602577"/>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670719" y="380195"/>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1</a:t>
            </a:r>
          </a:p>
        </p:txBody>
      </p:sp>
      <p:sp>
        <p:nvSpPr>
          <p:cNvPr id="19" name="TextBox 18">
            <a:extLst>
              <a:ext uri="{FF2B5EF4-FFF2-40B4-BE49-F238E27FC236}">
                <a16:creationId xmlns:a16="http://schemas.microsoft.com/office/drawing/2014/main" xmlns="" id="{2265829A-093C-48BD-9C65-1A3F23FB3D86}"/>
              </a:ext>
            </a:extLst>
          </p:cNvPr>
          <p:cNvSpPr txBox="1"/>
          <p:nvPr/>
        </p:nvSpPr>
        <p:spPr>
          <a:xfrm>
            <a:off x="1568659" y="440631"/>
            <a:ext cx="8703260" cy="707886"/>
          </a:xfrm>
          <a:prstGeom prst="rect">
            <a:avLst/>
          </a:prstGeom>
          <a:noFill/>
        </p:spPr>
        <p:txBody>
          <a:bodyPr wrap="square" rtlCol="0">
            <a:spAutoFit/>
          </a:bodyPr>
          <a:lstStyle/>
          <a:p>
            <a:r>
              <a:rPr lang="en-US" sz="4000" smtClean="0"/>
              <a:t>Số?</a:t>
            </a:r>
            <a:endParaRPr lang="vi-VN" sz="4000" dirty="0"/>
          </a:p>
        </p:txBody>
      </p:sp>
      <p:sp>
        <p:nvSpPr>
          <p:cNvPr id="33" name="Rectangle: Rounded Corners 35">
            <a:extLst>
              <a:ext uri="{FF2B5EF4-FFF2-40B4-BE49-F238E27FC236}">
                <a16:creationId xmlns="" xmlns:a16="http://schemas.microsoft.com/office/drawing/2014/main" id="{C865B28B-815B-4FF1-84F2-D7078158EB5F}"/>
              </a:ext>
            </a:extLst>
          </p:cNvPr>
          <p:cNvSpPr/>
          <p:nvPr/>
        </p:nvSpPr>
        <p:spPr>
          <a:xfrm>
            <a:off x="3871119" y="2209800"/>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a:t>
            </a:r>
          </a:p>
        </p:txBody>
      </p:sp>
      <p:sp>
        <p:nvSpPr>
          <p:cNvPr id="34" name="Rectangle: Rounded Corners 49">
            <a:extLst>
              <a:ext uri="{FF2B5EF4-FFF2-40B4-BE49-F238E27FC236}">
                <a16:creationId xmlns="" xmlns:a16="http://schemas.microsoft.com/office/drawing/2014/main" id="{EA139857-D20A-4516-B516-C67C6E1F9281}"/>
              </a:ext>
            </a:extLst>
          </p:cNvPr>
          <p:cNvSpPr/>
          <p:nvPr/>
        </p:nvSpPr>
        <p:spPr>
          <a:xfrm>
            <a:off x="7299021" y="2206873"/>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a:t>
            </a:r>
          </a:p>
        </p:txBody>
      </p:sp>
      <p:sp>
        <p:nvSpPr>
          <p:cNvPr id="35" name="Rectangle: Rounded Corners 56">
            <a:extLst>
              <a:ext uri="{FF2B5EF4-FFF2-40B4-BE49-F238E27FC236}">
                <a16:creationId xmlns="" xmlns:a16="http://schemas.microsoft.com/office/drawing/2014/main" id="{1C9B0396-9DEB-4CE7-9DEC-4C1B58896E58}"/>
              </a:ext>
            </a:extLst>
          </p:cNvPr>
          <p:cNvSpPr/>
          <p:nvPr/>
        </p:nvSpPr>
        <p:spPr>
          <a:xfrm>
            <a:off x="4221100" y="5581650"/>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4</a:t>
            </a:r>
          </a:p>
        </p:txBody>
      </p:sp>
      <p:sp>
        <p:nvSpPr>
          <p:cNvPr id="36" name="Rectangle: Rounded Corners 57">
            <a:extLst>
              <a:ext uri="{FF2B5EF4-FFF2-40B4-BE49-F238E27FC236}">
                <a16:creationId xmlns="" xmlns:a16="http://schemas.microsoft.com/office/drawing/2014/main" id="{C31BED80-C4C9-4750-B2EA-7E5696FB151E}"/>
              </a:ext>
            </a:extLst>
          </p:cNvPr>
          <p:cNvSpPr/>
          <p:nvPr/>
        </p:nvSpPr>
        <p:spPr>
          <a:xfrm>
            <a:off x="7300119" y="5606142"/>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8 Tết ý tưởng | lì xì, viết, hình ảnh gia đình"/>
          <p:cNvPicPr>
            <a:picLocks noChangeAspect="1" noChangeArrowheads="1"/>
          </p:cNvPicPr>
          <p:nvPr/>
        </p:nvPicPr>
        <p:blipFill rotWithShape="1">
          <a:blip r:embed="rId3">
            <a:extLst>
              <a:ext uri="{28A0092B-C50C-407E-A947-70E740481C1C}">
                <a14:useLocalDpi xmlns:a14="http://schemas.microsoft.com/office/drawing/2010/main" val="0"/>
              </a:ext>
            </a:extLst>
          </a:blip>
          <a:srcRect t="22963" b="11853"/>
          <a:stretch/>
        </p:blipFill>
        <p:spPr bwMode="auto">
          <a:xfrm>
            <a:off x="823119" y="95250"/>
            <a:ext cx="108204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1695" y="123825"/>
            <a:ext cx="2110143" cy="2101112"/>
          </a:xfrm>
          <a:prstGeom prst="rect">
            <a:avLst/>
          </a:prstGeom>
        </p:spPr>
      </p:pic>
      <p:sp>
        <p:nvSpPr>
          <p:cNvPr id="2" name="TextBox 1"/>
          <p:cNvSpPr txBox="1"/>
          <p:nvPr/>
        </p:nvSpPr>
        <p:spPr>
          <a:xfrm>
            <a:off x="13700919" y="685943"/>
            <a:ext cx="530047" cy="1446550"/>
          </a:xfrm>
          <a:prstGeom prst="rect">
            <a:avLst/>
          </a:prstGeom>
          <a:noFill/>
        </p:spPr>
        <p:txBody>
          <a:bodyPr wrap="square" rtlCol="0">
            <a:spAutoFit/>
          </a:bodyPr>
          <a:lstStyle/>
          <a:p>
            <a:r>
              <a:rPr lang="en-US" sz="8800" b="1" smtClean="0">
                <a:solidFill>
                  <a:srgbClr val="7030A0"/>
                </a:solidFill>
                <a:latin typeface="Candy Script" pitchFamily="2" charset="0"/>
              </a:rPr>
              <a:t>1</a:t>
            </a:r>
            <a:endParaRPr lang="en-US" sz="8800" b="1">
              <a:solidFill>
                <a:srgbClr val="7030A0"/>
              </a:solidFill>
              <a:latin typeface="Candy Script" pitchFamily="2"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5693" y="290030"/>
            <a:ext cx="170656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68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10"/>
        <p:cNvGrpSpPr/>
        <p:nvPr/>
      </p:nvGrpSpPr>
      <p:grpSpPr>
        <a:xfrm>
          <a:off x="0" y="0"/>
          <a:ext cx="0" cy="0"/>
          <a:chOff x="0" y="0"/>
          <a:chExt cx="0" cy="0"/>
        </a:xfrm>
      </p:grpSpPr>
      <p:sp>
        <p:nvSpPr>
          <p:cNvPr id="7013" name="Google Shape;7013;p66"/>
          <p:cNvSpPr/>
          <p:nvPr/>
        </p:nvSpPr>
        <p:spPr>
          <a:xfrm rot="-2501283">
            <a:off x="-4115318" y="2421185"/>
            <a:ext cx="71441" cy="31152"/>
          </a:xfrm>
          <a:custGeom>
            <a:avLst/>
            <a:gdLst/>
            <a:ahLst/>
            <a:cxnLst/>
            <a:rect l="l" t="t" r="r" b="b"/>
            <a:pathLst>
              <a:path w="4644" h="2020" extrusionOk="0">
                <a:moveTo>
                  <a:pt x="1" y="1"/>
                </a:moveTo>
                <a:cubicBezTo>
                  <a:pt x="808" y="203"/>
                  <a:pt x="1414" y="405"/>
                  <a:pt x="2221" y="607"/>
                </a:cubicBezTo>
                <a:cubicBezTo>
                  <a:pt x="2625" y="808"/>
                  <a:pt x="2827" y="1010"/>
                  <a:pt x="3231" y="1414"/>
                </a:cubicBezTo>
                <a:cubicBezTo>
                  <a:pt x="3231" y="1414"/>
                  <a:pt x="3433" y="1818"/>
                  <a:pt x="3433" y="1818"/>
                </a:cubicBezTo>
                <a:lnTo>
                  <a:pt x="3433" y="2020"/>
                </a:lnTo>
                <a:lnTo>
                  <a:pt x="4644" y="1010"/>
                </a:lnTo>
                <a:lnTo>
                  <a:pt x="4442" y="1010"/>
                </a:lnTo>
                <a:cubicBezTo>
                  <a:pt x="4240" y="1010"/>
                  <a:pt x="4240" y="808"/>
                  <a:pt x="4038" y="607"/>
                </a:cubicBezTo>
                <a:cubicBezTo>
                  <a:pt x="3433" y="405"/>
                  <a:pt x="3029" y="1"/>
                  <a:pt x="2423" y="1"/>
                </a:cubicBezTo>
                <a:close/>
              </a:path>
            </a:pathLst>
          </a:custGeom>
          <a:solidFill>
            <a:srgbClr val="5B7532"/>
          </a:solidFill>
          <a:ln>
            <a:noFill/>
          </a:ln>
        </p:spPr>
        <p:txBody>
          <a:bodyPr spcFirstLastPara="1" wrap="square" lIns="121705" tIns="121705" rIns="121705" bIns="121705" anchor="ctr" anchorCtr="0">
            <a:noAutofit/>
          </a:bodyPr>
          <a:lstStyle/>
          <a:p>
            <a:endParaRPr/>
          </a:p>
        </p:txBody>
      </p:sp>
      <p:sp>
        <p:nvSpPr>
          <p:cNvPr id="46" name="TextBox 45">
            <a:extLst>
              <a:ext uri="{FF2B5EF4-FFF2-40B4-BE49-F238E27FC236}">
                <a16:creationId xmlns="" xmlns:a16="http://schemas.microsoft.com/office/drawing/2014/main" id="{699392C6-494A-4B59-A6A2-4DDD7D22A582}"/>
              </a:ext>
            </a:extLst>
          </p:cNvPr>
          <p:cNvSpPr txBox="1"/>
          <p:nvPr/>
        </p:nvSpPr>
        <p:spPr>
          <a:xfrm>
            <a:off x="1060681" y="203895"/>
            <a:ext cx="6353836" cy="646331"/>
          </a:xfrm>
          <a:prstGeom prst="rect">
            <a:avLst/>
          </a:prstGeom>
          <a:noFill/>
        </p:spPr>
        <p:txBody>
          <a:bodyPr wrap="square" rtlCol="0">
            <a:spAutoFit/>
          </a:bodyPr>
          <a:lstStyle/>
          <a:p>
            <a:r>
              <a:rPr lang="en-US" sz="3600" smtClean="0">
                <a:solidFill>
                  <a:srgbClr val="002060"/>
                </a:solidFill>
              </a:rPr>
              <a:t>Cho các đoạn thẳng sau:</a:t>
            </a:r>
            <a:endParaRPr lang="vi-VN" sz="3600" dirty="0">
              <a:solidFill>
                <a:srgbClr val="002060"/>
              </a:solidFill>
            </a:endParaRPr>
          </a:p>
        </p:txBody>
      </p:sp>
      <p:sp>
        <p:nvSpPr>
          <p:cNvPr id="47" name="Oval 46"/>
          <p:cNvSpPr/>
          <p:nvPr/>
        </p:nvSpPr>
        <p:spPr>
          <a:xfrm>
            <a:off x="329161" y="76200"/>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2</a:t>
            </a:r>
            <a:endParaRPr lang="en-US" sz="5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endParaRPr>
          </a:p>
        </p:txBody>
      </p:sp>
      <p:pic>
        <p:nvPicPr>
          <p:cNvPr id="20" name="Picture 19">
            <a:extLst>
              <a:ext uri="{FF2B5EF4-FFF2-40B4-BE49-F238E27FC236}">
                <a16:creationId xmlns="" xmlns:a16="http://schemas.microsoft.com/office/drawing/2014/main" id="{492F8B89-6378-4859-8023-537FF5BE7E54}"/>
              </a:ext>
            </a:extLst>
          </p:cNvPr>
          <p:cNvPicPr>
            <a:picLocks noChangeAspect="1"/>
          </p:cNvPicPr>
          <p:nvPr/>
        </p:nvPicPr>
        <p:blipFill rotWithShape="1">
          <a:blip r:embed="rId3">
            <a:biLevel thresh="75000"/>
            <a:extLst>
              <a:ext uri="{28A0092B-C50C-407E-A947-70E740481C1C}">
                <a14:useLocalDpi xmlns:a14="http://schemas.microsoft.com/office/drawing/2010/main" val="0"/>
              </a:ext>
            </a:extLst>
          </a:blip>
          <a:srcRect r="19112"/>
          <a:stretch/>
        </p:blipFill>
        <p:spPr>
          <a:xfrm>
            <a:off x="1665943" y="904205"/>
            <a:ext cx="7166769" cy="3353505"/>
          </a:xfrm>
          <a:prstGeom prst="rect">
            <a:avLst/>
          </a:prstGeom>
        </p:spPr>
      </p:pic>
      <p:sp>
        <p:nvSpPr>
          <p:cNvPr id="21" name="TextBox 20">
            <a:extLst>
              <a:ext uri="{FF2B5EF4-FFF2-40B4-BE49-F238E27FC236}">
                <a16:creationId xmlns="" xmlns:a16="http://schemas.microsoft.com/office/drawing/2014/main" id="{9274766D-3F39-4E5F-BBE3-4EB24E05AFFA}"/>
              </a:ext>
            </a:extLst>
          </p:cNvPr>
          <p:cNvSpPr txBox="1"/>
          <p:nvPr/>
        </p:nvSpPr>
        <p:spPr>
          <a:xfrm>
            <a:off x="986732" y="4415135"/>
            <a:ext cx="4156907" cy="461665"/>
          </a:xfrm>
          <a:prstGeom prst="rect">
            <a:avLst/>
          </a:prstGeom>
          <a:noFill/>
        </p:spPr>
        <p:txBody>
          <a:bodyPr wrap="none" rtlCol="0">
            <a:spAutoFit/>
          </a:bodyPr>
          <a:lstStyle/>
          <a:p>
            <a:r>
              <a:rPr lang="vi-VN" sz="2400" dirty="0"/>
              <a:t>a) Đo độ dài mỗi đoạn thẳng.</a:t>
            </a:r>
          </a:p>
        </p:txBody>
      </p:sp>
      <p:pic>
        <p:nvPicPr>
          <p:cNvPr id="22" name="Picture 21">
            <a:extLst>
              <a:ext uri="{FF2B5EF4-FFF2-40B4-BE49-F238E27FC236}">
                <a16:creationId xmlns="" xmlns:a16="http://schemas.microsoft.com/office/drawing/2014/main" id="{A428C1FE-D32C-48E3-B35D-75DDEFACC8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2806058" y="1250141"/>
            <a:ext cx="6709003" cy="1802316"/>
          </a:xfrm>
          <a:prstGeom prst="rect">
            <a:avLst/>
          </a:prstGeom>
        </p:spPr>
      </p:pic>
      <p:sp>
        <p:nvSpPr>
          <p:cNvPr id="23" name="TextBox 22">
            <a:extLst>
              <a:ext uri="{FF2B5EF4-FFF2-40B4-BE49-F238E27FC236}">
                <a16:creationId xmlns="" xmlns:a16="http://schemas.microsoft.com/office/drawing/2014/main" id="{79F586BF-EF87-45A2-A6F8-F775068BEFB0}"/>
              </a:ext>
            </a:extLst>
          </p:cNvPr>
          <p:cNvSpPr txBox="1"/>
          <p:nvPr/>
        </p:nvSpPr>
        <p:spPr>
          <a:xfrm>
            <a:off x="4589641" y="784951"/>
            <a:ext cx="1107996" cy="646331"/>
          </a:xfrm>
          <a:prstGeom prst="rect">
            <a:avLst/>
          </a:prstGeom>
          <a:noFill/>
        </p:spPr>
        <p:txBody>
          <a:bodyPr wrap="none" rtlCol="0">
            <a:spAutoFit/>
          </a:bodyPr>
          <a:lstStyle/>
          <a:p>
            <a:r>
              <a:rPr lang="vi-VN" sz="3600" b="1" dirty="0">
                <a:solidFill>
                  <a:srgbClr val="FF0000"/>
                </a:solidFill>
              </a:rPr>
              <a:t>5cm</a:t>
            </a:r>
          </a:p>
        </p:txBody>
      </p:sp>
      <p:pic>
        <p:nvPicPr>
          <p:cNvPr id="24" name="Picture 23">
            <a:extLst>
              <a:ext uri="{FF2B5EF4-FFF2-40B4-BE49-F238E27FC236}">
                <a16:creationId xmlns="" xmlns:a16="http://schemas.microsoft.com/office/drawing/2014/main" id="{6A232F20-AF6C-4167-BB78-42D08F644F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1197039" y="2172461"/>
            <a:ext cx="6588061" cy="1802316"/>
          </a:xfrm>
          <a:prstGeom prst="rect">
            <a:avLst/>
          </a:prstGeom>
        </p:spPr>
      </p:pic>
      <p:sp>
        <p:nvSpPr>
          <p:cNvPr id="25" name="TextBox 24">
            <a:extLst>
              <a:ext uri="{FF2B5EF4-FFF2-40B4-BE49-F238E27FC236}">
                <a16:creationId xmlns="" xmlns:a16="http://schemas.microsoft.com/office/drawing/2014/main" id="{40862253-D8BB-4764-B301-4AA8D8AB912B}"/>
              </a:ext>
            </a:extLst>
          </p:cNvPr>
          <p:cNvSpPr txBox="1"/>
          <p:nvPr/>
        </p:nvSpPr>
        <p:spPr>
          <a:xfrm>
            <a:off x="3383073" y="1682065"/>
            <a:ext cx="1107996" cy="646331"/>
          </a:xfrm>
          <a:prstGeom prst="rect">
            <a:avLst/>
          </a:prstGeom>
          <a:noFill/>
        </p:spPr>
        <p:txBody>
          <a:bodyPr wrap="none" rtlCol="0">
            <a:spAutoFit/>
          </a:bodyPr>
          <a:lstStyle/>
          <a:p>
            <a:r>
              <a:rPr lang="vi-VN" sz="3600" b="1" dirty="0">
                <a:solidFill>
                  <a:srgbClr val="FF0000"/>
                </a:solidFill>
              </a:rPr>
              <a:t>7cm</a:t>
            </a:r>
          </a:p>
        </p:txBody>
      </p:sp>
      <p:pic>
        <p:nvPicPr>
          <p:cNvPr id="26" name="Picture 25">
            <a:extLst>
              <a:ext uri="{FF2B5EF4-FFF2-40B4-BE49-F238E27FC236}">
                <a16:creationId xmlns="" xmlns:a16="http://schemas.microsoft.com/office/drawing/2014/main" id="{343F5D00-D62C-4A4C-983D-500C5DCD6F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1195987" y="3898928"/>
            <a:ext cx="6709003" cy="1802316"/>
          </a:xfrm>
          <a:prstGeom prst="rect">
            <a:avLst/>
          </a:prstGeom>
        </p:spPr>
      </p:pic>
      <p:sp>
        <p:nvSpPr>
          <p:cNvPr id="27" name="TextBox 26">
            <a:extLst>
              <a:ext uri="{FF2B5EF4-FFF2-40B4-BE49-F238E27FC236}">
                <a16:creationId xmlns="" xmlns:a16="http://schemas.microsoft.com/office/drawing/2014/main" id="{41D5EDD0-FEE7-489D-83AA-38CAF0C15BA0}"/>
              </a:ext>
            </a:extLst>
          </p:cNvPr>
          <p:cNvSpPr txBox="1"/>
          <p:nvPr/>
        </p:nvSpPr>
        <p:spPr>
          <a:xfrm>
            <a:off x="4035643" y="3386919"/>
            <a:ext cx="1107996" cy="646331"/>
          </a:xfrm>
          <a:prstGeom prst="rect">
            <a:avLst/>
          </a:prstGeom>
          <a:noFill/>
        </p:spPr>
        <p:txBody>
          <a:bodyPr wrap="none" rtlCol="0">
            <a:spAutoFit/>
          </a:bodyPr>
          <a:lstStyle/>
          <a:p>
            <a:r>
              <a:rPr lang="vi-VN" sz="3600" b="1" dirty="0">
                <a:solidFill>
                  <a:srgbClr val="FF0000"/>
                </a:solidFill>
              </a:rPr>
              <a:t>9cm</a:t>
            </a:r>
          </a:p>
        </p:txBody>
      </p:sp>
      <p:pic>
        <p:nvPicPr>
          <p:cNvPr id="28" name="Picture 27">
            <a:extLst>
              <a:ext uri="{FF2B5EF4-FFF2-40B4-BE49-F238E27FC236}">
                <a16:creationId xmlns="" xmlns:a16="http://schemas.microsoft.com/office/drawing/2014/main" id="{A7F1BC51-0C67-418F-99C0-739A882760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2806058" y="2986788"/>
            <a:ext cx="6588061" cy="1802316"/>
          </a:xfrm>
          <a:prstGeom prst="rect">
            <a:avLst/>
          </a:prstGeom>
        </p:spPr>
      </p:pic>
      <p:sp>
        <p:nvSpPr>
          <p:cNvPr id="29" name="TextBox 28">
            <a:extLst>
              <a:ext uri="{FF2B5EF4-FFF2-40B4-BE49-F238E27FC236}">
                <a16:creationId xmlns="" xmlns:a16="http://schemas.microsoft.com/office/drawing/2014/main" id="{927DC2B7-E525-4713-B1EE-0667EE9D8F97}"/>
              </a:ext>
            </a:extLst>
          </p:cNvPr>
          <p:cNvSpPr txBox="1"/>
          <p:nvPr/>
        </p:nvSpPr>
        <p:spPr>
          <a:xfrm>
            <a:off x="4992092" y="2496392"/>
            <a:ext cx="1107996" cy="646331"/>
          </a:xfrm>
          <a:prstGeom prst="rect">
            <a:avLst/>
          </a:prstGeom>
          <a:noFill/>
        </p:spPr>
        <p:txBody>
          <a:bodyPr wrap="none" rtlCol="0">
            <a:spAutoFit/>
          </a:bodyPr>
          <a:lstStyle/>
          <a:p>
            <a:r>
              <a:rPr lang="vi-VN" sz="3600" b="1" dirty="0">
                <a:solidFill>
                  <a:srgbClr val="FF0000"/>
                </a:solidFill>
              </a:rPr>
              <a:t>7cm</a:t>
            </a:r>
          </a:p>
        </p:txBody>
      </p:sp>
      <p:sp>
        <p:nvSpPr>
          <p:cNvPr id="45" name="TextBox 44">
            <a:extLst>
              <a:ext uri="{FF2B5EF4-FFF2-40B4-BE49-F238E27FC236}">
                <a16:creationId xmlns="" xmlns:a16="http://schemas.microsoft.com/office/drawing/2014/main" id="{0451B7A5-D9CA-4B52-95A6-7C7F3C0E5FBF}"/>
              </a:ext>
            </a:extLst>
          </p:cNvPr>
          <p:cNvSpPr txBox="1"/>
          <p:nvPr/>
        </p:nvSpPr>
        <p:spPr>
          <a:xfrm>
            <a:off x="986731" y="4876800"/>
            <a:ext cx="5444119" cy="461665"/>
          </a:xfrm>
          <a:prstGeom prst="rect">
            <a:avLst/>
          </a:prstGeom>
          <a:noFill/>
        </p:spPr>
        <p:txBody>
          <a:bodyPr wrap="none" rtlCol="0">
            <a:spAutoFit/>
          </a:bodyPr>
          <a:lstStyle/>
          <a:p>
            <a:r>
              <a:rPr lang="vi-VN" sz="2400" dirty="0"/>
              <a:t>b) Hai đoạn thẳng nào dài bằng nhau?</a:t>
            </a:r>
          </a:p>
        </p:txBody>
      </p:sp>
      <p:sp>
        <p:nvSpPr>
          <p:cNvPr id="48" name="TextBox 47">
            <a:extLst>
              <a:ext uri="{FF2B5EF4-FFF2-40B4-BE49-F238E27FC236}">
                <a16:creationId xmlns="" xmlns:a16="http://schemas.microsoft.com/office/drawing/2014/main" id="{99BC7A4E-B368-4017-A6BE-5ABA05B7AA1A}"/>
              </a:ext>
            </a:extLst>
          </p:cNvPr>
          <p:cNvSpPr txBox="1"/>
          <p:nvPr/>
        </p:nvSpPr>
        <p:spPr>
          <a:xfrm>
            <a:off x="1336235" y="5334000"/>
            <a:ext cx="4745109" cy="461665"/>
          </a:xfrm>
          <a:prstGeom prst="rect">
            <a:avLst/>
          </a:prstGeom>
          <a:noFill/>
        </p:spPr>
        <p:txBody>
          <a:bodyPr wrap="square" rtlCol="0">
            <a:spAutoFit/>
          </a:bodyPr>
          <a:lstStyle/>
          <a:p>
            <a:pPr algn="just"/>
            <a:r>
              <a:rPr lang="vi-VN" sz="2400" dirty="0">
                <a:sym typeface="Wingdings" panose="05000000000000000000" pitchFamily="2" charset="2"/>
              </a:rPr>
              <a:t></a:t>
            </a:r>
            <a:r>
              <a:rPr lang="vi-VN" sz="2400" dirty="0">
                <a:solidFill>
                  <a:srgbClr val="FF0000"/>
                </a:solidFill>
                <a:sym typeface="Wingdings" panose="05000000000000000000" pitchFamily="2" charset="2"/>
              </a:rPr>
              <a:t> Hai đoạn thẳng CD và PQ.</a:t>
            </a:r>
            <a:endParaRPr lang="vi-VN" sz="2400" dirty="0">
              <a:solidFill>
                <a:srgbClr val="FF0000"/>
              </a:solidFill>
            </a:endParaRPr>
          </a:p>
        </p:txBody>
      </p:sp>
      <p:sp>
        <p:nvSpPr>
          <p:cNvPr id="49" name="TextBox 48">
            <a:extLst>
              <a:ext uri="{FF2B5EF4-FFF2-40B4-BE49-F238E27FC236}">
                <a16:creationId xmlns="" xmlns:a16="http://schemas.microsoft.com/office/drawing/2014/main" id="{809CBC81-70D2-4F5E-A774-CEC7ED238006}"/>
              </a:ext>
            </a:extLst>
          </p:cNvPr>
          <p:cNvSpPr txBox="1"/>
          <p:nvPr/>
        </p:nvSpPr>
        <p:spPr>
          <a:xfrm>
            <a:off x="986731" y="5867400"/>
            <a:ext cx="9300269" cy="461665"/>
          </a:xfrm>
          <a:prstGeom prst="rect">
            <a:avLst/>
          </a:prstGeom>
          <a:noFill/>
        </p:spPr>
        <p:txBody>
          <a:bodyPr wrap="square" rtlCol="0">
            <a:spAutoFit/>
          </a:bodyPr>
          <a:lstStyle/>
          <a:p>
            <a:pPr algn="just"/>
            <a:r>
              <a:rPr lang="vi-VN" sz="2400" dirty="0"/>
              <a:t>c) Đoạn thẳng nào dài nhất, đoạn thẳng nào ngắn nhất?</a:t>
            </a:r>
          </a:p>
        </p:txBody>
      </p:sp>
      <p:sp>
        <p:nvSpPr>
          <p:cNvPr id="50" name="TextBox 49">
            <a:extLst>
              <a:ext uri="{FF2B5EF4-FFF2-40B4-BE49-F238E27FC236}">
                <a16:creationId xmlns="" xmlns:a16="http://schemas.microsoft.com/office/drawing/2014/main" id="{14353E28-335E-43D0-BE56-ECCCF5BE6B2B}"/>
              </a:ext>
            </a:extLst>
          </p:cNvPr>
          <p:cNvSpPr txBox="1"/>
          <p:nvPr/>
        </p:nvSpPr>
        <p:spPr>
          <a:xfrm>
            <a:off x="1336235" y="6257498"/>
            <a:ext cx="8671365" cy="461665"/>
          </a:xfrm>
          <a:prstGeom prst="rect">
            <a:avLst/>
          </a:prstGeom>
          <a:noFill/>
        </p:spPr>
        <p:txBody>
          <a:bodyPr wrap="square" rtlCol="0">
            <a:spAutoFit/>
          </a:bodyPr>
          <a:lstStyle/>
          <a:p>
            <a:pPr marL="342900" indent="-342900" algn="just">
              <a:buFont typeface="Wingdings" panose="05000000000000000000" pitchFamily="2" charset="2"/>
              <a:buChar char="à"/>
            </a:pPr>
            <a:r>
              <a:rPr lang="vi-VN" sz="2400" dirty="0">
                <a:solidFill>
                  <a:srgbClr val="FF0000"/>
                </a:solidFill>
                <a:sym typeface="Wingdings" panose="05000000000000000000" pitchFamily="2" charset="2"/>
              </a:rPr>
              <a:t>Đoạn thẳng MN dài nhất, đoạn thẳng AB ngắn nhất.</a:t>
            </a:r>
            <a:endParaRPr lang="vi-VN" sz="2400" dirty="0">
              <a:solidFill>
                <a:srgbClr val="FF0000"/>
              </a:solidFill>
            </a:endParaRPr>
          </a:p>
        </p:txBody>
      </p:sp>
    </p:spTree>
    <p:extLst>
      <p:ext uri="{BB962C8B-B14F-4D97-AF65-F5344CB8AC3E}">
        <p14:creationId xmlns:p14="http://schemas.microsoft.com/office/powerpoint/2010/main" val="118406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500"/>
                                        <p:tgtEl>
                                          <p:spTgt spid="4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500"/>
                                        <p:tgtEl>
                                          <p:spTgt spid="4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wipe(left)">
                                      <p:cBhvr>
                                        <p:cTn id="10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1" grpId="0"/>
      <p:bldP spid="23" grpId="0"/>
      <p:bldP spid="25" grpId="0"/>
      <p:bldP spid="27" grpId="0"/>
      <p:bldP spid="29" grpId="0"/>
      <p:bldP spid="45" grpId="0"/>
      <p:bldP spid="48" grpId="0"/>
      <p:bldP spid="49"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iếng Anh 4 Tập 2 - Unit 15 When&amp;#39;s Children&amp;#39;s Day? - Lesson 2 - 2 Point and  say. | Sách Mề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7675"/>
            <a:ext cx="9286875"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Bánh Chưng Tết Truyền Thống Việt Nam Minh Họa Cho Các Vector, Bánh  Chưng, Bánh Chưng, Vietnamesecake Vector và PNG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469" b="90000" l="0" r="90000"/>
                    </a14:imgEffect>
                  </a14:imgLayer>
                </a14:imgProps>
              </a:ext>
              <a:ext uri="{28A0092B-C50C-407E-A947-70E740481C1C}">
                <a14:useLocalDpi xmlns:a14="http://schemas.microsoft.com/office/drawing/2010/main" val="0"/>
              </a:ext>
            </a:extLst>
          </a:blip>
          <a:srcRect/>
          <a:stretch>
            <a:fillRect/>
          </a:stretch>
        </p:blipFill>
        <p:spPr bwMode="auto">
          <a:xfrm>
            <a:off x="7581823" y="-304800"/>
            <a:ext cx="4580015" cy="45800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22" name="TextBox 21"/>
          <p:cNvSpPr txBox="1"/>
          <p:nvPr/>
        </p:nvSpPr>
        <p:spPr>
          <a:xfrm>
            <a:off x="-1767681" y="1440599"/>
            <a:ext cx="530047" cy="1446550"/>
          </a:xfrm>
          <a:prstGeom prst="rect">
            <a:avLst/>
          </a:prstGeom>
          <a:noFill/>
        </p:spPr>
        <p:txBody>
          <a:bodyPr wrap="square" rtlCol="0">
            <a:spAutoFit/>
          </a:bodyPr>
          <a:lstStyle/>
          <a:p>
            <a:r>
              <a:rPr lang="en-US" sz="8800" b="1" smtClean="0">
                <a:solidFill>
                  <a:srgbClr val="7030A0"/>
                </a:solidFill>
                <a:latin typeface="Candy Script" pitchFamily="2" charset="0"/>
              </a:rPr>
              <a:t>2</a:t>
            </a:r>
            <a:endParaRPr lang="en-US" sz="8800" b="1">
              <a:solidFill>
                <a:srgbClr val="7030A0"/>
              </a:solidFill>
              <a:latin typeface="Candy Script" pitchFamily="2" charset="0"/>
            </a:endParaRPr>
          </a:p>
        </p:txBody>
      </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 y="196112"/>
            <a:ext cx="210343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8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sp>
        <p:nvSpPr>
          <p:cNvPr id="30" name="Oval 29"/>
          <p:cNvSpPr/>
          <p:nvPr/>
        </p:nvSpPr>
        <p:spPr>
          <a:xfrm>
            <a:off x="407988" y="762000"/>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3</a:t>
            </a:r>
            <a:endPar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endParaRPr>
          </a:p>
        </p:txBody>
      </p:sp>
      <p:sp>
        <p:nvSpPr>
          <p:cNvPr id="31" name="TextBox 30">
            <a:extLst>
              <a:ext uri="{FF2B5EF4-FFF2-40B4-BE49-F238E27FC236}">
                <a16:creationId xmlns:a16="http://schemas.microsoft.com/office/drawing/2014/main" xmlns="" id="{19D20F8D-7545-4E33-BF00-A45C28ABB1F4}"/>
              </a:ext>
            </a:extLst>
          </p:cNvPr>
          <p:cNvSpPr txBox="1"/>
          <p:nvPr/>
        </p:nvSpPr>
        <p:spPr>
          <a:xfrm>
            <a:off x="1280320" y="856448"/>
            <a:ext cx="10744199" cy="707886"/>
          </a:xfrm>
          <a:prstGeom prst="rect">
            <a:avLst/>
          </a:prstGeom>
          <a:noFill/>
        </p:spPr>
        <p:txBody>
          <a:bodyPr wrap="square" rtlCol="0">
            <a:spAutoFit/>
          </a:bodyPr>
          <a:lstStyle/>
          <a:p>
            <a:pPr algn="just"/>
            <a:r>
              <a:rPr lang="en-US" sz="4000" smtClean="0"/>
              <a:t>Những hình nào dưới đây là hình tứ giác?</a:t>
            </a:r>
            <a:endParaRPr lang="vi-VN" sz="4000" dirty="0"/>
          </a:p>
        </p:txBody>
      </p:sp>
      <p:pic>
        <p:nvPicPr>
          <p:cNvPr id="16" name="Picture 15">
            <a:extLst>
              <a:ext uri="{FF2B5EF4-FFF2-40B4-BE49-F238E27FC236}">
                <a16:creationId xmlns="" xmlns:a16="http://schemas.microsoft.com/office/drawing/2014/main" id="{DE930F85-4894-4DEA-A45C-2FD4DD48FB8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23937" y="2756097"/>
            <a:ext cx="10144125" cy="1666875"/>
          </a:xfrm>
          <a:prstGeom prst="rect">
            <a:avLst/>
          </a:prstGeom>
        </p:spPr>
      </p:pic>
      <p:sp>
        <p:nvSpPr>
          <p:cNvPr id="19" name="Oval 18">
            <a:extLst>
              <a:ext uri="{FF2B5EF4-FFF2-40B4-BE49-F238E27FC236}">
                <a16:creationId xmlns="" xmlns:a16="http://schemas.microsoft.com/office/drawing/2014/main" id="{710B7CA7-A74E-4D37-8981-0FA23B0FFF92}"/>
              </a:ext>
            </a:extLst>
          </p:cNvPr>
          <p:cNvSpPr/>
          <p:nvPr/>
        </p:nvSpPr>
        <p:spPr>
          <a:xfrm>
            <a:off x="841829" y="2870078"/>
            <a:ext cx="2989942" cy="1828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 xmlns:a16="http://schemas.microsoft.com/office/drawing/2014/main" id="{4BD82816-9B6A-4D45-8BB0-D1B0F80D3823}"/>
              </a:ext>
            </a:extLst>
          </p:cNvPr>
          <p:cNvSpPr/>
          <p:nvPr/>
        </p:nvSpPr>
        <p:spPr>
          <a:xfrm>
            <a:off x="8514855" y="2583720"/>
            <a:ext cx="2835315" cy="2080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734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25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247</Words>
  <Application>Microsoft Office PowerPoint</Application>
  <PresentationFormat>Custom</PresentationFormat>
  <Paragraphs>67</Paragraphs>
  <Slides>18</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Korinna</vt:lpstr>
      <vt:lpstr>Candy Script</vt:lpstr>
      <vt:lpstr>OfficinaSerif</vt:lpstr>
      <vt:lpstr>SVN-Gretoon</vt:lpstr>
      <vt:lpstr>Lato</vt:lpstr>
      <vt:lpstr>Wingdings</vt:lpstr>
      <vt:lpstr>Lato Black</vt:lpstr>
      <vt:lpstr>Calibri</vt:lpstr>
      <vt:lpstr>Pacifico</vt:lpstr>
      <vt:lpstr>Food Pattern by Slidesgo</vt:lpstr>
      <vt:lpstr>PowerPoint Presentation</vt:lpstr>
      <vt:lpstr>Bài 34:  ÔN TẬP HÌNH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Pattern</dc:title>
  <dc:creator>PC</dc:creator>
  <cp:lastModifiedBy>PC</cp:lastModifiedBy>
  <cp:revision>90</cp:revision>
  <dcterms:modified xsi:type="dcterms:W3CDTF">2021-11-19T05:23:28Z</dcterms:modified>
</cp:coreProperties>
</file>