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7" r:id="rId2"/>
    <p:sldId id="331" r:id="rId3"/>
    <p:sldId id="332" r:id="rId4"/>
    <p:sldId id="258" r:id="rId5"/>
    <p:sldId id="260" r:id="rId6"/>
    <p:sldId id="336" r:id="rId7"/>
    <p:sldId id="333" r:id="rId8"/>
    <p:sldId id="337" r:id="rId9"/>
    <p:sldId id="313" r:id="rId10"/>
    <p:sldId id="334" r:id="rId11"/>
    <p:sldId id="335" r:id="rId12"/>
    <p:sldId id="262" r:id="rId13"/>
    <p:sldId id="263" r:id="rId14"/>
    <p:sldId id="329" r:id="rId15"/>
  </p:sldIdLst>
  <p:sldSz cx="12161838" cy="6858000"/>
  <p:notesSz cx="6858000" cy="9144000"/>
  <p:embeddedFontLst>
    <p:embeddedFont>
      <p:font typeface="Anaheim" panose="020B0604020202020204" charset="0"/>
      <p:regular r:id="rId17"/>
    </p:embeddedFont>
    <p:embeddedFont>
      <p:font typeface="Annie Use Your Telescope" panose="020B0604020202020204" charset="0"/>
      <p:regular r:id="rId18"/>
    </p:embeddedFont>
    <p:embeddedFont>
      <p:font typeface="Exo" panose="020B060402020202020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45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Vận động theo nhạc</a:t>
            </a:r>
          </a:p>
        </p:txBody>
      </p:sp>
    </p:spTree>
    <p:extLst>
      <p:ext uri="{BB962C8B-B14F-4D97-AF65-F5344CB8AC3E}">
        <p14:creationId xmlns:p14="http://schemas.microsoft.com/office/powerpoint/2010/main" val="421465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400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595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458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588FA-6B3A-45DF-97A5-A74E1410F1A8}"/>
              </a:ext>
            </a:extLst>
          </p:cNvPr>
          <p:cNvSpPr txBox="1"/>
          <p:nvPr/>
        </p:nvSpPr>
        <p:spPr>
          <a:xfrm>
            <a:off x="1413109" y="658252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3275D-250C-421B-9CCF-8BE76677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3" y="491433"/>
            <a:ext cx="802324" cy="10485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98478-52E2-4831-9FD9-F2B286D5B4E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158B0-E2EB-417D-B564-84D10DA131DE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A8192B-8BB6-458F-A1BD-389001F00EF5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7" name="Rounded Rectangle 54">
              <a:extLst>
                <a:ext uri="{FF2B5EF4-FFF2-40B4-BE49-F238E27FC236}">
                  <a16:creationId xmlns:a16="http://schemas.microsoft.com/office/drawing/2014/main" id="{3B13C4B1-C5EC-4429-8380-62324450950A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ounded Rectangle 55">
              <a:extLst>
                <a:ext uri="{FF2B5EF4-FFF2-40B4-BE49-F238E27FC236}">
                  <a16:creationId xmlns:a16="http://schemas.microsoft.com/office/drawing/2014/main" id="{ACB52238-D83B-4368-B535-652E830A3D7B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56">
              <a:extLst>
                <a:ext uri="{FF2B5EF4-FFF2-40B4-BE49-F238E27FC236}">
                  <a16:creationId xmlns:a16="http://schemas.microsoft.com/office/drawing/2014/main" id="{A632A682-7DA5-4D61-80D4-065CD84830BB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E568BEFA-E4D3-485B-B7F5-3650A68FFF80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A24C0C-5C28-42BE-B228-7FBCFB639159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E9F07-4253-4A09-95E7-14118A90A58D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E5D07-61B4-451A-A519-8B9D1018B931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8E393-5498-46CB-A006-FC806DE93E95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5" name="Picture 2" descr="Cartoon, cat, character, kitten, kitty, question, wondering icon - Download  on Iconfinder">
            <a:extLst>
              <a:ext uri="{FF2B5EF4-FFF2-40B4-BE49-F238E27FC236}">
                <a16:creationId xmlns:a16="http://schemas.microsoft.com/office/drawing/2014/main" id="{C9914606-95C6-4B7B-942C-A39F04EB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78" y="2042078"/>
            <a:ext cx="1386922" cy="13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vid DOCA 5 | Emoji pictures, Cute gif, Animated images">
            <a:extLst>
              <a:ext uri="{FF2B5EF4-FFF2-40B4-BE49-F238E27FC236}">
                <a16:creationId xmlns:a16="http://schemas.microsoft.com/office/drawing/2014/main" id="{630C6A8B-FB4A-4DFE-8854-3A69FA8B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18" y="3333274"/>
            <a:ext cx="1553175" cy="13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lita GIFs - Find &amp;amp; Share on GIPHY">
            <a:extLst>
              <a:ext uri="{FF2B5EF4-FFF2-40B4-BE49-F238E27FC236}">
                <a16:creationId xmlns:a16="http://schemas.microsoft.com/office/drawing/2014/main" id="{DA9660A4-D205-48C7-A71E-2785BC95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17" y="16761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2BDE5A-78CD-449B-8C1E-9051C1B7D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999" y="2957935"/>
            <a:ext cx="1943099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B12F1-9264-4099-80D1-0646E861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8" y="300964"/>
            <a:ext cx="1036552" cy="1216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3644B-F42E-4223-B0C5-99CD9CDA8FE4}"/>
              </a:ext>
            </a:extLst>
          </p:cNvPr>
          <p:cNvSpPr txBox="1"/>
          <p:nvPr/>
        </p:nvSpPr>
        <p:spPr>
          <a:xfrm>
            <a:off x="1300475" y="48097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6F9A-F421-4712-8802-A4C019DC219E}"/>
              </a:ext>
            </a:extLst>
          </p:cNvPr>
          <p:cNvSpPr txBox="1"/>
          <p:nvPr/>
        </p:nvSpPr>
        <p:spPr>
          <a:xfrm>
            <a:off x="2913204" y="560476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FBB6A-5218-4C19-A2FB-0F029688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52EA11-C78C-43C4-9B90-910BE8C3F325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1CBF4-ACDB-4573-976A-240F8F9FA26D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9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2C074C9D-ABBE-4B04-9688-736F19A88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F7D67-836C-43D2-9099-1B29176BC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01BA24-E6F2-4A9C-973B-FF6767636005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53706-6905-451A-A1DA-C30AC5E74438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0AB85-7568-4EEC-A712-68916B11C067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4FDAF1F6-F79B-494A-A7A9-AA0E7BAAA30A}"/>
                </a:ext>
              </a:extLst>
            </p:cNvPr>
            <p:cNvSpPr/>
            <p:nvPr/>
          </p:nvSpPr>
          <p:spPr>
            <a:xfrm>
              <a:off x="4656440" y="5098949"/>
              <a:ext cx="918776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64CB1A-64B5-40F4-9826-34066EF39A67}"/>
              </a:ext>
            </a:extLst>
          </p:cNvPr>
          <p:cNvSpPr txBox="1"/>
          <p:nvPr/>
        </p:nvSpPr>
        <p:spPr>
          <a:xfrm>
            <a:off x="4760461" y="5144974"/>
            <a:ext cx="680969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3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ệu nhảy Kun - Đường Đến Khung Thành -Không quảng cáo- (3)">
            <a:hlinkClick r:id="" action="ppaction://media"/>
            <a:extLst>
              <a:ext uri="{FF2B5EF4-FFF2-40B4-BE49-F238E27FC236}">
                <a16:creationId xmlns:a16="http://schemas.microsoft.com/office/drawing/2014/main" id="{6CF7AFCB-806C-4FF4-9782-F29934B39D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7606" y="1474204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52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>
                <a:latin typeface="Arial" panose="020B0604020202020204" pitchFamily="34" charset="0"/>
                <a:cs typeface="Arial" panose="020B0604020202020204" pitchFamily="34" charset="0"/>
              </a:rPr>
              <a:t>VIẾT SỐ THÀNH TỔNG CÁC TRĂM, CHỤC, ĐƠN VỊ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S/56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E7FC086-36D1-415F-BCBC-4DAD0AA99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3691329" y="1355576"/>
            <a:ext cx="4562370" cy="33031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A8610EB-F82A-420F-AFD3-46A8FE0FB951}"/>
              </a:ext>
            </a:extLst>
          </p:cNvPr>
          <p:cNvSpPr txBox="1"/>
          <p:nvPr/>
        </p:nvSpPr>
        <p:spPr>
          <a:xfrm>
            <a:off x="3983828" y="4933574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1EE460E-6695-4369-9FD8-05EDD47FD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3397770" y="1182693"/>
            <a:ext cx="4730010" cy="330316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ED38D2-5187-4E4C-874A-F4D0F01426BB}"/>
              </a:ext>
            </a:extLst>
          </p:cNvPr>
          <p:cNvSpPr txBox="1"/>
          <p:nvPr/>
        </p:nvSpPr>
        <p:spPr>
          <a:xfrm>
            <a:off x="3948184" y="4760691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17683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1896C-3A15-471C-9CBA-425C12456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21088" y="1182693"/>
            <a:ext cx="4580016" cy="3380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222B7-AE72-4751-B8DE-04C0364783CA}"/>
              </a:ext>
            </a:extLst>
          </p:cNvPr>
          <p:cNvSpPr txBox="1"/>
          <p:nvPr/>
        </p:nvSpPr>
        <p:spPr>
          <a:xfrm>
            <a:off x="4273707" y="4809113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8100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BA465-F7FD-4BF1-BCBE-0534A8BB4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3460426" y="1392556"/>
            <a:ext cx="4597660" cy="3380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A7D07-CDAD-416A-B723-2BE4728BBCB5}"/>
              </a:ext>
            </a:extLst>
          </p:cNvPr>
          <p:cNvSpPr txBox="1"/>
          <p:nvPr/>
        </p:nvSpPr>
        <p:spPr>
          <a:xfrm>
            <a:off x="4289909" y="5018976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8093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02A79FD-C19E-472F-9271-6B0AD8E0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9" y="1194609"/>
            <a:ext cx="10633364" cy="5414818"/>
          </a:xfrm>
          <a:prstGeom prst="rect">
            <a:avLst/>
          </a:prstGeom>
        </p:spPr>
      </p:pic>
      <p:sp>
        <p:nvSpPr>
          <p:cNvPr id="28" name="Freeform 16">
            <a:extLst>
              <a:ext uri="{FF2B5EF4-FFF2-40B4-BE49-F238E27FC236}">
                <a16:creationId xmlns:a16="http://schemas.microsoft.com/office/drawing/2014/main" id="{CE54A19D-79D6-4127-AD3F-48345AFA7946}"/>
              </a:ext>
            </a:extLst>
          </p:cNvPr>
          <p:cNvSpPr/>
          <p:nvPr/>
        </p:nvSpPr>
        <p:spPr>
          <a:xfrm>
            <a:off x="2758688" y="3048327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3AE9F965-5951-4362-9972-25DF94773387}"/>
              </a:ext>
            </a:extLst>
          </p:cNvPr>
          <p:cNvSpPr/>
          <p:nvPr/>
        </p:nvSpPr>
        <p:spPr>
          <a:xfrm>
            <a:off x="2758687" y="4620453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07A9F-CA1D-435C-936A-6681DDFCEE0A}"/>
              </a:ext>
            </a:extLst>
          </p:cNvPr>
          <p:cNvCxnSpPr>
            <a:cxnSpLocks/>
          </p:cNvCxnSpPr>
          <p:nvPr/>
        </p:nvCxnSpPr>
        <p:spPr>
          <a:xfrm flipH="1">
            <a:off x="8854688" y="2807695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14C0FF-DE1A-4786-902D-53AF4C6C1892}"/>
              </a:ext>
            </a:extLst>
          </p:cNvPr>
          <p:cNvCxnSpPr>
            <a:cxnSpLocks/>
          </p:cNvCxnSpPr>
          <p:nvPr/>
        </p:nvCxnSpPr>
        <p:spPr>
          <a:xfrm flipH="1" flipV="1">
            <a:off x="8598014" y="3048328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09C216-9F21-4658-8615-8979BF2BA744}"/>
              </a:ext>
            </a:extLst>
          </p:cNvPr>
          <p:cNvCxnSpPr>
            <a:cxnSpLocks/>
          </p:cNvCxnSpPr>
          <p:nvPr/>
        </p:nvCxnSpPr>
        <p:spPr>
          <a:xfrm flipH="1" flipV="1">
            <a:off x="9111362" y="4620453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58" name="Google Shape;1758;p43"/>
          <p:cNvGrpSpPr/>
          <p:nvPr/>
        </p:nvGrpSpPr>
        <p:grpSpPr>
          <a:xfrm>
            <a:off x="-202470" y="-6476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59" y="230492"/>
            <a:ext cx="1028448" cy="128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843573" y="548278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Mỗi thùng hàng xếp lên tàu nào?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769</Words>
  <Application>Microsoft Office PowerPoint</Application>
  <PresentationFormat>Custom</PresentationFormat>
  <Paragraphs>90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Lato</vt:lpstr>
      <vt:lpstr>Annie Use Your Telescope</vt:lpstr>
      <vt:lpstr>Exo</vt:lpstr>
      <vt:lpstr>Open Sans</vt:lpstr>
      <vt:lpstr>Anaheim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Bài 52 VIẾT SỐ THÀNH TỔNG CÁC TRĂM, CHỤC,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64</cp:revision>
  <dcterms:modified xsi:type="dcterms:W3CDTF">2022-01-07T19:29:15Z</dcterms:modified>
</cp:coreProperties>
</file>