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4"/>
  </p:notesMasterIdLst>
  <p:sldIdLst>
    <p:sldId id="257" r:id="rId2"/>
    <p:sldId id="504" r:id="rId3"/>
    <p:sldId id="256" r:id="rId4"/>
    <p:sldId id="258" r:id="rId5"/>
    <p:sldId id="260" r:id="rId6"/>
    <p:sldId id="313" r:id="rId7"/>
    <p:sldId id="314" r:id="rId8"/>
    <p:sldId id="338" r:id="rId9"/>
    <p:sldId id="339" r:id="rId10"/>
    <p:sldId id="262" r:id="rId11"/>
    <p:sldId id="263" r:id="rId12"/>
    <p:sldId id="329" r:id="rId13"/>
  </p:sldIdLst>
  <p:sldSz cx="12161838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Anaheim" panose="020B0604020202020204" charset="0"/>
      <p:regular r:id="rId23"/>
    </p:embeddedFont>
    <p:embeddedFont>
      <p:font typeface="Exo" panose="020B0604020202020204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Barlow Condensed" panose="020B0604020202020204" charset="0"/>
      <p:regular r:id="rId34"/>
      <p:bold r:id="rId35"/>
      <p:italic r:id="rId36"/>
      <p:boldItalic r:id="rId37"/>
    </p:embeddedFont>
    <p:embeddedFont>
      <p:font typeface="Annie Use Your Telescop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2" d="100"/>
          <a:sy n="62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0.xml"/><Relationship Id="rId4" Type="http://schemas.openxmlformats.org/officeDocument/2006/relationships/slide" Target="../slides/slide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6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1.wdp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5367" y="1696195"/>
            <a:ext cx="7333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HP001 4 hàng" pitchFamily="34" charset="0"/>
              </a:rPr>
              <a:t>Thứ </a:t>
            </a: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sáu </a:t>
            </a:r>
            <a:r>
              <a:rPr lang="vi-VN" altLang="en-US" sz="3600" b="1" dirty="0">
                <a:solidFill>
                  <a:schemeClr val="tx1"/>
                </a:solidFill>
                <a:latin typeface="HP001 4 hàng" pitchFamily="34" charset="0"/>
              </a:rPr>
              <a:t>ngày </a:t>
            </a: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18 </a:t>
            </a:r>
            <a:r>
              <a:rPr lang="vi-VN" altLang="en-US" sz="3600" b="1" dirty="0">
                <a:solidFill>
                  <a:schemeClr val="tx1"/>
                </a:solidFill>
                <a:latin typeface="HP001 4 hàng" pitchFamily="34" charset="0"/>
              </a:rPr>
              <a:t>- 3 -</a:t>
            </a:r>
            <a:r>
              <a:rPr lang="en-US" altLang="en-US" sz="3600" b="1" dirty="0">
                <a:solidFill>
                  <a:schemeClr val="tx1"/>
                </a:solidFill>
                <a:latin typeface="HP001 4 hàng" pitchFamily="34" charset="0"/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2022</a:t>
            </a:r>
            <a:endParaRPr lang="vi-VN" altLang="en-US" sz="3600" b="1" dirty="0" smtClean="0">
              <a:solidFill>
                <a:schemeClr val="tx1"/>
              </a:solidFill>
              <a:latin typeface="HP001 4 hàng" pitchFamily="34" charset="0"/>
            </a:endParaRPr>
          </a:p>
          <a:p>
            <a:pPr lvl="0" algn="ctr">
              <a:defRPr/>
            </a:pP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Toán</a:t>
            </a:r>
          </a:p>
          <a:p>
            <a:pPr lvl="0" algn="ctr">
              <a:defRPr/>
            </a:pPr>
            <a:r>
              <a:rPr lang="vi-VN" altLang="en-US" sz="3600" b="1" dirty="0" smtClean="0">
                <a:solidFill>
                  <a:schemeClr val="tx1"/>
                </a:solidFill>
                <a:latin typeface="HP001 4 hàng" pitchFamily="34" charset="0"/>
              </a:rPr>
              <a:t>Luyện tập chung</a:t>
            </a:r>
            <a:endParaRPr lang="en-US" altLang="en-US" sz="3600" b="1" dirty="0">
              <a:solidFill>
                <a:schemeClr val="tx1"/>
              </a:solidFill>
              <a:latin typeface="HP001 4 hàng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51764B-10BE-4159-852A-66992888D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f You Are Happy - Family Sing Along - Muffin Songs">
            <a:hlinkClick r:id="" action="ppaction://media"/>
            <a:extLst>
              <a:ext uri="{FF2B5EF4-FFF2-40B4-BE49-F238E27FC236}">
                <a16:creationId xmlns:a16="http://schemas.microsoft.com/office/drawing/2014/main" id="{285C27D9-1038-48EC-8653-66CD7A16B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4092" y="1872555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54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56D666D-16ED-4718-87DB-A63AC7687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447800"/>
            <a:ext cx="6660026" cy="3330014"/>
          </a:xfrm>
          <a:prstGeom prst="rect">
            <a:avLst/>
          </a:prstGeom>
        </p:spPr>
      </p:pic>
      <p:sp>
        <p:nvSpPr>
          <p:cNvPr id="3" name="Google Shape;1615;p39">
            <a:extLst>
              <a:ext uri="{FF2B5EF4-FFF2-40B4-BE49-F238E27FC236}">
                <a16:creationId xmlns:a16="http://schemas.microsoft.com/office/drawing/2014/main" id="{7E2E260E-E89E-4127-A2B2-9BEB1FE3C503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id="{3EBECB2A-274E-45CF-95F3-A1B9E7B63472}"/>
              </a:ext>
            </a:extLst>
          </p:cNvPr>
          <p:cNvSpPr txBox="1">
            <a:spLocks/>
          </p:cNvSpPr>
          <p:nvPr/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S/63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33" y="201465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609222" y="485433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Số?</a:t>
            </a:r>
            <a:endParaRPr lang="en-US" sz="3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74F575-597F-46B7-A736-8E05E4D753B6}"/>
              </a:ext>
            </a:extLst>
          </p:cNvPr>
          <p:cNvGrpSpPr/>
          <p:nvPr/>
        </p:nvGrpSpPr>
        <p:grpSpPr>
          <a:xfrm>
            <a:off x="2213876" y="1025490"/>
            <a:ext cx="7764248" cy="5297104"/>
            <a:chOff x="2213876" y="1025490"/>
            <a:chExt cx="7764248" cy="529710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3D0FFFD-7E93-44ED-AD30-79E8C2A9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32" name="Rounded Rectangle 6">
              <a:extLst>
                <a:ext uri="{FF2B5EF4-FFF2-40B4-BE49-F238E27FC236}">
                  <a16:creationId xmlns:a16="http://schemas.microsoft.com/office/drawing/2014/main" id="{8FB915B1-A9C3-448C-B923-8BE180819B32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Rounded Rectangle 14">
              <a:extLst>
                <a:ext uri="{FF2B5EF4-FFF2-40B4-BE49-F238E27FC236}">
                  <a16:creationId xmlns:a16="http://schemas.microsoft.com/office/drawing/2014/main" id="{F713A8D4-0B88-4839-BC06-BF885AD27E49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70B1BDC2-B55B-4BB7-9021-7F9E87B216D6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16">
              <a:extLst>
                <a:ext uri="{FF2B5EF4-FFF2-40B4-BE49-F238E27FC236}">
                  <a16:creationId xmlns:a16="http://schemas.microsoft.com/office/drawing/2014/main" id="{07938A64-A15E-479D-8CAC-D0C43501C965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8CB6840A-BEAA-4F97-9403-A0B06CC5FA78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3EF1C1-33F0-49A7-97DA-57C5BC9AB38B}"/>
              </a:ext>
            </a:extLst>
          </p:cNvPr>
          <p:cNvGrpSpPr/>
          <p:nvPr/>
        </p:nvGrpSpPr>
        <p:grpSpPr>
          <a:xfrm>
            <a:off x="4151229" y="1464883"/>
            <a:ext cx="5342967" cy="620655"/>
            <a:chOff x="3801032" y="1464883"/>
            <a:chExt cx="5342967" cy="62065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9234B5-2EA2-4730-8D57-382DC34F4F29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4A98CDCD-E752-4506-842B-6D318C1CC319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23">
              <a:extLst>
                <a:ext uri="{FF2B5EF4-FFF2-40B4-BE49-F238E27FC236}">
                  <a16:creationId xmlns:a16="http://schemas.microsoft.com/office/drawing/2014/main" id="{99C3315C-D149-4AB9-B1BF-2609CA5B724D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61C24B-0667-4C8C-98B3-D1FC6C34A003}"/>
              </a:ext>
            </a:extLst>
          </p:cNvPr>
          <p:cNvGrpSpPr/>
          <p:nvPr/>
        </p:nvGrpSpPr>
        <p:grpSpPr>
          <a:xfrm>
            <a:off x="4133004" y="2440183"/>
            <a:ext cx="5342967" cy="615553"/>
            <a:chOff x="3801032" y="1469985"/>
            <a:chExt cx="5342967" cy="61555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2B2B7B0-37A3-4FFD-A97B-04CFB0E378CA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49" name="Rounded Rectangle 29">
              <a:extLst>
                <a:ext uri="{FF2B5EF4-FFF2-40B4-BE49-F238E27FC236}">
                  <a16:creationId xmlns:a16="http://schemas.microsoft.com/office/drawing/2014/main" id="{8F85F3AB-0078-4595-BB8B-0658975D0DF2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D17923F-DBE7-4E5C-8E4B-7439FA1DF7A7}"/>
              </a:ext>
            </a:extLst>
          </p:cNvPr>
          <p:cNvGrpSpPr/>
          <p:nvPr/>
        </p:nvGrpSpPr>
        <p:grpSpPr>
          <a:xfrm>
            <a:off x="4128126" y="3445497"/>
            <a:ext cx="5342967" cy="620655"/>
            <a:chOff x="3801032" y="1464883"/>
            <a:chExt cx="5342967" cy="62065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F0E8134-383E-4620-B0B9-3DE7806B2A60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52" name="Rounded Rectangle 36">
              <a:extLst>
                <a:ext uri="{FF2B5EF4-FFF2-40B4-BE49-F238E27FC236}">
                  <a16:creationId xmlns:a16="http://schemas.microsoft.com/office/drawing/2014/main" id="{6D0BA497-F9F5-416E-A735-6E23AB5B8087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D9522F-9080-4B35-B50E-14E977904EB4}"/>
              </a:ext>
            </a:extLst>
          </p:cNvPr>
          <p:cNvGrpSpPr/>
          <p:nvPr/>
        </p:nvGrpSpPr>
        <p:grpSpPr>
          <a:xfrm>
            <a:off x="4141690" y="4433660"/>
            <a:ext cx="5342967" cy="620655"/>
            <a:chOff x="3801032" y="1464883"/>
            <a:chExt cx="5342967" cy="62065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FB2E2F-805C-4E66-A9CF-FA6D3FF1A97B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55" name="Rounded Rectangle 41">
              <a:extLst>
                <a:ext uri="{FF2B5EF4-FFF2-40B4-BE49-F238E27FC236}">
                  <a16:creationId xmlns:a16="http://schemas.microsoft.com/office/drawing/2014/main" id="{963E9303-319D-45F2-94D9-7CA48A9C8B55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50A209-BC25-4CE0-9AD2-675E3113368A}"/>
              </a:ext>
            </a:extLst>
          </p:cNvPr>
          <p:cNvGrpSpPr/>
          <p:nvPr/>
        </p:nvGrpSpPr>
        <p:grpSpPr>
          <a:xfrm>
            <a:off x="4187922" y="5432082"/>
            <a:ext cx="5342967" cy="620655"/>
            <a:chOff x="3801032" y="1464883"/>
            <a:chExt cx="5342967" cy="62065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32FDBE-BDE0-42F4-8622-6F52DB37D5BB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58" name="Rounded Rectangle 45">
              <a:extLst>
                <a:ext uri="{FF2B5EF4-FFF2-40B4-BE49-F238E27FC236}">
                  <a16:creationId xmlns:a16="http://schemas.microsoft.com/office/drawing/2014/main" id="{0F6F4D86-BBB3-4D07-AD35-3390BB548F57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2768C41-8F09-4D8F-9940-B679927721AA}"/>
              </a:ext>
            </a:extLst>
          </p:cNvPr>
          <p:cNvSpPr txBox="1"/>
          <p:nvPr/>
        </p:nvSpPr>
        <p:spPr>
          <a:xfrm>
            <a:off x="6842167" y="148410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D990C2-0BA1-4152-8633-FEAD54EFC885}"/>
              </a:ext>
            </a:extLst>
          </p:cNvPr>
          <p:cNvSpPr txBox="1"/>
          <p:nvPr/>
        </p:nvSpPr>
        <p:spPr>
          <a:xfrm>
            <a:off x="8473862" y="150303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64C61B-77AC-44B8-9456-F305F762F2B2}"/>
              </a:ext>
            </a:extLst>
          </p:cNvPr>
          <p:cNvSpPr txBox="1"/>
          <p:nvPr/>
        </p:nvSpPr>
        <p:spPr>
          <a:xfrm>
            <a:off x="5503353" y="2488674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FDF74C0-27C4-4886-950E-8AB84A6D2742}"/>
              </a:ext>
            </a:extLst>
          </p:cNvPr>
          <p:cNvSpPr txBox="1"/>
          <p:nvPr/>
        </p:nvSpPr>
        <p:spPr>
          <a:xfrm>
            <a:off x="6811689" y="3471892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F33BA3-C227-4A74-AE45-359EE9099E19}"/>
              </a:ext>
            </a:extLst>
          </p:cNvPr>
          <p:cNvSpPr txBox="1"/>
          <p:nvPr/>
        </p:nvSpPr>
        <p:spPr>
          <a:xfrm>
            <a:off x="6926622" y="446150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0C653A6-7969-4984-A1D0-571AD28DB6DB}"/>
              </a:ext>
            </a:extLst>
          </p:cNvPr>
          <p:cNvSpPr txBox="1"/>
          <p:nvPr/>
        </p:nvSpPr>
        <p:spPr>
          <a:xfrm>
            <a:off x="6840313" y="5457595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9" y="111465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508088" y="274182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&gt;, &lt;, = ?</a:t>
            </a:r>
            <a:endParaRPr lang="en-US" sz="3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D8796A2-72BA-4F76-83B7-4EFA9F1EF83A}"/>
              </a:ext>
            </a:extLst>
          </p:cNvPr>
          <p:cNvGrpSpPr/>
          <p:nvPr/>
        </p:nvGrpSpPr>
        <p:grpSpPr>
          <a:xfrm>
            <a:off x="588818" y="1244138"/>
            <a:ext cx="11014364" cy="4918364"/>
            <a:chOff x="588818" y="1244138"/>
            <a:chExt cx="11014364" cy="4918364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62DB42C-B447-4D38-B163-FD7D5AA5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86" name="Rounded Rectangle 33">
              <a:extLst>
                <a:ext uri="{FF2B5EF4-FFF2-40B4-BE49-F238E27FC236}">
                  <a16:creationId xmlns:a16="http://schemas.microsoft.com/office/drawing/2014/main" id="{47D42BD5-137B-4B0E-9281-BF3278F0E0C5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87" name="Rounded Rectangle 34">
              <a:extLst>
                <a:ext uri="{FF2B5EF4-FFF2-40B4-BE49-F238E27FC236}">
                  <a16:creationId xmlns:a16="http://schemas.microsoft.com/office/drawing/2014/main" id="{B61597BC-6B58-488E-97DC-C7B896173196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88" name="Rounded Rectangle 35">
              <a:extLst>
                <a:ext uri="{FF2B5EF4-FFF2-40B4-BE49-F238E27FC236}">
                  <a16:creationId xmlns:a16="http://schemas.microsoft.com/office/drawing/2014/main" id="{0F8C33C3-0168-4769-A144-1038812A2BD6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C4B13C0E-2B22-43FC-B8D0-EECEFDDBE1B1}"/>
              </a:ext>
            </a:extLst>
          </p:cNvPr>
          <p:cNvSpPr txBox="1"/>
          <p:nvPr/>
        </p:nvSpPr>
        <p:spPr>
          <a:xfrm>
            <a:off x="8574071" y="3010414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A217A83-EEF1-40DF-B853-78DA33994123}"/>
              </a:ext>
            </a:extLst>
          </p:cNvPr>
          <p:cNvSpPr txBox="1"/>
          <p:nvPr/>
        </p:nvSpPr>
        <p:spPr>
          <a:xfrm>
            <a:off x="3274825" y="534666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0913C31-ED4A-405A-97D7-3FC0969A74C8}"/>
              </a:ext>
            </a:extLst>
          </p:cNvPr>
          <p:cNvSpPr txBox="1"/>
          <p:nvPr/>
        </p:nvSpPr>
        <p:spPr>
          <a:xfrm>
            <a:off x="9320011" y="5983648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989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30B46AE-034E-4A2A-B8A7-022F646309EC}"/>
              </a:ext>
            </a:extLst>
          </p:cNvPr>
          <p:cNvSpPr txBox="1"/>
          <p:nvPr/>
        </p:nvSpPr>
        <p:spPr>
          <a:xfrm>
            <a:off x="7971875" y="535478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125864" y="383272"/>
            <a:ext cx="10792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</a:rPr>
              <a:t>Việt cần sắp xếp thẻ số vào dấu “?” để nhận được so sánh đúng. Việt có thể xếp bao nhiêu cách khác nhau?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40" y="170077"/>
            <a:ext cx="802324" cy="104858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0F502-1224-45E2-8958-B61884C84808}"/>
              </a:ext>
            </a:extLst>
          </p:cNvPr>
          <p:cNvGrpSpPr/>
          <p:nvPr/>
        </p:nvGrpSpPr>
        <p:grpSpPr>
          <a:xfrm>
            <a:off x="2688509" y="1968493"/>
            <a:ext cx="6320471" cy="1154543"/>
            <a:chOff x="830413" y="1940926"/>
            <a:chExt cx="6320471" cy="11545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0555A1-F010-463A-8FB6-8D5113324C80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20" name="Rounded Rectangle 3">
                <a:extLst>
                  <a:ext uri="{FF2B5EF4-FFF2-40B4-BE49-F238E27FC236}">
                    <a16:creationId xmlns:a16="http://schemas.microsoft.com/office/drawing/2014/main" id="{E3CCC59B-60ED-4D40-85AC-3D19FCFC8409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21" name="Rounded Rectangle 29">
                <a:extLst>
                  <a:ext uri="{FF2B5EF4-FFF2-40B4-BE49-F238E27FC236}">
                    <a16:creationId xmlns:a16="http://schemas.microsoft.com/office/drawing/2014/main" id="{F6C6FD39-666A-472E-ABF9-4A83ABA9783E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ED7F66FE-AE59-409A-A8C5-64B725B1E286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3" name="Rounded Rectangle 31">
                <a:extLst>
                  <a:ext uri="{FF2B5EF4-FFF2-40B4-BE49-F238E27FC236}">
                    <a16:creationId xmlns:a16="http://schemas.microsoft.com/office/drawing/2014/main" id="{DE6B6E35-E149-49AC-808A-BFE6A643FD9B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24" name="Rounded Rectangle 32">
                <a:extLst>
                  <a:ext uri="{FF2B5EF4-FFF2-40B4-BE49-F238E27FC236}">
                    <a16:creationId xmlns:a16="http://schemas.microsoft.com/office/drawing/2014/main" id="{FB406E50-5843-4748-B5EB-920227E74363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25" name="Rounded Rectangle 33">
                <a:extLst>
                  <a:ext uri="{FF2B5EF4-FFF2-40B4-BE49-F238E27FC236}">
                    <a16:creationId xmlns:a16="http://schemas.microsoft.com/office/drawing/2014/main" id="{95706C95-618C-4F31-A7BD-5EF209692007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D419C0-2464-4696-AB3A-91EB4B8CCFAA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5400" dirty="0"/>
                <a:t>&lt;</a:t>
              </a:r>
            </a:p>
          </p:txBody>
        </p:sp>
      </p:grpSp>
      <p:sp>
        <p:nvSpPr>
          <p:cNvPr id="27" name="Rounded Rectangle 37">
            <a:extLst>
              <a:ext uri="{FF2B5EF4-FFF2-40B4-BE49-F238E27FC236}">
                <a16:creationId xmlns:a16="http://schemas.microsoft.com/office/drawing/2014/main" id="{CE70D326-394C-4FDF-8DD8-D868C8C699D1}"/>
              </a:ext>
            </a:extLst>
          </p:cNvPr>
          <p:cNvSpPr/>
          <p:nvPr/>
        </p:nvSpPr>
        <p:spPr>
          <a:xfrm>
            <a:off x="812027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28" name="Rounded Rectangle 38">
            <a:extLst>
              <a:ext uri="{FF2B5EF4-FFF2-40B4-BE49-F238E27FC236}">
                <a16:creationId xmlns:a16="http://schemas.microsoft.com/office/drawing/2014/main" id="{80B4AFBC-6592-46EC-9E13-D0B92407709C}"/>
              </a:ext>
            </a:extLst>
          </p:cNvPr>
          <p:cNvSpPr/>
          <p:nvPr/>
        </p:nvSpPr>
        <p:spPr>
          <a:xfrm>
            <a:off x="1829756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29" name="Rounded Rectangle 39">
            <a:extLst>
              <a:ext uri="{FF2B5EF4-FFF2-40B4-BE49-F238E27FC236}">
                <a16:creationId xmlns:a16="http://schemas.microsoft.com/office/drawing/2014/main" id="{06EAE68D-39D9-4699-89F1-A0C172969E11}"/>
              </a:ext>
            </a:extLst>
          </p:cNvPr>
          <p:cNvSpPr/>
          <p:nvPr/>
        </p:nvSpPr>
        <p:spPr>
          <a:xfrm>
            <a:off x="2838842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08DEB5BC-BB8B-4A1C-AF4D-BD412FE1D628}"/>
              </a:ext>
            </a:extLst>
          </p:cNvPr>
          <p:cNvSpPr/>
          <p:nvPr/>
        </p:nvSpPr>
        <p:spPr>
          <a:xfrm>
            <a:off x="3856571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31" name="Rounded Rectangle 42">
            <a:extLst>
              <a:ext uri="{FF2B5EF4-FFF2-40B4-BE49-F238E27FC236}">
                <a16:creationId xmlns:a16="http://schemas.microsoft.com/office/drawing/2014/main" id="{A2A86D12-26EB-440D-8416-40BD84143F0D}"/>
              </a:ext>
            </a:extLst>
          </p:cNvPr>
          <p:cNvSpPr/>
          <p:nvPr/>
        </p:nvSpPr>
        <p:spPr>
          <a:xfrm>
            <a:off x="4875384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32" name="Rounded Rectangle 44">
            <a:extLst>
              <a:ext uri="{FF2B5EF4-FFF2-40B4-BE49-F238E27FC236}">
                <a16:creationId xmlns:a16="http://schemas.microsoft.com/office/drawing/2014/main" id="{57197020-F70D-4E4B-A854-F259C33D1397}"/>
              </a:ext>
            </a:extLst>
          </p:cNvPr>
          <p:cNvSpPr/>
          <p:nvPr/>
        </p:nvSpPr>
        <p:spPr>
          <a:xfrm>
            <a:off x="5893113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33" name="Rounded Rectangle 48">
            <a:extLst>
              <a:ext uri="{FF2B5EF4-FFF2-40B4-BE49-F238E27FC236}">
                <a16:creationId xmlns:a16="http://schemas.microsoft.com/office/drawing/2014/main" id="{9B77EDC1-CBC7-49F8-BC8A-3F00AE88CB2C}"/>
              </a:ext>
            </a:extLst>
          </p:cNvPr>
          <p:cNvSpPr/>
          <p:nvPr/>
        </p:nvSpPr>
        <p:spPr>
          <a:xfrm>
            <a:off x="1851281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33E1DBEC-501C-4376-BAFD-5AAFC65D89E1}"/>
              </a:ext>
            </a:extLst>
          </p:cNvPr>
          <p:cNvSpPr/>
          <p:nvPr/>
        </p:nvSpPr>
        <p:spPr>
          <a:xfrm>
            <a:off x="2869010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35" name="Rounded Rectangle 50">
            <a:extLst>
              <a:ext uri="{FF2B5EF4-FFF2-40B4-BE49-F238E27FC236}">
                <a16:creationId xmlns:a16="http://schemas.microsoft.com/office/drawing/2014/main" id="{39BC3E63-397A-4A33-B3F3-8F7DE3F2F7ED}"/>
              </a:ext>
            </a:extLst>
          </p:cNvPr>
          <p:cNvSpPr/>
          <p:nvPr/>
        </p:nvSpPr>
        <p:spPr>
          <a:xfrm>
            <a:off x="3878096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36" name="Rounded Rectangle 51">
            <a:extLst>
              <a:ext uri="{FF2B5EF4-FFF2-40B4-BE49-F238E27FC236}">
                <a16:creationId xmlns:a16="http://schemas.microsoft.com/office/drawing/2014/main" id="{FC540CA2-D3FD-4F53-8F5E-397E2D084172}"/>
              </a:ext>
            </a:extLst>
          </p:cNvPr>
          <p:cNvSpPr/>
          <p:nvPr/>
        </p:nvSpPr>
        <p:spPr>
          <a:xfrm>
            <a:off x="4895825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7758787-5273-4D72-86AA-B07E86537A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767193" y="3268701"/>
            <a:ext cx="3833178" cy="3134591"/>
          </a:xfrm>
          <a:prstGeom prst="rect">
            <a:avLst/>
          </a:prstGeom>
        </p:spPr>
      </p:pic>
      <p:pic>
        <p:nvPicPr>
          <p:cNvPr id="38" name="Picture 2" descr="Green Check Mark In - Cartoon Check Mark Png, Transparent Png - kindpng">
            <a:extLst>
              <a:ext uri="{FF2B5EF4-FFF2-40B4-BE49-F238E27FC236}">
                <a16:creationId xmlns:a16="http://schemas.microsoft.com/office/drawing/2014/main" id="{206F4CA6-569E-46B6-9C9C-AFB205E5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044" y="1856245"/>
            <a:ext cx="1592538" cy="125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agree/disagree | English - Quizizz">
            <a:extLst>
              <a:ext uri="{FF2B5EF4-FFF2-40B4-BE49-F238E27FC236}">
                <a16:creationId xmlns:a16="http://schemas.microsoft.com/office/drawing/2014/main" id="{69D7AD94-2E3E-462A-B71B-F3B6CEA08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10423301" y="1775114"/>
            <a:ext cx="1247894" cy="149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52149 -0.2856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49 -0.28565 L 5E-6 -3.33333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437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02 -0.28565 L 4.0766E-17 4.44444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543 -0.2856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34 -0.28565 L 8.33333E-7 4.44444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27084 -0.2856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88 -0.28565 L -2.70833E-6 -1.11111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18724 -0.28842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8 -0.28565 L 5E-6 2.22222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043 -0.2884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-0.28565 L 2.70833E-6 2.22222E-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8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3633 -0.4794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33 -0.4794 L 2.59124E-17 3.29597E-17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20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5287 -0.4794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87 -0.4794 L 8.33333E-7 4.44444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6901 -0.48217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05 -0.4794 L 4.375E-6 4.44444E-6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8555 -0.4794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59 -0.4794 L 8.33333E-7 2.22222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7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4" y="241680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1411306" y="254833"/>
            <a:ext cx="1058593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Số?</a:t>
            </a:r>
            <a:endParaRPr lang="en-US" sz="32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9855B56-ACE9-441C-B141-18440F1A5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41218" y="1113736"/>
            <a:ext cx="10633364" cy="49734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E6B0D5A-0DC1-4F58-B41B-97D18A1FA30E}"/>
              </a:ext>
            </a:extLst>
          </p:cNvPr>
          <p:cNvSpPr txBox="1"/>
          <p:nvPr/>
        </p:nvSpPr>
        <p:spPr>
          <a:xfrm>
            <a:off x="8001000" y="13716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7F1653-2F69-4259-95FB-CF8B9A4113D6}"/>
              </a:ext>
            </a:extLst>
          </p:cNvPr>
          <p:cNvSpPr txBox="1"/>
          <p:nvPr/>
        </p:nvSpPr>
        <p:spPr>
          <a:xfrm>
            <a:off x="3124200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DB24BF-0E73-45EE-8C72-5A4B2B9BA429}"/>
              </a:ext>
            </a:extLst>
          </p:cNvPr>
          <p:cNvSpPr txBox="1"/>
          <p:nvPr/>
        </p:nvSpPr>
        <p:spPr>
          <a:xfrm>
            <a:off x="8172452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9;p43">
            <a:extLst>
              <a:ext uri="{FF2B5EF4-FFF2-40B4-BE49-F238E27FC236}">
                <a16:creationId xmlns:a16="http://schemas.microsoft.com/office/drawing/2014/main" id="{D3715AD0-5BDE-4889-94F0-FAB7E0D14997}"/>
              </a:ext>
            </a:extLst>
          </p:cNvPr>
          <p:cNvSpPr/>
          <p:nvPr/>
        </p:nvSpPr>
        <p:spPr>
          <a:xfrm>
            <a:off x="-1590385" y="4428964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3" name="Google Shape;1740;p43">
            <a:extLst>
              <a:ext uri="{FF2B5EF4-FFF2-40B4-BE49-F238E27FC236}">
                <a16:creationId xmlns:a16="http://schemas.microsoft.com/office/drawing/2014/main" id="{D7991530-0D8F-4935-8B25-64C408FD5954}"/>
              </a:ext>
            </a:extLst>
          </p:cNvPr>
          <p:cNvSpPr txBox="1">
            <a:spLocks/>
          </p:cNvSpPr>
          <p:nvPr/>
        </p:nvSpPr>
        <p:spPr>
          <a:xfrm>
            <a:off x="-1285276" y="4469097"/>
            <a:ext cx="9112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EC338-6AFC-46E7-BBE3-095EEE40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30" y="141333"/>
            <a:ext cx="950955" cy="111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80755-235A-4CCE-A47B-78DB6CEE0BCA}"/>
              </a:ext>
            </a:extLst>
          </p:cNvPr>
          <p:cNvSpPr txBox="1"/>
          <p:nvPr/>
        </p:nvSpPr>
        <p:spPr>
          <a:xfrm>
            <a:off x="1103273" y="251005"/>
            <a:ext cx="10619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Mai về nhà mình bằng cách đi theo con đường ghi số lớn hơn tại mỗi ngã rẽ. Tìm nhà của Mai.</a:t>
            </a:r>
            <a:endParaRPr lang="en-US" sz="3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9312C4-2393-4A95-980C-55FF8C2F7E59}"/>
              </a:ext>
            </a:extLst>
          </p:cNvPr>
          <p:cNvGrpSpPr/>
          <p:nvPr/>
        </p:nvGrpSpPr>
        <p:grpSpPr>
          <a:xfrm>
            <a:off x="1233521" y="1257120"/>
            <a:ext cx="10135318" cy="5780187"/>
            <a:chOff x="1218531" y="890525"/>
            <a:chExt cx="10135318" cy="57801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628982-6AC1-4127-B5B2-7028FE1D5E5B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10925D08-C48D-4C7E-A645-FADFF2D556E8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80DA907-36FD-4003-9CDF-9D698B71935D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139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82A5856-2DBB-4B36-A3B2-3D73C072773B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42F9D3-8610-462C-BFAB-2C3EC3211A6E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583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97E2AE-9D9B-413A-8C23-5AA252679AC5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641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4F239F-2979-4DCD-A975-6C42AAC72A4F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600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F3749BF-4C24-4747-87D4-799B027D4BDE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14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489A41-9ED4-4D29-834C-33DD72B2862E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100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267BBA-7E61-44A4-9B3D-7BA84EB97BB7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319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38CDB67-659E-40E3-9BD9-037406420973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941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514119-90B4-4F8B-B9C7-6229EE29E101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412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72C4AF-563A-4951-A8EE-349CEA00F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4D520F-C2DC-472D-A4B6-BE4B52825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44097E-AB54-4CAE-BA25-3A29DCD2C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9803B3B-53D5-4A77-896B-6013CC16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A16B2C6-AD78-473A-B73B-4BDAF5743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57255285-8F63-4A6B-A355-97852B7A9DE9}"/>
              </a:ext>
            </a:extLst>
          </p:cNvPr>
          <p:cNvSpPr/>
          <p:nvPr/>
        </p:nvSpPr>
        <p:spPr>
          <a:xfrm>
            <a:off x="3626655" y="4540147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8D75D7-84CA-42BB-A39E-C84B3932B214}"/>
              </a:ext>
            </a:extLst>
          </p:cNvPr>
          <p:cNvSpPr/>
          <p:nvPr/>
        </p:nvSpPr>
        <p:spPr>
          <a:xfrm>
            <a:off x="5242091" y="5363454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BA9F5C4-2F11-480B-9273-C806F5D9B2DE}"/>
              </a:ext>
            </a:extLst>
          </p:cNvPr>
          <p:cNvCxnSpPr>
            <a:cxnSpLocks/>
            <a:endCxn id="37" idx="2"/>
          </p:cNvCxnSpPr>
          <p:nvPr/>
        </p:nvCxnSpPr>
        <p:spPr>
          <a:xfrm>
            <a:off x="2045268" y="4676182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995348-D395-4667-8440-CA740EFF06C3}"/>
              </a:ext>
            </a:extLst>
          </p:cNvPr>
          <p:cNvCxnSpPr>
            <a:cxnSpLocks/>
          </p:cNvCxnSpPr>
          <p:nvPr/>
        </p:nvCxnSpPr>
        <p:spPr>
          <a:xfrm>
            <a:off x="4010796" y="4780573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F7B603-2218-4253-AC52-D860E3D222AB}"/>
              </a:ext>
            </a:extLst>
          </p:cNvPr>
          <p:cNvCxnSpPr>
            <a:cxnSpLocks/>
          </p:cNvCxnSpPr>
          <p:nvPr/>
        </p:nvCxnSpPr>
        <p:spPr>
          <a:xfrm flipV="1">
            <a:off x="5569809" y="5326217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F3121E8C-D0A1-4689-BFD7-6DD608905AB0}"/>
              </a:ext>
            </a:extLst>
          </p:cNvPr>
          <p:cNvSpPr/>
          <p:nvPr/>
        </p:nvSpPr>
        <p:spPr>
          <a:xfrm>
            <a:off x="6770400" y="5096635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7154CC-106E-4A07-B02F-369CD588FD32}"/>
              </a:ext>
            </a:extLst>
          </p:cNvPr>
          <p:cNvCxnSpPr>
            <a:cxnSpLocks/>
          </p:cNvCxnSpPr>
          <p:nvPr/>
        </p:nvCxnSpPr>
        <p:spPr>
          <a:xfrm>
            <a:off x="7150482" y="5256860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8D9B9D1-B5D6-4653-9F98-A2BB57A75C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70" y="4678913"/>
            <a:ext cx="1059181" cy="11412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D6E5CD1-5E9F-4E85-802A-73DDDB63FD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51" y="2444737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992E-6 -1.11111E-6 L 0.13223 -0.009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5" y="-4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3 -0.00926 L 0.2749 0.099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7" y="5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9 0.09908 L 0.39564 0.0835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1" y="-78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64 0.08357 L 0.55998 0.1155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0" y="159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555</Words>
  <Application>Microsoft Office PowerPoint</Application>
  <PresentationFormat>Custom</PresentationFormat>
  <Paragraphs>110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RocknRoll One</vt:lpstr>
      <vt:lpstr>Calibri</vt:lpstr>
      <vt:lpstr>Boogaloo</vt:lpstr>
      <vt:lpstr>Open Sans</vt:lpstr>
      <vt:lpstr>Anaheim</vt:lpstr>
      <vt:lpstr>Exo</vt:lpstr>
      <vt:lpstr>Arial</vt:lpstr>
      <vt:lpstr>HP001 4 hàng</vt:lpstr>
      <vt:lpstr>Barriecito</vt:lpstr>
      <vt:lpstr>Lato</vt:lpstr>
      <vt:lpstr>Barlow Condensed</vt:lpstr>
      <vt:lpstr>Annie Use Your Telescope</vt:lpstr>
      <vt:lpstr>Dekko</vt:lpstr>
      <vt:lpstr>Math Subject for Middle School - 7th Grade: Ratio, Proportion and Percent by Slidesgo</vt:lpstr>
      <vt:lpstr>PowerPoint Presentation</vt:lpstr>
      <vt:lpstr>PowerPoint Presentation</vt:lpstr>
      <vt:lpstr>Bài 54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70</cp:revision>
  <dcterms:modified xsi:type="dcterms:W3CDTF">2022-03-17T09:12:24Z</dcterms:modified>
</cp:coreProperties>
</file>