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7" r:id="rId2"/>
    <p:sldId id="345" r:id="rId3"/>
    <p:sldId id="326" r:id="rId4"/>
    <p:sldId id="256" r:id="rId5"/>
    <p:sldId id="258" r:id="rId6"/>
    <p:sldId id="259" r:id="rId7"/>
    <p:sldId id="340" r:id="rId8"/>
    <p:sldId id="312" r:id="rId9"/>
    <p:sldId id="260" r:id="rId10"/>
    <p:sldId id="357" r:id="rId11"/>
    <p:sldId id="358" r:id="rId12"/>
    <p:sldId id="359" r:id="rId13"/>
    <p:sldId id="263" r:id="rId14"/>
    <p:sldId id="329" r:id="rId15"/>
  </p:sldIdLst>
  <p:sldSz cx="12161838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naheim" panose="020B0604020202020204" charset="0"/>
      <p:regular r:id="rId21"/>
    </p:embeddedFont>
    <p:embeddedFont>
      <p:font typeface="Exo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Arial-Rounded" panose="020B0500000000000000" pitchFamily="34" charset="0"/>
      <p:regular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Barlow Condensed" panose="020B0604020202020204" charset="0"/>
      <p:regular r:id="rId37"/>
      <p:bold r:id="rId38"/>
      <p:italic r:id="rId39"/>
      <p:boldItalic r:id="rId40"/>
    </p:embeddedFont>
    <p:embeddedFont>
      <p:font typeface="Annie Use Your Telescope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64" d="100"/>
          <a:sy n="64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Đầu tiên GV cho HS cộng trực quan bên mô hình xong qua thực hành đặt tính sau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459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tmp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8780" y="1740398"/>
            <a:ext cx="90840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Thứ hai wgày 4 - 4 - 2022</a:t>
            </a:r>
          </a:p>
          <a:p>
            <a:pPr lvl="0" algn="ctr">
              <a:defRPr/>
            </a:pP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Toán</a:t>
            </a:r>
          </a:p>
          <a:p>
            <a:pPr lvl="0" algn="ctr">
              <a:defRPr/>
            </a:pP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Phép cộng (có nhớ) trong phạm vi 1000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49659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118341" y="2736505"/>
            <a:ext cx="140775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427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840486" y="3687464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246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816000" y="322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59373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47ED7B-B7C1-4694-9AA8-02F356C533DA}"/>
              </a:ext>
            </a:extLst>
          </p:cNvPr>
          <p:cNvSpPr/>
          <p:nvPr/>
        </p:nvSpPr>
        <p:spPr>
          <a:xfrm>
            <a:off x="1908214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541212" y="4626693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3996556" y="2745565"/>
            <a:ext cx="13420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607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3856894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143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3663834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3820244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4806575" y="462669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4412167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70A03-6034-4E9B-801B-171DC1440FD1}"/>
              </a:ext>
            </a:extLst>
          </p:cNvPr>
          <p:cNvSpPr/>
          <p:nvPr/>
        </p:nvSpPr>
        <p:spPr>
          <a:xfrm>
            <a:off x="6771002" y="2745565"/>
            <a:ext cx="139653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729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7A5A-AC0D-47C4-8443-68B055AFBCAD}"/>
              </a:ext>
            </a:extLst>
          </p:cNvPr>
          <p:cNvSpPr/>
          <p:nvPr/>
        </p:nvSpPr>
        <p:spPr>
          <a:xfrm>
            <a:off x="7154408" y="3693659"/>
            <a:ext cx="101021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80EF73-DCA3-45B5-B8E4-E8E95218513B}"/>
              </a:ext>
            </a:extLst>
          </p:cNvPr>
          <p:cNvSpPr/>
          <p:nvPr/>
        </p:nvSpPr>
        <p:spPr>
          <a:xfrm>
            <a:off x="6514078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38FBEF-1877-4F01-873C-112DDD1B3537}"/>
              </a:ext>
            </a:extLst>
          </p:cNvPr>
          <p:cNvCxnSpPr>
            <a:cxnSpLocks/>
          </p:cNvCxnSpPr>
          <p:nvPr/>
        </p:nvCxnSpPr>
        <p:spPr>
          <a:xfrm>
            <a:off x="665778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D248F-B345-4C04-954F-5D2D8A3FFA10}"/>
              </a:ext>
            </a:extLst>
          </p:cNvPr>
          <p:cNvSpPr/>
          <p:nvPr/>
        </p:nvSpPr>
        <p:spPr>
          <a:xfrm>
            <a:off x="7631622" y="4626693"/>
            <a:ext cx="41389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921CE-6170-4F20-84E1-47FD9FD693C3}"/>
              </a:ext>
            </a:extLst>
          </p:cNvPr>
          <p:cNvSpPr/>
          <p:nvPr/>
        </p:nvSpPr>
        <p:spPr>
          <a:xfrm>
            <a:off x="7198912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638295" y="2745565"/>
            <a:ext cx="143500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246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10105954" y="3693659"/>
            <a:ext cx="100219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9349806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9506216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10518336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10113924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511403" y="1211700"/>
            <a:ext cx="11117310" cy="584775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427 + 246          607 + 143             729 + 32           246 + 44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132911" y="4626693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9B2E97-7E0E-450D-B4D8-7FDA0290E79B}"/>
              </a:ext>
            </a:extLst>
          </p:cNvPr>
          <p:cNvSpPr/>
          <p:nvPr/>
        </p:nvSpPr>
        <p:spPr>
          <a:xfrm>
            <a:off x="3960550" y="4626693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C55F96-8A75-460D-B90C-74E6DFFD6D36}"/>
              </a:ext>
            </a:extLst>
          </p:cNvPr>
          <p:cNvSpPr/>
          <p:nvPr/>
        </p:nvSpPr>
        <p:spPr>
          <a:xfrm>
            <a:off x="6826892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21B1A0-E267-4240-9E09-38795A0351E7}"/>
              </a:ext>
            </a:extLst>
          </p:cNvPr>
          <p:cNvSpPr/>
          <p:nvPr/>
        </p:nvSpPr>
        <p:spPr>
          <a:xfrm>
            <a:off x="9645418" y="4626693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1" grpId="0"/>
      <p:bldP spid="34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3552922" y="876486"/>
            <a:ext cx="1210004" cy="4884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6617" y="319678"/>
            <a:ext cx="11785221" cy="1106526"/>
            <a:chOff x="1183343" y="1464304"/>
            <a:chExt cx="11785221" cy="110652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116380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Rô-bốt vẽ một bản đồ bằng 709 chấm xanh và 289 chấm đỏ. Hỏi Rô-bốt vẽ tất cả bao nhiêu chấm màu?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3B8C57-B4D1-431F-B5B8-DACA4076CB50}"/>
              </a:ext>
            </a:extLst>
          </p:cNvPr>
          <p:cNvCxnSpPr>
            <a:cxnSpLocks/>
          </p:cNvCxnSpPr>
          <p:nvPr/>
        </p:nvCxnSpPr>
        <p:spPr>
          <a:xfrm>
            <a:off x="6194328" y="890266"/>
            <a:ext cx="584277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>
            <a:off x="1176711" y="1423683"/>
            <a:ext cx="748760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47205" y="3169954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76480" y="4025151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Chấm xanh	: 709 chấm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76480" y="4774559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Chấm đỏ	: 289 chấm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47205" y="5523967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Tất cả		: … chấm màu?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EA79C3-BAD7-4ACA-8E78-FDB30AA3F83A}"/>
              </a:ext>
            </a:extLst>
          </p:cNvPr>
          <p:cNvGrpSpPr/>
          <p:nvPr/>
        </p:nvGrpSpPr>
        <p:grpSpPr>
          <a:xfrm>
            <a:off x="6990147" y="1797148"/>
            <a:ext cx="4391830" cy="3918033"/>
            <a:chOff x="927100" y="1894133"/>
            <a:chExt cx="5384956" cy="4366967"/>
          </a:xfrm>
        </p:grpSpPr>
        <p:pic>
          <p:nvPicPr>
            <p:cNvPr id="21" name="Picture 20" descr="Screen Clipping">
              <a:extLst>
                <a:ext uri="{FF2B5EF4-FFF2-40B4-BE49-F238E27FC236}">
                  <a16:creationId xmlns:a16="http://schemas.microsoft.com/office/drawing/2014/main" id="{91DCCF74-F5F2-47CA-9170-24B06E4FE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CCCACA-E5AB-4578-94D1-8DAADA0F5A0A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24635" y="3015831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Số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ấm ǇrŜ ǟô-bō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ω≥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Ǉất cả 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3733925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709 + 289 = 998 (chấm)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4453773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998 chấm jàu.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2300039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3.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2285734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15903E-7F81-4AD0-856B-E54F75DDB312}"/>
              </a:ext>
            </a:extLst>
          </p:cNvPr>
          <p:cNvGrpSpPr/>
          <p:nvPr/>
        </p:nvGrpSpPr>
        <p:grpSpPr>
          <a:xfrm>
            <a:off x="70370" y="4872092"/>
            <a:ext cx="3941917" cy="1937287"/>
            <a:chOff x="70370" y="4872092"/>
            <a:chExt cx="3941917" cy="193728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BD835E-86B8-4B3C-9F48-E810D6078DBE}"/>
                </a:ext>
              </a:extLst>
            </p:cNvPr>
            <p:cNvSpPr/>
            <p:nvPr/>
          </p:nvSpPr>
          <p:spPr>
            <a:xfrm>
              <a:off x="70370" y="4872092"/>
              <a:ext cx="3941917" cy="1937287"/>
            </a:xfrm>
            <a:prstGeom prst="roundRect">
              <a:avLst/>
            </a:prstGeom>
            <a:solidFill>
              <a:srgbClr val="FFDD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6A82E7-674B-45CA-83CD-E4398D688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483" y="4923265"/>
              <a:ext cx="3723690" cy="1886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7696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717" y="179900"/>
            <a:ext cx="10820400" cy="73844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 </a:t>
            </a:r>
            <a:r>
              <a:rPr lang="en-US" sz="4000" b="1" dirty="0" smtClean="0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ai </a:t>
            </a: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tính nhanh</a:t>
            </a:r>
            <a:endParaRPr lang="en-US" sz="4000" b="1" i="1" dirty="0">
              <a:solidFill>
                <a:srgbClr val="FFFFFF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BA004-BE28-4179-8A5F-0C1DE598199E}"/>
              </a:ext>
            </a:extLst>
          </p:cNvPr>
          <p:cNvSpPr txBox="1"/>
          <p:nvPr/>
        </p:nvSpPr>
        <p:spPr>
          <a:xfrm>
            <a:off x="936797" y="2445196"/>
            <a:ext cx="4907646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416</a:t>
            </a:r>
          </a:p>
          <a:p>
            <a:pPr algn="ctr"/>
            <a:endParaRPr lang="en-US" sz="5400" b="1">
              <a:solidFill>
                <a:srgbClr val="FFFFFF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5894C-47B2-4AEB-9578-9A5EE81E8DA9}"/>
              </a:ext>
            </a:extLst>
          </p:cNvPr>
          <p:cNvSpPr txBox="1"/>
          <p:nvPr/>
        </p:nvSpPr>
        <p:spPr>
          <a:xfrm>
            <a:off x="-14389" y="3276192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C29199-53B0-4035-B79D-35F39ADDB045}"/>
              </a:ext>
            </a:extLst>
          </p:cNvPr>
          <p:cNvCxnSpPr/>
          <p:nvPr/>
        </p:nvCxnSpPr>
        <p:spPr>
          <a:xfrm>
            <a:off x="2191415" y="5061081"/>
            <a:ext cx="19549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AF30CF-F88E-4403-AF55-F3ABF52C8E15}"/>
              </a:ext>
            </a:extLst>
          </p:cNvPr>
          <p:cNvSpPr txBox="1"/>
          <p:nvPr/>
        </p:nvSpPr>
        <p:spPr>
          <a:xfrm>
            <a:off x="936797" y="5164927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666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98A9B6-CF46-4743-B05A-9F76854D6644}"/>
              </a:ext>
            </a:extLst>
          </p:cNvPr>
          <p:cNvSpPr/>
          <p:nvPr/>
        </p:nvSpPr>
        <p:spPr>
          <a:xfrm>
            <a:off x="2195102" y="5253700"/>
            <a:ext cx="2189972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825294-F136-4FEE-AD24-354FFE9E23FD}"/>
              </a:ext>
            </a:extLst>
          </p:cNvPr>
          <p:cNvSpPr txBox="1"/>
          <p:nvPr/>
        </p:nvSpPr>
        <p:spPr>
          <a:xfrm>
            <a:off x="5986233" y="2445196"/>
            <a:ext cx="4907646" cy="26158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505</a:t>
            </a:r>
          </a:p>
          <a:p>
            <a:pPr algn="ctr"/>
            <a:endParaRPr lang="en-US" sz="5400" b="1">
              <a:solidFill>
                <a:srgbClr val="FFFFFF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15A74D-6FF1-4A39-A0F2-161B6648D879}"/>
              </a:ext>
            </a:extLst>
          </p:cNvPr>
          <p:cNvSpPr txBox="1"/>
          <p:nvPr/>
        </p:nvSpPr>
        <p:spPr>
          <a:xfrm>
            <a:off x="5035047" y="3276192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B9A14-227F-4F39-865C-98F9FA8A2246}"/>
              </a:ext>
            </a:extLst>
          </p:cNvPr>
          <p:cNvCxnSpPr/>
          <p:nvPr/>
        </p:nvCxnSpPr>
        <p:spPr>
          <a:xfrm>
            <a:off x="7240851" y="5061081"/>
            <a:ext cx="19549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C9BD325-8DD9-4469-AE54-B3595CE9D4FB}"/>
              </a:ext>
            </a:extLst>
          </p:cNvPr>
          <p:cNvSpPr txBox="1"/>
          <p:nvPr/>
        </p:nvSpPr>
        <p:spPr>
          <a:xfrm>
            <a:off x="5986233" y="5164927"/>
            <a:ext cx="4907646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808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6CAB3E-773B-49B5-B6B1-7429943F3935}"/>
              </a:ext>
            </a:extLst>
          </p:cNvPr>
          <p:cNvSpPr/>
          <p:nvPr/>
        </p:nvSpPr>
        <p:spPr>
          <a:xfrm>
            <a:off x="7260616" y="5249115"/>
            <a:ext cx="2189972" cy="97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95E4C2-DC6E-4D7C-8A41-AF0A35929886}"/>
              </a:ext>
            </a:extLst>
          </p:cNvPr>
          <p:cNvSpPr txBox="1"/>
          <p:nvPr/>
        </p:nvSpPr>
        <p:spPr>
          <a:xfrm>
            <a:off x="1944488" y="1465682"/>
            <a:ext cx="260847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Xanh</a:t>
            </a:r>
            <a:r>
              <a:rPr lang="en-US" sz="4400" dirty="0" smtClean="0">
                <a:solidFill>
                  <a:schemeClr val="bg1"/>
                </a:solidFill>
              </a:rPr>
              <a:t> 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FEF231-3E87-40C2-BD09-733A0B6B3DB3}"/>
              </a:ext>
            </a:extLst>
          </p:cNvPr>
          <p:cNvSpPr txBox="1"/>
          <p:nvPr/>
        </p:nvSpPr>
        <p:spPr>
          <a:xfrm>
            <a:off x="6993924" y="1465682"/>
            <a:ext cx="2608476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Hồng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444957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S/79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60: PHÉP CỘNG (có nhớ)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TRONG PHẠM VI 1 000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5" grpId="0" animBg="1"/>
      <p:bldP spid="1616" grpId="0" build="p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702" y="1253545"/>
            <a:ext cx="6468433" cy="323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3">
            <a:extLst>
              <a:ext uri="{FF2B5EF4-FFF2-40B4-BE49-F238E27FC236}">
                <a16:creationId xmlns:a16="http://schemas.microsoft.com/office/drawing/2014/main" id="{2BDA4FEB-0FE3-4684-908B-6C8E304E2891}"/>
              </a:ext>
            </a:extLst>
          </p:cNvPr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Callout 4">
            <a:extLst>
              <a:ext uri="{FF2B5EF4-FFF2-40B4-BE49-F238E27FC236}">
                <a16:creationId xmlns:a16="http://schemas.microsoft.com/office/drawing/2014/main" id="{A4196ACE-FDD6-44A6-99EC-61122BE0E008}"/>
              </a:ext>
            </a:extLst>
          </p:cNvPr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Callout 5">
            <a:extLst>
              <a:ext uri="{FF2B5EF4-FFF2-40B4-BE49-F238E27FC236}">
                <a16:creationId xmlns:a16="http://schemas.microsoft.com/office/drawing/2014/main" id="{83B5A9B1-5F77-4C41-BC49-E06409D24039}"/>
              </a:ext>
            </a:extLst>
          </p:cNvPr>
          <p:cNvSpPr/>
          <p:nvPr/>
        </p:nvSpPr>
        <p:spPr>
          <a:xfrm>
            <a:off x="6449907" y="1344532"/>
            <a:ext cx="3466903" cy="1496043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1A65A-C1F0-4F67-A617-DDFA5CF7BBD8}"/>
              </a:ext>
            </a:extLst>
          </p:cNvPr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346 + 229 = ?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3938E3AF-1152-40D4-BC81-AD8A8E61C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12" name="Oval Callout 7">
            <a:extLst>
              <a:ext uri="{FF2B5EF4-FFF2-40B4-BE49-F238E27FC236}">
                <a16:creationId xmlns:a16="http://schemas.microsoft.com/office/drawing/2014/main" id="{9AB9A9B4-3626-4A9D-AF3D-EE096DDE3061}"/>
              </a:ext>
            </a:extLst>
          </p:cNvPr>
          <p:cNvSpPr/>
          <p:nvPr/>
        </p:nvSpPr>
        <p:spPr>
          <a:xfrm>
            <a:off x="7917444" y="2800795"/>
            <a:ext cx="3998732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chưa</a:t>
            </a:r>
            <a:r>
              <a:rPr lang="en-US" sz="2400">
                <a:solidFill>
                  <a:schemeClr val="tx1"/>
                </a:solidFill>
              </a:rPr>
              <a:t> nhỉ?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" name="Table 634">
            <a:extLst>
              <a:ext uri="{FF2B5EF4-FFF2-40B4-BE49-F238E27FC236}">
                <a16:creationId xmlns:a16="http://schemas.microsoft.com/office/drawing/2014/main" id="{33DBEF96-454B-48FC-B268-F72642753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56546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636" name="TextBox 635">
            <a:extLst>
              <a:ext uri="{FF2B5EF4-FFF2-40B4-BE49-F238E27FC236}">
                <a16:creationId xmlns:a16="http://schemas.microsoft.com/office/drawing/2014/main" id="{C731E23B-72CB-4302-8B00-5DAFDCE7C8D2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65789C06-B334-4018-9765-2C12BBAAE92D}"/>
              </a:ext>
            </a:extLst>
          </p:cNvPr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8D91916B-CE0A-4626-9095-75CD345B951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F28A9712-B432-4792-BE2C-124B0C6AB7F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FB9411CB-2C17-4D9B-B22E-D6847E120D4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395DEAB3-273C-4D05-9B96-4AB9784C485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B6F4E506-389D-4F35-9E7C-368E87DF43F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4DCD6BE9-3CF2-4F9C-8D9E-D8BD151E04A7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F78FA3DD-6A96-4D62-AD28-CEAED6A73D0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7BD95396-025B-4BB4-BE3D-D5311C175B9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0196BDF4-87E6-4AA1-BA85-82EF8B5D5781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91F8089D-5758-4C60-983D-ABD64C84F1CC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62DAD8EB-E7C6-424B-8B9E-2A5F395C9C0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92771B6B-468D-452D-9CD2-5A071DC0128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9FD80899-E25A-4853-9112-FC6E5B1CD949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DA51FC8D-34DD-4CF6-AE0E-8A0218C1F701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C95CC682-BCDC-4D2B-91DD-CEE85F7FA0F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DFCD133F-9895-4540-9B26-13A5F7F41ED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D186D806-D241-4B85-A53A-EE041F5F3A7E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B7009E5D-E380-460B-8167-4EC36D17906D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1B06B316-EBC8-4579-BC38-8DD752776D6C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A4A34584-F6C7-4B43-93CB-3362EAACBCEC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EE796757-C5DF-4C72-9407-48401659C5D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3681C6F3-74C9-4207-89C7-9C109DF08A8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6E9CA7B2-C5F8-49EB-8965-26E1FF5F9F62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CC98A6CB-2130-44FC-B0B8-51A1177B73E6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5A110C2F-F8B4-4FB2-A80C-B83493146B8B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EE043075-EFDD-4D93-B43F-67F6F60B019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66586D44-74C3-4F57-9F20-455556D2447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4BE645DC-0609-4E00-AB54-30F110EBB5A8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B018734E-FE38-4E8E-8FDB-4EFE986498D0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8785EE98-D621-477B-9B8D-F06C221B119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84C71570-509B-44D2-BCB9-571F64EFC0EF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A72D9A5E-8438-499C-B51F-4FEEA2E7BB9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6B58E2C5-6B5A-44F2-89CC-38BBE4E11F85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A5F3C308-9141-470C-A730-B616827E2B4C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5B230661-2EE2-45B9-980A-B80B5E2E3D97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E676E12C-3B22-4C27-ABF2-C842102E195F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FEC6663D-2809-4A10-AD09-3E93E6F4987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01988B17-8B2F-4273-80AC-5EDF090697CC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0318A9DC-EF03-4F11-A8C2-9F502D1CA3B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D4F6CD73-98BB-40D7-BD7F-6F77F311731A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A9D53982-1697-4F88-B526-B05BF20E13E5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DE4570BE-7E06-49B3-8C46-15E57547883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19A598FE-7391-4CB3-A114-9F8D4444282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AC0DBE31-C30D-4607-B09A-28D69C3EB8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69807DD4-E43F-40CE-A72A-EAAFA2398E2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F8C9B54E-CCD5-48B1-9C65-F04C8F8732F9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D2B69B25-9F7D-4943-8D40-7712D483876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80D645B1-E37F-412A-8A38-31F319EA4435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47EFEFFE-80A2-482C-A02E-2FB810360BCD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2EB1BE7C-5CFD-4C26-A7EA-D89096A3A48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D1EF46EF-8E96-47B6-A8BD-7D8DF3BA5C7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F127F2C0-858F-4FFF-9C48-E061706AF26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1E276E0D-6D52-45E3-A0FF-B26C30ED5DF7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94A83717-CA47-4F4B-A085-43E72C7883C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A0E3AC31-18E7-4B84-A9D7-9CA91A42AC95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C5BB98E2-7E1D-4C71-8DA9-388887D0FA6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81904128-F63D-4E45-8FD5-30564D05A6A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50428ABC-9A14-4221-8CBA-3DC03D2F3AD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DD82223C-47B7-4D1B-9F63-44DCD7159D1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50802A14-4642-473A-92F3-4300A164B39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6F9F3731-2C23-4450-8EB1-07433ABBFD59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581DF4A7-9090-40D7-B954-1157A4DE1ACB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E0530C2E-D303-4178-8A5C-CBFCE898B26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0D484ADE-70D0-442E-A33E-DCDD7EA162F0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29B92D38-FA89-427B-B26A-D857E7CBC13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079B1953-C51C-4489-8D83-89260F21DD0B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5A174489-3C57-4405-8E34-E9185B0C622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F3EAA6D2-E58D-4F2A-AEEA-CD453256487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1CC7AB48-587A-4F3D-9523-D2DA95C5536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3AA4DB9E-28EA-43CC-81BF-0ED722536511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C089CBD-F558-4823-989F-E5A2893BB3F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FEEEA1DE-1DA7-48F4-B5CC-247AAD7B7AF8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1BD8CE7A-D122-49E2-8864-420C05F377AA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2F759EBC-3097-43C0-96CB-1C6142EA378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4F77D25A-AEC1-4A1F-80DD-140E7ABC32F6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C565230A-14A1-4778-A0E1-65043E30B04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D1E063BD-373E-4CEC-A0AC-DE7E3D3E132D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6E1C981-E130-40E0-A28A-380334AAC3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B7F654CA-F7DA-40A4-B07D-EF31629F0CE4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0932134D-CD26-4434-B5AA-FAA811AA01FF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77F80C48-66B5-4112-AC2E-6FCBC607560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9260CF04-136A-4ABE-B0AF-F41D5EC1B0AB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D8D872FE-26E9-4DC4-8F3E-96393303CD11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3BA0BD84-D66E-4DAA-B614-ED2EDEC68C4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82ED69F3-C140-4EC0-AD1E-A1958DE24DDF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382A698A-5FDA-4C54-9E81-0EF8CF3D32B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DB81F4E0-1822-4D9C-93F0-B421AB921B75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6419F515-DA08-4ACE-96F9-E0D96896566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6AA597A0-9E64-4D44-BA27-79BD09BDCD87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6CF5DA53-E0D3-47A8-B723-F05F5F896D5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CBFFBCB3-EE19-4FE7-AB92-ED8F3D77714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E6E4E7D6-9D2F-4D1C-BAE1-53F776315122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F1C88E19-F6FA-49F8-9D75-1222603B0090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E87FEA4D-540F-4A86-AE98-4DD8AEEB9E24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F6EA51B9-064A-431F-B8AB-AB89780EDB00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E592A6AE-8340-4774-BB75-59319DBE9B8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F36DEF58-45D5-4E5F-8370-28CDE3754B6D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285E205D-19A2-46CA-8178-00D3B0E26DF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EA8D6943-5436-47AA-864A-523EDE422DD7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ED7F55E9-E9B9-4081-9A10-0D428392B07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51C3F0AF-7FB8-459D-875C-2531B5A7B8DD}"/>
              </a:ext>
            </a:extLst>
          </p:cNvPr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3F84DA6B-512E-4E92-B1E2-7FBCBDDB62F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9F169DA8-45B5-4A5C-967F-66A13AACC3F5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EDCA3F6B-F28A-4E09-A727-DBC23FAAB069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D0A9B8D9-7123-405E-AC44-6FF14A166DC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A00E8022-90D6-4916-955A-C8E13CAC25A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A58142B0-B2C9-47A6-BC4C-4E4281CFD28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F95E8C6D-1ACE-4DF5-BCAD-7BD58E2CFA73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EDC68EF2-5745-4320-B7F8-5B068F018983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1CD9DD76-1CBC-49D5-88AB-4BAAD2CCFF37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216FB941-FA46-4A4B-B9DD-FB3ADA5209C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81DC5172-62BE-4257-91D0-A1D0A7A9EC6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AA37E178-B22A-4640-BC8E-CE8CFC98A629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35B07980-810E-4AD8-9EAB-CE230A4BE0A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43B0E71E-838B-4713-A9A5-64D4B9A8E25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2B74F20E-5CC9-4EFE-AE76-DA402E9DEF0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>
              <a:extLst>
                <a:ext uri="{FF2B5EF4-FFF2-40B4-BE49-F238E27FC236}">
                  <a16:creationId xmlns:a16="http://schemas.microsoft.com/office/drawing/2014/main" id="{61422238-CD8A-40ED-92A5-A8722B795E3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DE275B5B-6A4D-4F55-8959-C876717AFE5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53657134-4FDD-4A27-8008-7EBB1BFD070A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D1702F5F-F36E-4702-A3DF-C48E5C2FC61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E21A8DBA-491F-485A-B6A5-B18905DE6273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77ABBADA-B453-42B0-B028-D57780097EB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3FD0A0C0-E7BD-4F9D-8896-53FDD1124B8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>
              <a:extLst>
                <a:ext uri="{FF2B5EF4-FFF2-40B4-BE49-F238E27FC236}">
                  <a16:creationId xmlns:a16="http://schemas.microsoft.com/office/drawing/2014/main" id="{2CD69EAE-CC24-4E60-A91C-C133FD90D64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BCD3D436-25CC-48E2-8747-BD3D57181F85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64430841-7807-46B4-9A0C-09339B87E00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FEFB574D-1B27-4B2C-9DE8-98A8DDB7BA5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D567293B-69E8-4CE4-ACB8-32AF78403E8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1257D908-574B-4D8D-AAD0-3FBA380DA2E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5B46EB5C-62ED-4671-B018-C3B87E8D0C1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F978D03F-CB33-403C-ABDB-98EA8C99D74E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FFC92590-FA05-43BC-8026-584A22498CD4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2BFA9EEF-6ACE-4C8E-9AB0-EA855854F22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051D59AC-6969-496F-B353-04D5AC247014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157CFCF2-F776-4364-9665-7B40F59CDAC1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8A664CC5-B149-4F2D-8EA4-8C04B8168B6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5851DE1B-57AC-43A8-8B80-F51EAC39A4DA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F1737995-DF50-448C-AE27-708DA2BD9E4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2841234F-6AD4-4AEB-B28E-28CA827E2F50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71336222-1219-493D-A5F5-B225C4FDE1B1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A3A958F8-37F3-476E-9AF4-A7C21EC84BE8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05B043E8-DD09-4C19-A778-95D48BEA5F3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F359CBE1-0714-4D49-B0BB-0944373B47C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3D12DBEA-A6E4-4348-97E4-612F84FDC85D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D1D0D379-E5E0-43D4-B3CD-3704B406BFD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25918565-A473-4BE0-B1FD-1138978EA448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F1223EEA-4CC1-42FE-B63B-D70F1E80E9FF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6AB294ED-7808-4D66-BE34-AFB55D06473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3A489C8C-2EA1-4D30-B558-5D2626E15755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C3EBA54F-A3A0-4437-A496-E695F5173BF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7E1E392C-4480-4552-A9AD-CBE0162EFA2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F8AD24B9-4A39-46A4-8104-10DBFA155288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BD562439-3781-4139-BEEB-DD56CB5DB038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75FA2277-03EF-4470-ACAD-E9AABBD159B9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144D0675-9923-40CB-9BB9-9135793C4E6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7CC6AF82-0416-4993-BD1C-8D7D0292F4F7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A9D7CAF0-374E-4DC2-A97E-E70A5FB23016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F1C9231A-63B9-4406-8471-A52DDE8BEC5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FBC82AB2-62E1-4E07-A267-8E2DA2CDE021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2D94C7B9-0322-4EF5-9731-1A62AB973E6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E384FFA2-5C9E-46FB-AC99-17EFD259541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799F21CC-0505-40E3-94B1-AE58841FFC52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45CEACD3-45A7-470B-8804-428CAC32168B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66ABBA0A-4142-4B61-90D8-EE0615B08FD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8053CC1F-5F63-4543-BB66-1BCCA5586210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57C0C959-E2DF-454B-A289-36437B6606C1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28A73A7E-BA05-4336-94A9-14782016C0E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503B6A0A-6DC2-4A8C-8C27-315888A35E0C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A28C2384-3AD6-4DB2-9F10-C79A1FAE1C77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5C761893-6BF5-416A-AD72-5FBBD50AE95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107337F2-A27B-442D-B720-F25CB8DD7267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8F8193C8-10F5-4138-B2B6-185D34CD2324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9BD0FC11-6EA1-4C70-B463-A8D7C2FF9CF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A63D8506-F219-45EF-B6C0-01A7C4B950DB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A175F4E8-C7DE-42D0-9DC5-750C655E03C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D3CCCAC6-ECCD-45CB-9C84-93E80D5E3A3B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C60A2C1C-EED8-410A-9418-BB5E07A5B98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1156CCD5-1373-41B8-9B38-A67F93C936D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1CEDF3CC-9E6A-4E4D-9351-D11B2575277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5B05B6E4-B4A7-499E-92D7-58FC750F253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DD18BC35-0116-44CF-9ECB-E25E22A5124F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1CA5C3D1-2588-4511-9769-0E68B5E0EBC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C82149A2-5CEA-4DB6-A07A-F3FF8B507FF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C2F049C2-7B57-4447-B490-E3D51E7DEF7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797EFCD2-A796-4059-A057-AFDFB46E8C2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FE3E7882-E60B-4026-88FD-CF297F8AEFC9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29CFE870-C112-4763-BBAD-A39464F5FEE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A42B4CDD-CCC2-4B1C-9AA9-62CDFA332214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B1EB34A3-1176-4D1D-907F-CF544EA77A6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0FB05205-53BF-4BE9-9318-6928592B1D01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0FDD6A25-FA90-478C-812D-78E1830B9F56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A105C813-93D4-486D-84D4-A13E8ABE358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9315E284-832A-4F54-9F7D-09E816663E4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BAD08561-D877-47A4-A157-8FEE83BB9878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39F593DE-A07A-4510-A056-BA373A9577DB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5BD04255-E860-4997-A71E-73BA99139258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2BB5F264-A4AF-4DBE-BF89-8B5EF98FF4B0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F16908CB-34D0-4240-AC23-F0DC3C5D5BE8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AE9D1C26-F644-4B63-922E-3BEC17F25266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8049085E-C818-4EB5-B919-759EB70E8D4E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823B1EDE-27F7-4ED5-B0EA-B0A579F2EC6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9" name="Group 838">
            <a:extLst>
              <a:ext uri="{FF2B5EF4-FFF2-40B4-BE49-F238E27FC236}">
                <a16:creationId xmlns:a16="http://schemas.microsoft.com/office/drawing/2014/main" id="{4A3641ED-B48A-40FE-A837-A4345F858593}"/>
              </a:ext>
            </a:extLst>
          </p:cNvPr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B3F525E9-7F9E-40BC-8797-048DD2F999D4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73EFD9CE-B0E0-4715-978D-7CCE48CC008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8DDE4C16-E4CC-43E9-9D2C-E01BDA23593D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207BD076-B089-47EC-A04B-08690B29B2B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42DFEF5B-3E9E-4277-B460-9227F1EC33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C55877DB-4FEA-4292-BC64-2DCFF42E74F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851670F5-0807-472C-9DB4-AC9AF181771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662D21B7-110B-4948-9234-BD840133BAF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8D145FBB-5A9E-47E2-942C-AEC03580040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6B05F79D-C77B-4111-9936-12D2A47A2E3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05480E19-E099-401E-9A06-3BA387F8E04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396E7A3C-AEAF-421A-9F23-6EA39BE56E1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125E489C-F135-474B-A2B5-11F57E7DF85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1C93111F-D46E-4FAD-8A05-B5C12B4D48F6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4481A76C-162B-46BF-BDCD-ABCDD99B3C6B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C92BDB17-F9E5-4298-810E-A9140D695B9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0CBE99B6-ADB2-46D6-9FE0-50CEE7CF9389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C97464E6-34D5-46F2-9962-9D4784A247D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D7293395-D70F-45DD-A3A0-C78A63A80BA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7E6C642F-EBE6-4C4A-961F-E35C8C5EF941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8DB9F5E6-0B40-4E9C-8571-AC44220861E9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88BDE99A-B30F-41AE-B3B1-0D08A90880E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60292F15-4742-48B7-9366-E6561673C110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88F57EEE-B9BF-4EC2-8929-A9C76CDA565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>
              <a:extLst>
                <a:ext uri="{FF2B5EF4-FFF2-40B4-BE49-F238E27FC236}">
                  <a16:creationId xmlns:a16="http://schemas.microsoft.com/office/drawing/2014/main" id="{EFBAA8DD-BA41-4858-A6F3-A16D984A3E9D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6EC746A2-A023-43D4-9609-E0974C706C4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24F17BE6-9AC4-46B2-8ED7-9526F4E59BA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3F99323F-ED1D-420B-B8A5-35C95AB6F6D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D2225D3F-C110-4783-92C1-E60528775B20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E35A0653-A04D-4F6B-8CA2-90B7FF6DBD47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442968FD-7EA7-4ECA-A5EB-E5200D04A71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5132D1A5-8CB3-4B97-8D08-8C08FBACA9F5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A17E165B-A4A2-4E28-A0A1-71E85177B9D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7C20A972-3FDD-49C8-A2A9-9123B135D8EE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81701B38-CA95-4128-BA3D-D002DCAB78F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9D476F3F-D6BA-46E8-BB13-BC44C9F6662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DDE765F1-21D8-4E50-B2B1-8530204C917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C75DB5BF-8907-4C99-AA1B-5E5BD6C69DE3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3BEE6E42-36BA-4A2B-9D0F-79A1F3B22F5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D28D5519-78B0-49E1-95D4-4269454849A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0C2F57A4-353F-44F7-B0CA-4A4E050E25D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D2D5DFD2-3530-416E-8885-4FA9FD9324B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3C1060F3-4F60-4766-BB91-687C08062D7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31CD6D84-FC16-4616-8C08-45E6A04185F2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91F69F3E-9869-4A8D-B34C-27199A53EEE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628F9857-3CE9-4C1C-A384-FEE75DDDC1EB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F7ADDF4D-7F26-448B-9B83-D6AB0726369B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ECCA61FE-AE9C-4E17-94DC-97ED90B1ACAB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59BBE258-11A9-43BE-9774-41836F080F17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B5786F4F-F47B-42F5-B94D-F32B03B43A43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74CDD32C-E03B-41A1-823C-4E706CF76E9D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D98ABC84-0B3E-4688-AB05-FB27B18DC916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C43EA7D8-D3D8-45C6-9354-A703078CCD6C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F23D04B4-3FB0-458D-B2DB-F26299C889A1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C0FE8CF6-51D2-4787-9362-9574A01E7FE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10444A7A-6770-4685-B485-9943A75C26B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DDD30251-4939-4056-8775-E8454C877374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B4314AE5-8190-402D-A5D0-1821A6FAC8CB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AD47E16F-FA2E-4C09-8DFE-031940DCF13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8C2876C3-9A4F-4671-9559-F050934AE21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99F24DB3-E509-4BA1-BB68-0812B95E043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9A66774A-8DB7-4207-97AB-08ED5CBCF080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36B7EFBC-E3EA-4771-9ED0-6D162D9B21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9AE4D99E-03A5-4A12-8EB4-4F550B589DA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73A3121F-5B7B-4D29-9383-09926822D2A4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E8790314-7F0B-4515-BD25-2CB4EF41E76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7D7F9E77-20DF-4A82-BDB7-F55C274779A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15AA876E-0B88-45B6-956A-D5E89598FA6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15C060B0-CC43-49C2-86D8-8FEB14DFC33F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9A5B7F55-FC0D-48DF-BB75-3C0CBBF83FF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7D81A8A4-F9E3-4F46-8FC9-C45A37D32A4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3895058B-5AB3-4C0C-B23C-18CF4BA9B722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B5267CF7-04C1-447A-8E3B-68F2DD77C70C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9EC6A1DC-8A81-40C4-9D38-A35E5075359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D44BDF00-2F6E-4F3D-88EE-D6A538957EDA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FF3BD80D-6DD2-4D7C-BFF3-08E928DD950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8B7A550B-9CCC-44F3-B7D5-B27CC1AABBFD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F672478C-A017-4027-B683-318060A0EBA3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C7DF8CF8-EB2A-448D-81CA-EC22A03CD0E8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D932F832-0D7E-4F23-ABB1-C86AD4C1EDF7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>
              <a:extLst>
                <a:ext uri="{FF2B5EF4-FFF2-40B4-BE49-F238E27FC236}">
                  <a16:creationId xmlns:a16="http://schemas.microsoft.com/office/drawing/2014/main" id="{164BAB49-9F8B-4B08-9056-C7B3A007DE0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4728613A-3D49-4FBA-BDB1-E9239A3CD4E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84547B68-7A0B-4E74-A8A6-1BEEE6D9290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7C2176FB-07F6-42C4-A105-E2C27A8ED1A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134A6BF5-A9ED-4700-84AA-E3858DE5D0D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8304E123-9D60-4BA5-BC8D-8436C789B2D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C12671A7-345D-4ACE-ABE6-CFF0C927F524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AD15FF50-CC89-4DF9-9001-C80AD6F48F5D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9948FFF1-B551-4AA5-B6FE-D72D2124853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8D73360C-9D82-480F-BB19-21B7C381A60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16FA79CC-DD09-41A0-9D65-0F1ABA11E2E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C3E1A77D-B410-49F7-9C32-A02A6CBCD54F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AB1FADD5-417A-43D8-9604-42BEBC0762E3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3BADF1DE-2C45-4984-B1D2-D2C8B14E229D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3FE0D37D-04FD-45EF-B81D-4712C63BB637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4167AD70-C7F6-4410-8883-93082266E33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6B3D595F-B6A1-4EED-A9FD-4DDA6B72A2F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C3C7E248-01E3-43F9-89E4-0FA8C450C8EB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ADF7FA43-E6D0-4DC9-AC16-B3FEA9681AE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AA4F094F-379F-4850-ABCF-B8011CA977BB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0" name="Group 939">
            <a:extLst>
              <a:ext uri="{FF2B5EF4-FFF2-40B4-BE49-F238E27FC236}">
                <a16:creationId xmlns:a16="http://schemas.microsoft.com/office/drawing/2014/main" id="{51CFBAD7-62C7-4CA6-95A6-0CD3E3DAA875}"/>
              </a:ext>
            </a:extLst>
          </p:cNvPr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FE0306FA-3F10-48E9-8221-BA21F72B7D8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10342373-B70A-44AA-B458-E2D53E15F21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A85C7774-2D98-4DFB-B972-272FF92C00B9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04D53529-3620-4D07-B5E2-A0FB2C74DDE9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53FDFF3E-4074-4484-9248-18BCD270DF1C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355CE9C1-A1AB-428F-9C69-BBECA4D96E2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DB01C2FB-D7B5-4D6E-887F-93D24074FFF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EDA343BC-5723-44AE-A24B-D20B2A7F8DF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826F9858-B49C-4A90-B142-C591CA53BB0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5E3CCE84-A506-4947-90BB-6F229C705208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ACC6CA7C-849E-4B5D-8768-444E2A605219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AA397F3A-1412-4A0D-ACC6-7D7543CF986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7C7410D0-32EC-4B36-BBAF-C402749D6BE2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B7DA7F0D-AEBF-4990-B8F2-68AAE8E793A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AAF7A035-87B1-4CE4-BBC9-3567A532D198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DB46A9D9-D8F2-4CAA-BE37-A93A18087E3E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38ADF86B-657A-40AD-B00C-28CF310B1829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57C51C79-631E-41D2-8ADF-70C487679FF3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0A64C8D9-7B88-42F6-86AC-22A4AA46250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E8914E1F-564C-41A4-A7D1-819FE00CEA6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BB53FB73-3C40-4F44-B4D7-C5EAA337B56E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C929410A-5F0F-4A35-BE81-ABEE7762D32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34E0ED42-77F4-4EC5-BD26-A9FCAD3672E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3EF6FF07-4BC9-4037-A391-9F19F8138786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6FF06A8C-EFD5-4FB5-B320-270A0D35F659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DE35E63B-FC19-4722-AC01-CEBF8EED7057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33BDB73D-F3C5-4CAE-AD07-0DED3150BC8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2EA23102-3353-4397-BBA9-7A1298EE455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B3687937-736F-4767-A2EA-333FC01421EC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4CC18B4B-1DAE-449A-B644-7A19C693AFD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1DECE9CF-A907-49BE-A54D-FC9F86B82AA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732599D7-AD32-421F-B02C-76DA481247AD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C860F111-B3BB-47F6-ABCF-64A5D5585E8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75EAA541-0D9C-48F9-A0FE-4F2398398F0E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DC98F2F5-1B7F-4FC8-BB45-0AFE30D99EA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>
              <a:extLst>
                <a:ext uri="{FF2B5EF4-FFF2-40B4-BE49-F238E27FC236}">
                  <a16:creationId xmlns:a16="http://schemas.microsoft.com/office/drawing/2014/main" id="{03F4D907-B131-4DFF-BB97-F2417558645A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>
              <a:extLst>
                <a:ext uri="{FF2B5EF4-FFF2-40B4-BE49-F238E27FC236}">
                  <a16:creationId xmlns:a16="http://schemas.microsoft.com/office/drawing/2014/main" id="{FC8D5985-FDE8-4288-B85A-19E58C0C50E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>
              <a:extLst>
                <a:ext uri="{FF2B5EF4-FFF2-40B4-BE49-F238E27FC236}">
                  <a16:creationId xmlns:a16="http://schemas.microsoft.com/office/drawing/2014/main" id="{CFF68E52-6DCC-4D86-A836-C6C2BC77EFBC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F9D14855-D44D-40E3-9300-CD9D4680DF2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>
              <a:extLst>
                <a:ext uri="{FF2B5EF4-FFF2-40B4-BE49-F238E27FC236}">
                  <a16:creationId xmlns:a16="http://schemas.microsoft.com/office/drawing/2014/main" id="{4158D753-5C2C-4CA4-9774-76EB8B096E3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>
              <a:extLst>
                <a:ext uri="{FF2B5EF4-FFF2-40B4-BE49-F238E27FC236}">
                  <a16:creationId xmlns:a16="http://schemas.microsoft.com/office/drawing/2014/main" id="{D3FF32FC-26C2-494F-AF92-2A317503D67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>
              <a:extLst>
                <a:ext uri="{FF2B5EF4-FFF2-40B4-BE49-F238E27FC236}">
                  <a16:creationId xmlns:a16="http://schemas.microsoft.com/office/drawing/2014/main" id="{D4FC3379-351F-4A14-A209-F0FF62BAD5B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>
              <a:extLst>
                <a:ext uri="{FF2B5EF4-FFF2-40B4-BE49-F238E27FC236}">
                  <a16:creationId xmlns:a16="http://schemas.microsoft.com/office/drawing/2014/main" id="{EB06C43D-EEAC-4B77-BE1A-57EDE0B9BDF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>
              <a:extLst>
                <a:ext uri="{FF2B5EF4-FFF2-40B4-BE49-F238E27FC236}">
                  <a16:creationId xmlns:a16="http://schemas.microsoft.com/office/drawing/2014/main" id="{A2F4599F-4E4E-4396-953E-FEBF6588377A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ACBB2989-8D70-4F8C-810C-5831E6780F7B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:a16="http://schemas.microsoft.com/office/drawing/2014/main" id="{53443348-5E84-4608-A718-4225EFD23714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>
              <a:extLst>
                <a:ext uri="{FF2B5EF4-FFF2-40B4-BE49-F238E27FC236}">
                  <a16:creationId xmlns:a16="http://schemas.microsoft.com/office/drawing/2014/main" id="{296D8942-E726-4EA2-AA3F-7B11D4589466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>
              <a:extLst>
                <a:ext uri="{FF2B5EF4-FFF2-40B4-BE49-F238E27FC236}">
                  <a16:creationId xmlns:a16="http://schemas.microsoft.com/office/drawing/2014/main" id="{25A7AC29-9C89-415C-85DD-A9E287A13CC5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4F0B6473-17B9-425E-B8B9-4DE94116AE9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6ABC1841-DCD0-4B16-BE17-B555A12EE18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0D4B52CA-D7DF-41DD-8175-5D15FB7A23FB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4B215FA3-4734-4F2B-A3CD-C0154590048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Rectangle 992">
              <a:extLst>
                <a:ext uri="{FF2B5EF4-FFF2-40B4-BE49-F238E27FC236}">
                  <a16:creationId xmlns:a16="http://schemas.microsoft.com/office/drawing/2014/main" id="{0B62575B-A26C-4CC6-A96D-F2CDB80BAE1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Rectangle 993">
              <a:extLst>
                <a:ext uri="{FF2B5EF4-FFF2-40B4-BE49-F238E27FC236}">
                  <a16:creationId xmlns:a16="http://schemas.microsoft.com/office/drawing/2014/main" id="{7BC7108B-F87D-4FBF-B67F-107DFF0D811F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E6825B8C-CC42-4144-82D3-15A7AEDFAA86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0FFA6A4B-6457-4589-B655-9B7E4B59878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64A6BFA7-CC3F-4FA9-A786-D52DA3AF9A70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79896EDE-3A2E-4148-BCCC-C0F27C91D2C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AF28F625-9CD0-4AFC-8219-1BF1654EE883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Rectangle 999">
              <a:extLst>
                <a:ext uri="{FF2B5EF4-FFF2-40B4-BE49-F238E27FC236}">
                  <a16:creationId xmlns:a16="http://schemas.microsoft.com/office/drawing/2014/main" id="{D8D886DD-67D8-457E-A520-E0B4C612C9FB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Rectangle 1000">
              <a:extLst>
                <a:ext uri="{FF2B5EF4-FFF2-40B4-BE49-F238E27FC236}">
                  <a16:creationId xmlns:a16="http://schemas.microsoft.com/office/drawing/2014/main" id="{8EB1B085-EFE2-41CF-BBD7-8D65DE16E76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Rectangle 1001">
              <a:extLst>
                <a:ext uri="{FF2B5EF4-FFF2-40B4-BE49-F238E27FC236}">
                  <a16:creationId xmlns:a16="http://schemas.microsoft.com/office/drawing/2014/main" id="{56DF00A6-2EF2-4FB8-ABED-DBFC61A5907D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Rectangle 1002">
              <a:extLst>
                <a:ext uri="{FF2B5EF4-FFF2-40B4-BE49-F238E27FC236}">
                  <a16:creationId xmlns:a16="http://schemas.microsoft.com/office/drawing/2014/main" id="{17E37CCB-0DC2-49FB-8469-DFBEFF2F0ED9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Rectangle 1003">
              <a:extLst>
                <a:ext uri="{FF2B5EF4-FFF2-40B4-BE49-F238E27FC236}">
                  <a16:creationId xmlns:a16="http://schemas.microsoft.com/office/drawing/2014/main" id="{0D0FC3D2-7C47-4014-9825-12F9A4C2D9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Rectangle 1004">
              <a:extLst>
                <a:ext uri="{FF2B5EF4-FFF2-40B4-BE49-F238E27FC236}">
                  <a16:creationId xmlns:a16="http://schemas.microsoft.com/office/drawing/2014/main" id="{FF99B8FF-0BFF-47B0-8FB6-9A240537F53C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>
              <a:extLst>
                <a:ext uri="{FF2B5EF4-FFF2-40B4-BE49-F238E27FC236}">
                  <a16:creationId xmlns:a16="http://schemas.microsoft.com/office/drawing/2014/main" id="{D9210934-E13E-4531-8187-A2E989E89DB9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>
              <a:extLst>
                <a:ext uri="{FF2B5EF4-FFF2-40B4-BE49-F238E27FC236}">
                  <a16:creationId xmlns:a16="http://schemas.microsoft.com/office/drawing/2014/main" id="{7BA650BD-88A7-463A-A18B-857582A0CAC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>
              <a:extLst>
                <a:ext uri="{FF2B5EF4-FFF2-40B4-BE49-F238E27FC236}">
                  <a16:creationId xmlns:a16="http://schemas.microsoft.com/office/drawing/2014/main" id="{683F3334-9B34-4298-A9DF-D20AF15DA06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>
              <a:extLst>
                <a:ext uri="{FF2B5EF4-FFF2-40B4-BE49-F238E27FC236}">
                  <a16:creationId xmlns:a16="http://schemas.microsoft.com/office/drawing/2014/main" id="{8D5E92D1-D2E4-4C3C-9B42-442478B291BC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>
              <a:extLst>
                <a:ext uri="{FF2B5EF4-FFF2-40B4-BE49-F238E27FC236}">
                  <a16:creationId xmlns:a16="http://schemas.microsoft.com/office/drawing/2014/main" id="{C5866CBE-5B41-469D-A76B-01464A6B9697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>
              <a:extLst>
                <a:ext uri="{FF2B5EF4-FFF2-40B4-BE49-F238E27FC236}">
                  <a16:creationId xmlns:a16="http://schemas.microsoft.com/office/drawing/2014/main" id="{8BEF4D8D-ADC6-4053-BFA5-98A8D2E0FF0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>
              <a:extLst>
                <a:ext uri="{FF2B5EF4-FFF2-40B4-BE49-F238E27FC236}">
                  <a16:creationId xmlns:a16="http://schemas.microsoft.com/office/drawing/2014/main" id="{AD8D793F-BB3E-4F7A-B64B-8D2576AC0ED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id="{8CC01376-CC26-4C8A-9FF3-EA88111BB02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>
              <a:extLst>
                <a:ext uri="{FF2B5EF4-FFF2-40B4-BE49-F238E27FC236}">
                  <a16:creationId xmlns:a16="http://schemas.microsoft.com/office/drawing/2014/main" id="{E88E6E55-987D-4B86-8E58-C8334FBAF738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>
              <a:extLst>
                <a:ext uri="{FF2B5EF4-FFF2-40B4-BE49-F238E27FC236}">
                  <a16:creationId xmlns:a16="http://schemas.microsoft.com/office/drawing/2014/main" id="{1DA5C0D3-97D8-4D4A-96DE-53C4450AA55E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>
              <a:extLst>
                <a:ext uri="{FF2B5EF4-FFF2-40B4-BE49-F238E27FC236}">
                  <a16:creationId xmlns:a16="http://schemas.microsoft.com/office/drawing/2014/main" id="{00591C6C-C287-4A09-9043-C50DE3A4A8C1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>
              <a:extLst>
                <a:ext uri="{FF2B5EF4-FFF2-40B4-BE49-F238E27FC236}">
                  <a16:creationId xmlns:a16="http://schemas.microsoft.com/office/drawing/2014/main" id="{53360A88-8D72-45EF-A4EA-E3C642789712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>
              <a:extLst>
                <a:ext uri="{FF2B5EF4-FFF2-40B4-BE49-F238E27FC236}">
                  <a16:creationId xmlns:a16="http://schemas.microsoft.com/office/drawing/2014/main" id="{04758022-65BC-4443-99B0-BA94ED30556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>
              <a:extLst>
                <a:ext uri="{FF2B5EF4-FFF2-40B4-BE49-F238E27FC236}">
                  <a16:creationId xmlns:a16="http://schemas.microsoft.com/office/drawing/2014/main" id="{221E4434-7BB1-4997-8215-60C2A4224369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>
              <a:extLst>
                <a:ext uri="{FF2B5EF4-FFF2-40B4-BE49-F238E27FC236}">
                  <a16:creationId xmlns:a16="http://schemas.microsoft.com/office/drawing/2014/main" id="{0019DB65-DA10-4018-B0F3-505CAA66742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>
              <a:extLst>
                <a:ext uri="{FF2B5EF4-FFF2-40B4-BE49-F238E27FC236}">
                  <a16:creationId xmlns:a16="http://schemas.microsoft.com/office/drawing/2014/main" id="{5EE1EEBC-DAAB-4DFD-8FAD-5059C2FC99B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>
              <a:extLst>
                <a:ext uri="{FF2B5EF4-FFF2-40B4-BE49-F238E27FC236}">
                  <a16:creationId xmlns:a16="http://schemas.microsoft.com/office/drawing/2014/main" id="{96EEFF26-6F8B-4BBD-98B4-EA5FA49D3460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>
              <a:extLst>
                <a:ext uri="{FF2B5EF4-FFF2-40B4-BE49-F238E27FC236}">
                  <a16:creationId xmlns:a16="http://schemas.microsoft.com/office/drawing/2014/main" id="{DB6B93E4-2072-4493-8D24-DAB8073DD02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D0D4FBFE-92C1-47A4-8CF8-A3B2CAE0166A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F761D68A-8A87-47F1-8835-AA05F7A8C543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>
              <a:extLst>
                <a:ext uri="{FF2B5EF4-FFF2-40B4-BE49-F238E27FC236}">
                  <a16:creationId xmlns:a16="http://schemas.microsoft.com/office/drawing/2014/main" id="{749A116D-D020-4370-9EFD-E0508CCE3442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E16B830F-044E-4897-BFF0-AE387C445D73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83AA6D9D-F78A-4518-9B7A-672F1A4B1CA4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4294BF25-7A99-4CCD-8117-F5DAFD85C16E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9744BD22-B89D-4F78-A7CB-9501AFE6ABCC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D7B3C5E5-9436-4CF5-885C-3593B17D318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6F4A4F90-1B6E-44D4-B417-CD4E6313A9C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D1370233-76E2-49AD-9773-6DE3A175E40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CED53F1F-082F-40E1-8A60-E23D6BFDB28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A637C8E6-961A-44A6-B54C-71E9050279B8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5A1E9F75-734A-4646-A17A-B1EA8F633F66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5079FB24-1131-493F-9DC1-EE8430B9D813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0EC31AEF-A32D-4BA7-B5F5-A45997DCC60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C7465D9F-7F90-4348-95EE-F88E1080A912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5D014EA0-EA09-4540-A977-8CE25370391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id="{81573794-F789-4FCC-97CA-11EBC1A2AE43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402BB9C7-111A-48F2-A47C-2BAD2ED189B1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443B5F10-39AA-4CD8-8EF5-15F460AB8068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C41227E2-2108-4D71-8A35-A780F134F110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385692C9-810F-4FFE-A966-989BBCFC9C6D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64637F4E-2699-4834-8A0A-E4F3B66AF837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D9FA999E-A061-488D-80F0-18FB7B8B96A8}"/>
              </a:ext>
            </a:extLst>
          </p:cNvPr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4CA0B966-9251-4587-AF4E-B214E056E97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1082" name="Rectangle 1081">
                <a:extLst>
                  <a:ext uri="{FF2B5EF4-FFF2-40B4-BE49-F238E27FC236}">
                    <a16:creationId xmlns:a16="http://schemas.microsoft.com/office/drawing/2014/main" id="{04EC8309-9BEE-4C0A-9775-DFB4F5A0B9A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3" name="Rectangle 1082">
                <a:extLst>
                  <a:ext uri="{FF2B5EF4-FFF2-40B4-BE49-F238E27FC236}">
                    <a16:creationId xmlns:a16="http://schemas.microsoft.com/office/drawing/2014/main" id="{960C19A1-AE08-4C78-97EF-EC3BC191A81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4" name="Rectangle 1083">
                <a:extLst>
                  <a:ext uri="{FF2B5EF4-FFF2-40B4-BE49-F238E27FC236}">
                    <a16:creationId xmlns:a16="http://schemas.microsoft.com/office/drawing/2014/main" id="{54DAE773-0C54-400D-948B-B52615658A9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Rectangle 1084">
                <a:extLst>
                  <a:ext uri="{FF2B5EF4-FFF2-40B4-BE49-F238E27FC236}">
                    <a16:creationId xmlns:a16="http://schemas.microsoft.com/office/drawing/2014/main" id="{FF256AC4-8C20-45DC-939F-92D5596E62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Rectangle 1085">
                <a:extLst>
                  <a:ext uri="{FF2B5EF4-FFF2-40B4-BE49-F238E27FC236}">
                    <a16:creationId xmlns:a16="http://schemas.microsoft.com/office/drawing/2014/main" id="{7C7F94F2-6405-413B-9F9E-F176FA55E8A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Rectangle 1086">
                <a:extLst>
                  <a:ext uri="{FF2B5EF4-FFF2-40B4-BE49-F238E27FC236}">
                    <a16:creationId xmlns:a16="http://schemas.microsoft.com/office/drawing/2014/main" id="{7FC1BE41-3503-4096-AAFC-85FA759514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Rectangle 1087">
                <a:extLst>
                  <a:ext uri="{FF2B5EF4-FFF2-40B4-BE49-F238E27FC236}">
                    <a16:creationId xmlns:a16="http://schemas.microsoft.com/office/drawing/2014/main" id="{F19DD884-29DA-42A5-BA6B-90790CA93DC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Rectangle 1088">
                <a:extLst>
                  <a:ext uri="{FF2B5EF4-FFF2-40B4-BE49-F238E27FC236}">
                    <a16:creationId xmlns:a16="http://schemas.microsoft.com/office/drawing/2014/main" id="{F4FB53D8-3E52-47D0-A6DD-92A87B3F76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Rectangle 1089">
                <a:extLst>
                  <a:ext uri="{FF2B5EF4-FFF2-40B4-BE49-F238E27FC236}">
                    <a16:creationId xmlns:a16="http://schemas.microsoft.com/office/drawing/2014/main" id="{1661AD94-3553-44F7-BDF7-A0F8845105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Rectangle 1090">
                <a:extLst>
                  <a:ext uri="{FF2B5EF4-FFF2-40B4-BE49-F238E27FC236}">
                    <a16:creationId xmlns:a16="http://schemas.microsoft.com/office/drawing/2014/main" id="{BF0B22BF-3308-4BDD-8600-7DAFC47BA47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F8F3EB88-DAA3-4B4E-8222-A157ABEC85D5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1072" name="Rectangle 1071">
                <a:extLst>
                  <a:ext uri="{FF2B5EF4-FFF2-40B4-BE49-F238E27FC236}">
                    <a16:creationId xmlns:a16="http://schemas.microsoft.com/office/drawing/2014/main" id="{B60B76C9-89EB-4260-8562-225205877C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Rectangle 1072">
                <a:extLst>
                  <a:ext uri="{FF2B5EF4-FFF2-40B4-BE49-F238E27FC236}">
                    <a16:creationId xmlns:a16="http://schemas.microsoft.com/office/drawing/2014/main" id="{EEC9C7CB-24A1-41AC-AFDA-F1EEF5E743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4" name="Rectangle 1073">
                <a:extLst>
                  <a:ext uri="{FF2B5EF4-FFF2-40B4-BE49-F238E27FC236}">
                    <a16:creationId xmlns:a16="http://schemas.microsoft.com/office/drawing/2014/main" id="{25E5D99B-23AA-42BE-8922-B484D59F11B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5" name="Rectangle 1074">
                <a:extLst>
                  <a:ext uri="{FF2B5EF4-FFF2-40B4-BE49-F238E27FC236}">
                    <a16:creationId xmlns:a16="http://schemas.microsoft.com/office/drawing/2014/main" id="{71682A54-5D08-4886-88DE-EFB98F58B57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Rectangle 1075">
                <a:extLst>
                  <a:ext uri="{FF2B5EF4-FFF2-40B4-BE49-F238E27FC236}">
                    <a16:creationId xmlns:a16="http://schemas.microsoft.com/office/drawing/2014/main" id="{48FCDC33-C7CE-499F-83E7-BD2DD3D4C25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Rectangle 1076">
                <a:extLst>
                  <a:ext uri="{FF2B5EF4-FFF2-40B4-BE49-F238E27FC236}">
                    <a16:creationId xmlns:a16="http://schemas.microsoft.com/office/drawing/2014/main" id="{56178A7D-77D8-4591-BC66-887541AE623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Rectangle 1077">
                <a:extLst>
                  <a:ext uri="{FF2B5EF4-FFF2-40B4-BE49-F238E27FC236}">
                    <a16:creationId xmlns:a16="http://schemas.microsoft.com/office/drawing/2014/main" id="{3842F336-D3E7-4F26-AE4A-61BD2B33A09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Rectangle 1078">
                <a:extLst>
                  <a:ext uri="{FF2B5EF4-FFF2-40B4-BE49-F238E27FC236}">
                    <a16:creationId xmlns:a16="http://schemas.microsoft.com/office/drawing/2014/main" id="{DB51B8B2-A264-4246-9A36-02F76B86153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Rectangle 1079">
                <a:extLst>
                  <a:ext uri="{FF2B5EF4-FFF2-40B4-BE49-F238E27FC236}">
                    <a16:creationId xmlns:a16="http://schemas.microsoft.com/office/drawing/2014/main" id="{D1ADCA68-F427-4D54-96EB-B23633E5A7A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Rectangle 1080">
                <a:extLst>
                  <a:ext uri="{FF2B5EF4-FFF2-40B4-BE49-F238E27FC236}">
                    <a16:creationId xmlns:a16="http://schemas.microsoft.com/office/drawing/2014/main" id="{791C6B5B-E0D2-4EEE-BAF8-E980B3460B8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04566D76-2923-4C4A-A674-69CE3F18FDD1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0168CFF0-D8C2-4465-A6F9-5F3778728C1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46F6080D-AD61-49C8-AA5E-F76D67FAD7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62A66B96-A5F5-4022-9404-F9D00C055BE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D72CF51-E9E1-4580-B0CC-39362ED96F1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C315480C-2476-4650-AF1B-DC248DE818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7" name="Rectangle 1066">
                <a:extLst>
                  <a:ext uri="{FF2B5EF4-FFF2-40B4-BE49-F238E27FC236}">
                    <a16:creationId xmlns:a16="http://schemas.microsoft.com/office/drawing/2014/main" id="{330EDAF9-140E-4E45-B8C6-227C01030F8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Rectangle 1067">
                <a:extLst>
                  <a:ext uri="{FF2B5EF4-FFF2-40B4-BE49-F238E27FC236}">
                    <a16:creationId xmlns:a16="http://schemas.microsoft.com/office/drawing/2014/main" id="{BE094FEE-6C62-4D91-97B9-A4D4E42B485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Rectangle 1068">
                <a:extLst>
                  <a:ext uri="{FF2B5EF4-FFF2-40B4-BE49-F238E27FC236}">
                    <a16:creationId xmlns:a16="http://schemas.microsoft.com/office/drawing/2014/main" id="{992614F1-B243-45A6-B4AA-E99E7E7C5AC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0" name="Rectangle 1069">
                <a:extLst>
                  <a:ext uri="{FF2B5EF4-FFF2-40B4-BE49-F238E27FC236}">
                    <a16:creationId xmlns:a16="http://schemas.microsoft.com/office/drawing/2014/main" id="{F0D91869-42A3-48D2-8606-295E7B1508C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Rectangle 1070">
                <a:extLst>
                  <a:ext uri="{FF2B5EF4-FFF2-40B4-BE49-F238E27FC236}">
                    <a16:creationId xmlns:a16="http://schemas.microsoft.com/office/drawing/2014/main" id="{8F7D90AC-81E8-4F42-B678-2DD9E78EE9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75F240B1-20E5-4CBD-AEB2-1F81BBC6EE7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D241AC2C-B839-4AFF-A6C7-24E78E582E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37756F6E-4F25-4A65-B11E-ED512CF9F95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F7F934B6-1CF8-4061-8383-D739B27E7D6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2962FA1F-4E3B-4FB5-A3D0-8F907831A5E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0CBA281C-8F35-4729-B36C-C4B1F1AE782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8CE6F397-230D-434F-BF94-6B2F0D69ED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8E1432DE-F12B-4269-BF2B-B0864CEE236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BDDDC2F8-CC51-4E9D-AF17-37C2CDE14D5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D5C607A8-D2EC-4AC8-AAF0-0D01537921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D342D360-8C7F-438E-B7BB-31120E994F7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0AD4F062-5ECD-405B-9A52-38823E619063}"/>
              </a:ext>
            </a:extLst>
          </p:cNvPr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1093" name="Rectangle 1092">
              <a:extLst>
                <a:ext uri="{FF2B5EF4-FFF2-40B4-BE49-F238E27FC236}">
                  <a16:creationId xmlns:a16="http://schemas.microsoft.com/office/drawing/2014/main" id="{D85E94F8-B837-44DB-9DD0-2BFBD280E58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1093">
              <a:extLst>
                <a:ext uri="{FF2B5EF4-FFF2-40B4-BE49-F238E27FC236}">
                  <a16:creationId xmlns:a16="http://schemas.microsoft.com/office/drawing/2014/main" id="{1775000C-6834-465C-9D2B-BDBE7AECEF04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DEFD3340-4770-489B-9EEF-F0877FD8FB5D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3B0C6D5F-E747-4996-9139-67FF4E2F757F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0FF3FA96-E6F6-4D6C-86AD-1709C4725EE0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1092A3F8-20D8-4908-A408-61998628B9FC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561E85E7-3564-46FD-B799-C526EA5EE1C5}"/>
              </a:ext>
            </a:extLst>
          </p:cNvPr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1100" name="Rectangle 1099">
              <a:extLst>
                <a:ext uri="{FF2B5EF4-FFF2-40B4-BE49-F238E27FC236}">
                  <a16:creationId xmlns:a16="http://schemas.microsoft.com/office/drawing/2014/main" id="{652D7188-C86B-4BC3-8E42-847D8A4A4B8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F60E3C76-2C6D-4933-9A17-3578E7FBF5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5B0DC6F6-8A63-46FF-A034-7310347420C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06C4061E-66C8-4360-A5D1-AAA303B336F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76FBACF5-848F-410B-A0DF-A8EC9B7EE44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5CCC40B5-B567-4054-84C9-377F3B05225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Rectangle 1105">
              <a:extLst>
                <a:ext uri="{FF2B5EF4-FFF2-40B4-BE49-F238E27FC236}">
                  <a16:creationId xmlns:a16="http://schemas.microsoft.com/office/drawing/2014/main" id="{BC2BD5C2-9DB5-4178-8130-C5F74B1E774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40F53EF2-601F-47AC-B789-4B33AFB24AD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Rectangle 1107">
              <a:extLst>
                <a:ext uri="{FF2B5EF4-FFF2-40B4-BE49-F238E27FC236}">
                  <a16:creationId xmlns:a16="http://schemas.microsoft.com/office/drawing/2014/main" id="{AB52BDFE-E15F-485A-A666-2CA612E5548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0A3068FF-6A8E-4ECF-BF4F-D1634D366B8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4606ECD1-5DAD-4F38-8A5D-61A4BBAE3354}"/>
              </a:ext>
            </a:extLst>
          </p:cNvPr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ABA4C55F-CCD8-44EA-A568-6831AB376759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Rectangle 1111">
              <a:extLst>
                <a:ext uri="{FF2B5EF4-FFF2-40B4-BE49-F238E27FC236}">
                  <a16:creationId xmlns:a16="http://schemas.microsoft.com/office/drawing/2014/main" id="{5DAB5C4D-31B7-4EA9-BC58-62DC1A558237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4D7986E2-C596-461E-887A-071A5F679E4D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Rectangle 1113">
              <a:extLst>
                <a:ext uri="{FF2B5EF4-FFF2-40B4-BE49-F238E27FC236}">
                  <a16:creationId xmlns:a16="http://schemas.microsoft.com/office/drawing/2014/main" id="{DE7328EE-8532-40B6-AC6A-66C4863E7878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5" name="TextBox 1114">
            <a:extLst>
              <a:ext uri="{FF2B5EF4-FFF2-40B4-BE49-F238E27FC236}">
                <a16:creationId xmlns:a16="http://schemas.microsoft.com/office/drawing/2014/main" id="{11D8BA15-76BD-4412-B969-E09B692D5951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1116" name="TextBox 1115">
            <a:extLst>
              <a:ext uri="{FF2B5EF4-FFF2-40B4-BE49-F238E27FC236}">
                <a16:creationId xmlns:a16="http://schemas.microsoft.com/office/drawing/2014/main" id="{13C17947-8283-44CF-A18A-F169CFA08597}"/>
              </a:ext>
            </a:extLst>
          </p:cNvPr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117" name="Straight Connector 1116">
            <a:extLst>
              <a:ext uri="{FF2B5EF4-FFF2-40B4-BE49-F238E27FC236}">
                <a16:creationId xmlns:a16="http://schemas.microsoft.com/office/drawing/2014/main" id="{F2989D73-31E8-4FF8-9164-C1E00F922732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8" name="TextBox 1117">
            <a:extLst>
              <a:ext uri="{FF2B5EF4-FFF2-40B4-BE49-F238E27FC236}">
                <a16:creationId xmlns:a16="http://schemas.microsoft.com/office/drawing/2014/main" id="{E1163696-4AFC-42C0-A96E-4AB1AA614447}"/>
              </a:ext>
            </a:extLst>
          </p:cNvPr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119" name="TextBox 1118">
            <a:extLst>
              <a:ext uri="{FF2B5EF4-FFF2-40B4-BE49-F238E27FC236}">
                <a16:creationId xmlns:a16="http://schemas.microsoft.com/office/drawing/2014/main" id="{FD01301C-1901-4FA4-BC52-C91E539C8A6F}"/>
              </a:ext>
            </a:extLst>
          </p:cNvPr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20" name="TextBox 1119">
            <a:extLst>
              <a:ext uri="{FF2B5EF4-FFF2-40B4-BE49-F238E27FC236}">
                <a16:creationId xmlns:a16="http://schemas.microsoft.com/office/drawing/2014/main" id="{C0D2822A-C9C2-4FCD-A7F4-4BB43EF21DC8}"/>
              </a:ext>
            </a:extLst>
          </p:cNvPr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121" name="TextBox 1120">
            <a:extLst>
              <a:ext uri="{FF2B5EF4-FFF2-40B4-BE49-F238E27FC236}">
                <a16:creationId xmlns:a16="http://schemas.microsoft.com/office/drawing/2014/main" id="{BA217CA8-3111-4C98-9E62-E2FD4E98F83F}"/>
              </a:ext>
            </a:extLst>
          </p:cNvPr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err="1"/>
              <a:t>nhớ</a:t>
            </a:r>
            <a:r>
              <a:rPr lang="en-US" sz="2800"/>
              <a:t> 1.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err="1"/>
              <a:t>viết</a:t>
            </a:r>
            <a:r>
              <a:rPr lang="en-US" sz="2800"/>
              <a:t> 7.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err="1"/>
              <a:t>viết</a:t>
            </a:r>
            <a:r>
              <a:rPr lang="en-US" sz="2800"/>
              <a:t> 5.</a:t>
            </a:r>
            <a:endParaRPr lang="en-US" sz="2800" dirty="0"/>
          </a:p>
        </p:txBody>
      </p: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9CB89C35-89F5-401A-9159-789B2F747D1D}"/>
              </a:ext>
            </a:extLst>
          </p:cNvPr>
          <p:cNvGrpSpPr/>
          <p:nvPr/>
        </p:nvGrpSpPr>
        <p:grpSpPr>
          <a:xfrm>
            <a:off x="7351679" y="5067854"/>
            <a:ext cx="3900930" cy="936030"/>
            <a:chOff x="6881370" y="4098709"/>
            <a:chExt cx="3900930" cy="936030"/>
          </a:xfrm>
        </p:grpSpPr>
        <p:sp>
          <p:nvSpPr>
            <p:cNvPr id="1123" name="TextBox 1122">
              <a:extLst>
                <a:ext uri="{FF2B5EF4-FFF2-40B4-BE49-F238E27FC236}">
                  <a16:creationId xmlns:a16="http://schemas.microsoft.com/office/drawing/2014/main" id="{665A4346-621C-411B-AF17-E0D05E2A3F27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1124" name="Rounded Rectangle 790">
              <a:extLst>
                <a:ext uri="{FF2B5EF4-FFF2-40B4-BE49-F238E27FC236}">
                  <a16:creationId xmlns:a16="http://schemas.microsoft.com/office/drawing/2014/main" id="{14F06FA4-2329-4A98-8A6F-6AD3E17CC38F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5EA7C407-EA1B-4676-9EFE-53FF79EBE312}"/>
              </a:ext>
            </a:extLst>
          </p:cNvPr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26" name="Rectangle 1125">
              <a:extLst>
                <a:ext uri="{FF2B5EF4-FFF2-40B4-BE49-F238E27FC236}">
                  <a16:creationId xmlns:a16="http://schemas.microsoft.com/office/drawing/2014/main" id="{C4EB2669-2748-40B6-A84F-5CFCC1755B3E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Rectangle 1126">
              <a:extLst>
                <a:ext uri="{FF2B5EF4-FFF2-40B4-BE49-F238E27FC236}">
                  <a16:creationId xmlns:a16="http://schemas.microsoft.com/office/drawing/2014/main" id="{0AAB38DE-6CEA-4DEB-88C0-5B7AD16A53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389C54AF-D973-472D-94E6-DEB42C18CEF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3FA09B85-458F-4728-8C05-5AB374A67F7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D8D57BA7-4571-4056-B1F6-D9F86739FF41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DB218C65-D8B6-4642-A45D-2FF43974083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29C1B155-69B5-41DA-9E65-68984D4E324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45138AE0-C85E-4D9B-BBCD-BF59D5B2AFEF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07A48810-0732-4AE3-8CF3-DC527191FDA9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F6305011-CECA-46F1-BF90-EA12BBA54D08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8864352C-18D9-43D2-9D5D-3AD0DE5B29C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F6496B50-A46E-4501-AAD8-0533BCCF178C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A0E34A47-2A7B-489E-8ACD-0AF495020A03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9232AD61-B148-4520-858C-4B8581048C6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C680E4AC-7BBC-43F6-9E1F-53E30BD64A9D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59EBBE47-508E-4F25-9D6C-89E72234BE77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D6E998DA-A08C-4C96-B84A-66B94875BB20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C1F4A065-C249-46EB-9AF0-65798C46F43F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07F3806E-BFD8-4FCD-AC04-3E791B17BBC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2260101D-F350-4328-A3E8-C20E8E4091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F95816D5-A815-4726-8649-B0AB399B247A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8A8E64C9-C91F-4A32-8479-ABCF7DAE5F42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5D573A4C-115A-4B37-A785-0E352FD703E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0996B4D9-25AB-462A-83EB-43090A97D6E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6D0927E8-84FB-4478-9412-F8230BF91CA1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16985849-CF7B-454E-B5B7-D6578E19D62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C40E4C3B-827A-46DE-85D8-6C351AFE7F3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B7759978-E863-45A2-B4AC-5282BB7DDE8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14FDF928-8B12-4ACB-BAA3-87F7AD8AB46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DE4F0CFA-5CDE-4537-9626-F28E1C555112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E4EF1256-2DAB-4B48-B716-348A9801D6B7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156">
              <a:extLst>
                <a:ext uri="{FF2B5EF4-FFF2-40B4-BE49-F238E27FC236}">
                  <a16:creationId xmlns:a16="http://schemas.microsoft.com/office/drawing/2014/main" id="{37B7F6F0-A39D-41CB-BAB3-4EAA0AECC41D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>
              <a:extLst>
                <a:ext uri="{FF2B5EF4-FFF2-40B4-BE49-F238E27FC236}">
                  <a16:creationId xmlns:a16="http://schemas.microsoft.com/office/drawing/2014/main" id="{E3F1BC51-55D9-4F5E-95A1-4DEADD4BB9B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9557CABE-272F-4573-BCE6-63391A60E9E1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E3BFE512-BD8B-496C-B18C-63FF27C1B73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>
              <a:extLst>
                <a:ext uri="{FF2B5EF4-FFF2-40B4-BE49-F238E27FC236}">
                  <a16:creationId xmlns:a16="http://schemas.microsoft.com/office/drawing/2014/main" id="{2CC3E94D-B28B-4BE1-AD47-10C3BD9B0D1A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5AAC60B6-8CF8-4739-A712-D777F227576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E58A6B8E-BF1F-4256-9A20-3853A7483183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>
              <a:extLst>
                <a:ext uri="{FF2B5EF4-FFF2-40B4-BE49-F238E27FC236}">
                  <a16:creationId xmlns:a16="http://schemas.microsoft.com/office/drawing/2014/main" id="{96309174-C45C-41E8-B15B-DD8E4D3F3A4F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7AE67941-E82D-49C3-8B30-F3997CFF604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165">
              <a:extLst>
                <a:ext uri="{FF2B5EF4-FFF2-40B4-BE49-F238E27FC236}">
                  <a16:creationId xmlns:a16="http://schemas.microsoft.com/office/drawing/2014/main" id="{EB3530CF-08AC-4C9B-A414-0334DF3AE93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>
              <a:extLst>
                <a:ext uri="{FF2B5EF4-FFF2-40B4-BE49-F238E27FC236}">
                  <a16:creationId xmlns:a16="http://schemas.microsoft.com/office/drawing/2014/main" id="{C2809C8E-FBF8-4516-A648-3FC4A7F3C8D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167">
              <a:extLst>
                <a:ext uri="{FF2B5EF4-FFF2-40B4-BE49-F238E27FC236}">
                  <a16:creationId xmlns:a16="http://schemas.microsoft.com/office/drawing/2014/main" id="{465965C1-2C49-4E23-9639-5C307240806A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168">
              <a:extLst>
                <a:ext uri="{FF2B5EF4-FFF2-40B4-BE49-F238E27FC236}">
                  <a16:creationId xmlns:a16="http://schemas.microsoft.com/office/drawing/2014/main" id="{A9766EC2-96B0-497E-8B4B-0BEBC870CA8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>
              <a:extLst>
                <a:ext uri="{FF2B5EF4-FFF2-40B4-BE49-F238E27FC236}">
                  <a16:creationId xmlns:a16="http://schemas.microsoft.com/office/drawing/2014/main" id="{260ED2E8-16C1-4F75-B4A8-CDA8806824AF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7823322A-FAD2-44DE-ADB9-3FBB3035939F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171">
              <a:extLst>
                <a:ext uri="{FF2B5EF4-FFF2-40B4-BE49-F238E27FC236}">
                  <a16:creationId xmlns:a16="http://schemas.microsoft.com/office/drawing/2014/main" id="{085F6245-B7E9-4992-AC4E-F4722C0C683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2C8F4CEB-E517-4F94-9884-7C944692C7E3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66C26697-D8DE-4D29-A39D-5D6F9A4350A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6A784F33-EE8A-4B90-9866-9C82AEF640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C5B7BADC-0D53-4C0F-8FC2-3E5E8517BBA8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19B0E7D2-DDF8-421F-B42C-F0BB03321A26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3FFD89A4-414F-4985-95A0-6E9FD0512A0D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CA32FCD7-5F61-47A7-9B11-DDD93D034998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CEE39466-5A1F-4A96-AAAD-DFA42E0C6644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5D254C5E-1B54-429D-B1D5-F1CA38075CA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07EF06B2-3A74-4C62-97C9-77CA6C2A1D1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6DB71734-4928-4306-8874-F47B607353E4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706EDC26-C8A9-4EC5-94A8-58EBEBF497C6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9B4178C0-0D2A-49CC-8F59-C84C3C6DE50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03B0D009-1FB6-43D6-A167-D82A54B04714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BD06B8D4-AD0A-48AA-91DC-6CC009C51D1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2C6A71FA-B06A-4A2C-9996-61F6A1EB21D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CEC7BED1-CE03-4982-9468-950B27A08453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89C2CF69-1A73-47A2-A976-09C3823BD67A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FBB14AEF-E41E-4E22-9024-F93D9D34210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26562BC2-6E15-43B3-AB0D-478784E3C0B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F63A4C3E-497E-4AA3-924D-D4AC8225049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9E0052D0-3989-45FC-9EBD-5501B9C88922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9563D78F-CCA4-4542-925B-AA59A4C34C9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>
              <a:extLst>
                <a:ext uri="{FF2B5EF4-FFF2-40B4-BE49-F238E27FC236}">
                  <a16:creationId xmlns:a16="http://schemas.microsoft.com/office/drawing/2014/main" id="{7EE9BAE1-1674-4B96-8B59-D8A748626261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>
              <a:extLst>
                <a:ext uri="{FF2B5EF4-FFF2-40B4-BE49-F238E27FC236}">
                  <a16:creationId xmlns:a16="http://schemas.microsoft.com/office/drawing/2014/main" id="{92B884A9-D2B3-4C66-8E6C-C25A4B664F4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>
              <a:extLst>
                <a:ext uri="{FF2B5EF4-FFF2-40B4-BE49-F238E27FC236}">
                  <a16:creationId xmlns:a16="http://schemas.microsoft.com/office/drawing/2014/main" id="{3CE3B24C-2901-405B-B403-7B97BD588E6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>
              <a:extLst>
                <a:ext uri="{FF2B5EF4-FFF2-40B4-BE49-F238E27FC236}">
                  <a16:creationId xmlns:a16="http://schemas.microsoft.com/office/drawing/2014/main" id="{FFC16E6C-46F9-4F5E-B925-3F84BB937799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199">
              <a:extLst>
                <a:ext uri="{FF2B5EF4-FFF2-40B4-BE49-F238E27FC236}">
                  <a16:creationId xmlns:a16="http://schemas.microsoft.com/office/drawing/2014/main" id="{B92FD8D3-16DA-4AD8-B087-D61617F4C29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6BCA2F38-E4A4-4A5F-A2BA-40173918D62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48736880-9E09-4E81-91CF-E1595281ADC2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5ABE8331-17A4-49BE-87F5-F492DD79836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F1AABB65-F8D5-4D90-A998-07721637D1C9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FB137009-94C7-4DCE-9F18-06EC94410D1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F085B655-2C79-4874-9A69-94FF1774C42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761CE6DF-C437-416E-BC3E-D2BE06FF02D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>
              <a:extLst>
                <a:ext uri="{FF2B5EF4-FFF2-40B4-BE49-F238E27FC236}">
                  <a16:creationId xmlns:a16="http://schemas.microsoft.com/office/drawing/2014/main" id="{E73A4933-94FD-49FB-A170-66115C62E87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C0A8349D-A951-4266-B17A-8598D71485F4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CC36C13A-2720-42D9-B02F-9D14C7F3FBA7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D2F6B8AA-8610-40D4-B4FF-4445F2A1372F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5F82A566-5102-486B-9245-69CF0F832138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EB36ECAD-F39B-4E63-8196-51EDEB1E1FC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E41747AC-72D2-4F8A-9977-64BC00DD5FCE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A129C807-3FB0-4AF9-B974-3234A1B72D2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85DD4ED6-500C-4066-B138-81E535C076B9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>
              <a:extLst>
                <a:ext uri="{FF2B5EF4-FFF2-40B4-BE49-F238E27FC236}">
                  <a16:creationId xmlns:a16="http://schemas.microsoft.com/office/drawing/2014/main" id="{EEC7DFEE-080A-4608-8C94-81FE0F34D1C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>
              <a:extLst>
                <a:ext uri="{FF2B5EF4-FFF2-40B4-BE49-F238E27FC236}">
                  <a16:creationId xmlns:a16="http://schemas.microsoft.com/office/drawing/2014/main" id="{DE341407-19D6-443F-B2AC-5A8478F07319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289E78EC-7048-459F-A284-F04AE5EC100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>
              <a:extLst>
                <a:ext uri="{FF2B5EF4-FFF2-40B4-BE49-F238E27FC236}">
                  <a16:creationId xmlns:a16="http://schemas.microsoft.com/office/drawing/2014/main" id="{EB2396F5-C9B8-46EB-9ECF-D8628DA24DD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D0A1CCB1-E20F-4359-8314-1A75D665AD4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77958E02-2084-4D0D-9EE4-63F0ABA7131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>
              <a:extLst>
                <a:ext uri="{FF2B5EF4-FFF2-40B4-BE49-F238E27FC236}">
                  <a16:creationId xmlns:a16="http://schemas.microsoft.com/office/drawing/2014/main" id="{3B77CD47-978E-4E99-966E-545CCA1CA30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>
              <a:extLst>
                <a:ext uri="{FF2B5EF4-FFF2-40B4-BE49-F238E27FC236}">
                  <a16:creationId xmlns:a16="http://schemas.microsoft.com/office/drawing/2014/main" id="{1AE0578F-5CD7-4442-BF6F-3F2FDF67EEC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>
              <a:extLst>
                <a:ext uri="{FF2B5EF4-FFF2-40B4-BE49-F238E27FC236}">
                  <a16:creationId xmlns:a16="http://schemas.microsoft.com/office/drawing/2014/main" id="{680D3767-FFB6-486C-85AD-A21CD0D0B064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6" name="Group 1225">
            <a:extLst>
              <a:ext uri="{FF2B5EF4-FFF2-40B4-BE49-F238E27FC236}">
                <a16:creationId xmlns:a16="http://schemas.microsoft.com/office/drawing/2014/main" id="{994AD530-F70F-4438-858B-7501D6EA3FE7}"/>
              </a:ext>
            </a:extLst>
          </p:cNvPr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1227" name="Rectangle 1226">
              <a:extLst>
                <a:ext uri="{FF2B5EF4-FFF2-40B4-BE49-F238E27FC236}">
                  <a16:creationId xmlns:a16="http://schemas.microsoft.com/office/drawing/2014/main" id="{F5D4B042-3375-46BA-9D24-D98ED45AA9E9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Rectangle 1227">
              <a:extLst>
                <a:ext uri="{FF2B5EF4-FFF2-40B4-BE49-F238E27FC236}">
                  <a16:creationId xmlns:a16="http://schemas.microsoft.com/office/drawing/2014/main" id="{FF39ABEC-4F21-4180-BDAB-9D97D0D27869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0A582CC1-2517-45BF-86AC-882F60793231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002705A-4824-462A-95F3-06F6945B8ECC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8BFA8271-DA3C-4203-8AB1-BDD503097088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2" name="Rounded Rectangle 102">
            <a:extLst>
              <a:ext uri="{FF2B5EF4-FFF2-40B4-BE49-F238E27FC236}">
                <a16:creationId xmlns:a16="http://schemas.microsoft.com/office/drawing/2014/main" id="{F061A588-995C-4563-8A53-92DA783BD052}"/>
              </a:ext>
            </a:extLst>
          </p:cNvPr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3" name="Group 1232">
            <a:extLst>
              <a:ext uri="{FF2B5EF4-FFF2-40B4-BE49-F238E27FC236}">
                <a16:creationId xmlns:a16="http://schemas.microsoft.com/office/drawing/2014/main" id="{730A9AEF-B341-4BCE-9C9A-297CC96DB10C}"/>
              </a:ext>
            </a:extLst>
          </p:cNvPr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6C6ED8F1-ADCD-458B-A768-D524C38E0B1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F9DA5DBA-7E8E-4725-A456-DBBEE6AE07DF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>
              <a:extLst>
                <a:ext uri="{FF2B5EF4-FFF2-40B4-BE49-F238E27FC236}">
                  <a16:creationId xmlns:a16="http://schemas.microsoft.com/office/drawing/2014/main" id="{99770F11-99F0-4811-B934-E3EAD108C72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1FC6452F-4EF4-40B8-BEF4-49972911D2A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237">
              <a:extLst>
                <a:ext uri="{FF2B5EF4-FFF2-40B4-BE49-F238E27FC236}">
                  <a16:creationId xmlns:a16="http://schemas.microsoft.com/office/drawing/2014/main" id="{3A21A49A-AC23-438A-8C74-674D315A3E2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DED80DCB-50AB-45AB-BEB8-D90D51F23A86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239">
              <a:extLst>
                <a:ext uri="{FF2B5EF4-FFF2-40B4-BE49-F238E27FC236}">
                  <a16:creationId xmlns:a16="http://schemas.microsoft.com/office/drawing/2014/main" id="{D827F971-06D7-47EA-BFE6-9F539FA4441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240">
              <a:extLst>
                <a:ext uri="{FF2B5EF4-FFF2-40B4-BE49-F238E27FC236}">
                  <a16:creationId xmlns:a16="http://schemas.microsoft.com/office/drawing/2014/main" id="{01AF4ED4-763C-4378-9D4A-862BECAE5F8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>
              <a:extLst>
                <a:ext uri="{FF2B5EF4-FFF2-40B4-BE49-F238E27FC236}">
                  <a16:creationId xmlns:a16="http://schemas.microsoft.com/office/drawing/2014/main" id="{77AF234D-0B09-450F-B16C-55F696A518A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242">
              <a:extLst>
                <a:ext uri="{FF2B5EF4-FFF2-40B4-BE49-F238E27FC236}">
                  <a16:creationId xmlns:a16="http://schemas.microsoft.com/office/drawing/2014/main" id="{9261DC3F-7E30-4956-86DB-83BCB320BDE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4" name="Straight Arrow Connector 1243">
            <a:extLst>
              <a:ext uri="{FF2B5EF4-FFF2-40B4-BE49-F238E27FC236}">
                <a16:creationId xmlns:a16="http://schemas.microsoft.com/office/drawing/2014/main" id="{8BE6F7C4-8B6B-4064-965C-EE9BFE950B51}"/>
              </a:ext>
            </a:extLst>
          </p:cNvPr>
          <p:cNvCxnSpPr>
            <a:stCxn id="1232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5" name="Group 1244">
            <a:extLst>
              <a:ext uri="{FF2B5EF4-FFF2-40B4-BE49-F238E27FC236}">
                <a16:creationId xmlns:a16="http://schemas.microsoft.com/office/drawing/2014/main" id="{6A50EB16-399E-4A29-A56C-79C06B32EA50}"/>
              </a:ext>
            </a:extLst>
          </p:cNvPr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1246" name="Rectangle 1245">
              <a:extLst>
                <a:ext uri="{FF2B5EF4-FFF2-40B4-BE49-F238E27FC236}">
                  <a16:creationId xmlns:a16="http://schemas.microsoft.com/office/drawing/2014/main" id="{16A83D41-2B05-4EAF-A0EC-72AA68B867D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Rectangle 1246">
              <a:extLst>
                <a:ext uri="{FF2B5EF4-FFF2-40B4-BE49-F238E27FC236}">
                  <a16:creationId xmlns:a16="http://schemas.microsoft.com/office/drawing/2014/main" id="{4877EB95-FF43-4BC5-A911-598E267DB8B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EA8EAF98-15E8-4C10-9A89-72C2567DBFA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248">
              <a:extLst>
                <a:ext uri="{FF2B5EF4-FFF2-40B4-BE49-F238E27FC236}">
                  <a16:creationId xmlns:a16="http://schemas.microsoft.com/office/drawing/2014/main" id="{D46752C2-CCED-407E-BBBD-80B179C25D5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2AF73030-D5C9-4911-828D-C454D3154C0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250">
              <a:extLst>
                <a:ext uri="{FF2B5EF4-FFF2-40B4-BE49-F238E27FC236}">
                  <a16:creationId xmlns:a16="http://schemas.microsoft.com/office/drawing/2014/main" id="{D4E17C0A-126B-43F2-9B2E-C77AF1E9B6E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251">
              <a:extLst>
                <a:ext uri="{FF2B5EF4-FFF2-40B4-BE49-F238E27FC236}">
                  <a16:creationId xmlns:a16="http://schemas.microsoft.com/office/drawing/2014/main" id="{96215ECB-E30D-48E0-80BB-5CA94AC6822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252">
              <a:extLst>
                <a:ext uri="{FF2B5EF4-FFF2-40B4-BE49-F238E27FC236}">
                  <a16:creationId xmlns:a16="http://schemas.microsoft.com/office/drawing/2014/main" id="{779816DC-5174-41AB-8D83-29F07A63BE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253">
              <a:extLst>
                <a:ext uri="{FF2B5EF4-FFF2-40B4-BE49-F238E27FC236}">
                  <a16:creationId xmlns:a16="http://schemas.microsoft.com/office/drawing/2014/main" id="{7B11293D-A871-42C5-AF46-1DD002E5CB6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254">
              <a:extLst>
                <a:ext uri="{FF2B5EF4-FFF2-40B4-BE49-F238E27FC236}">
                  <a16:creationId xmlns:a16="http://schemas.microsoft.com/office/drawing/2014/main" id="{96906648-677C-407A-A861-E682BD58551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96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/>
      <p:bldP spid="1041" grpId="0"/>
      <p:bldP spid="1042" grpId="0"/>
      <p:bldP spid="1044" grpId="0"/>
      <p:bldP spid="1045" grpId="0"/>
      <p:bldP spid="1046" grpId="0"/>
      <p:bldP spid="1115" grpId="0"/>
      <p:bldP spid="1116" grpId="0"/>
      <p:bldP spid="1118" grpId="0"/>
      <p:bldP spid="1119" grpId="0"/>
      <p:bldP spid="1120" grpId="0"/>
      <p:bldP spid="1121" grpId="0" uiExpand="1" build="p"/>
      <p:bldP spid="1232" grpId="0" animBg="1"/>
      <p:bldP spid="12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823882" y="675478"/>
            <a:ext cx="1890378" cy="614083"/>
            <a:chOff x="1183343" y="1464304"/>
            <a:chExt cx="1890378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126895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0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6E026BE-1B03-44E4-8A9D-384AC92DA1B6}"/>
              </a:ext>
            </a:extLst>
          </p:cNvPr>
          <p:cNvSpPr/>
          <p:nvPr/>
        </p:nvSpPr>
        <p:spPr>
          <a:xfrm>
            <a:off x="663406" y="1800070"/>
            <a:ext cx="10387870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C1B73D-F18C-4732-A29F-3ECE4BF8DDCD}"/>
              </a:ext>
            </a:extLst>
          </p:cNvPr>
          <p:cNvGrpSpPr/>
          <p:nvPr/>
        </p:nvGrpSpPr>
        <p:grpSpPr>
          <a:xfrm>
            <a:off x="1521500" y="2184626"/>
            <a:ext cx="1192760" cy="1478418"/>
            <a:chOff x="1521500" y="2095726"/>
            <a:chExt cx="1192760" cy="147841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F0B1AD-2280-4654-8D30-285BD9F677F7}"/>
                </a:ext>
              </a:extLst>
            </p:cNvPr>
            <p:cNvGrpSpPr/>
            <p:nvPr/>
          </p:nvGrpSpPr>
          <p:grpSpPr>
            <a:xfrm>
              <a:off x="1521500" y="2095726"/>
              <a:ext cx="1192760" cy="1478418"/>
              <a:chOff x="1652041" y="2095726"/>
              <a:chExt cx="1192760" cy="147841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436040-BDF1-4C79-9E93-5596E0C1536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/>
                  <a:t>247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343</a:t>
                </a:r>
                <a:endParaRPr lang="en-US" sz="32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B1CFE5-8993-4E2E-A32E-59F9667B6C28}"/>
                  </a:ext>
                </a:extLst>
              </p:cNvPr>
              <p:cNvSpPr txBox="1"/>
              <p:nvPr/>
            </p:nvSpPr>
            <p:spPr>
              <a:xfrm>
                <a:off x="1652041" y="2418890"/>
                <a:ext cx="509145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/>
                  <a:t>+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BC8236F-8C6E-4E1F-A8B0-FA51E6613FA4}"/>
                </a:ext>
              </a:extLst>
            </p:cNvPr>
            <p:cNvCxnSpPr/>
            <p:nvPr/>
          </p:nvCxnSpPr>
          <p:spPr>
            <a:xfrm>
              <a:off x="1689100" y="349812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16165B-53A2-47A0-872E-660B7639A4EA}"/>
              </a:ext>
            </a:extLst>
          </p:cNvPr>
          <p:cNvGrpSpPr/>
          <p:nvPr/>
        </p:nvGrpSpPr>
        <p:grpSpPr>
          <a:xfrm>
            <a:off x="4017727" y="2184626"/>
            <a:ext cx="1207750" cy="1478418"/>
            <a:chOff x="1506510" y="2095726"/>
            <a:chExt cx="1207750" cy="147841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1D95654-363C-469D-89E7-A5CBD1BDBEFF}"/>
                </a:ext>
              </a:extLst>
            </p:cNvPr>
            <p:cNvGrpSpPr/>
            <p:nvPr/>
          </p:nvGrpSpPr>
          <p:grpSpPr>
            <a:xfrm>
              <a:off x="1506510" y="2095726"/>
              <a:ext cx="1207750" cy="1478418"/>
              <a:chOff x="1637051" y="2095726"/>
              <a:chExt cx="1207750" cy="1478418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E9C2AF-5260-4BCA-9ED8-71EADB41D5B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/>
                  <a:t>639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142</a:t>
                </a:r>
                <a:endParaRPr lang="en-US" sz="3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2D666F-9C85-49EA-8224-6E95B07F52CC}"/>
                  </a:ext>
                </a:extLst>
              </p:cNvPr>
              <p:cNvSpPr txBox="1"/>
              <p:nvPr/>
            </p:nvSpPr>
            <p:spPr>
              <a:xfrm>
                <a:off x="1637051" y="2418890"/>
                <a:ext cx="36393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/>
                  <a:t>+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627DD0-BDED-4168-BBB6-435707F073C4}"/>
                </a:ext>
              </a:extLst>
            </p:cNvPr>
            <p:cNvCxnSpPr/>
            <p:nvPr/>
          </p:nvCxnSpPr>
          <p:spPr>
            <a:xfrm>
              <a:off x="1689100" y="351311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25A5A2-289B-42F9-8B79-2A5BD75628E6}"/>
              </a:ext>
            </a:extLst>
          </p:cNvPr>
          <p:cNvGrpSpPr/>
          <p:nvPr/>
        </p:nvGrpSpPr>
        <p:grpSpPr>
          <a:xfrm>
            <a:off x="6573915" y="2184626"/>
            <a:ext cx="1162780" cy="1478418"/>
            <a:chOff x="1551480" y="2095726"/>
            <a:chExt cx="1162780" cy="147841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445C44D-EABA-4B06-AAB4-125CE0BDAE40}"/>
                </a:ext>
              </a:extLst>
            </p:cNvPr>
            <p:cNvGrpSpPr/>
            <p:nvPr/>
          </p:nvGrpSpPr>
          <p:grpSpPr>
            <a:xfrm>
              <a:off x="1551480" y="2095726"/>
              <a:ext cx="1162780" cy="1478418"/>
              <a:chOff x="1682021" y="2095726"/>
              <a:chExt cx="1162780" cy="147841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27B409-B9E1-4839-8C57-909ACE3EC1D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/>
                  <a:t>524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  18</a:t>
                </a:r>
                <a:endParaRPr lang="en-US" sz="32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0E351D2-5AE1-46FA-8123-52AD5DA38107}"/>
                  </a:ext>
                </a:extLst>
              </p:cNvPr>
              <p:cNvSpPr txBox="1"/>
              <p:nvPr/>
            </p:nvSpPr>
            <p:spPr>
              <a:xfrm>
                <a:off x="1682021" y="249384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3A2D440-0F00-4059-885D-F47401493B9A}"/>
                </a:ext>
              </a:extLst>
            </p:cNvPr>
            <p:cNvCxnSpPr/>
            <p:nvPr/>
          </p:nvCxnSpPr>
          <p:spPr>
            <a:xfrm>
              <a:off x="1689100" y="349812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62BB2F5-3250-4B47-8AB1-48FBA78B99D7}"/>
              </a:ext>
            </a:extLst>
          </p:cNvPr>
          <p:cNvGrpSpPr/>
          <p:nvPr/>
        </p:nvGrpSpPr>
        <p:grpSpPr>
          <a:xfrm>
            <a:off x="8904158" y="2184626"/>
            <a:ext cx="1176102" cy="1478418"/>
            <a:chOff x="1538158" y="2095726"/>
            <a:chExt cx="1176102" cy="147841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B31D7D9-E17C-48B7-ABEB-60E40730A04D}"/>
                </a:ext>
              </a:extLst>
            </p:cNvPr>
            <p:cNvGrpSpPr/>
            <p:nvPr/>
          </p:nvGrpSpPr>
          <p:grpSpPr>
            <a:xfrm>
              <a:off x="1538158" y="2095726"/>
              <a:ext cx="1176102" cy="1478418"/>
              <a:chOff x="1668699" y="2095726"/>
              <a:chExt cx="1176102" cy="147841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139E6F-0216-4445-9DCC-3EAA2B953A5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/>
                  <a:t>845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106</a:t>
                </a:r>
                <a:endParaRPr lang="en-US" sz="32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B5853BF-A1EF-480B-B73F-8DCBD63A3346}"/>
                  </a:ext>
                </a:extLst>
              </p:cNvPr>
              <p:cNvSpPr txBox="1"/>
              <p:nvPr/>
            </p:nvSpPr>
            <p:spPr>
              <a:xfrm>
                <a:off x="1668699" y="2474417"/>
                <a:ext cx="317292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5898E5E-FFDC-487B-871A-E909909ED181}"/>
                </a:ext>
              </a:extLst>
            </p:cNvPr>
            <p:cNvCxnSpPr/>
            <p:nvPr/>
          </p:nvCxnSpPr>
          <p:spPr>
            <a:xfrm>
              <a:off x="1689100" y="349812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685E715-1A7B-4AFB-B027-C87EAF2B079F}"/>
              </a:ext>
            </a:extLst>
          </p:cNvPr>
          <p:cNvSpPr txBox="1"/>
          <p:nvPr/>
        </p:nvSpPr>
        <p:spPr>
          <a:xfrm>
            <a:off x="2266010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0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E93FD-BA6E-4A76-B097-A1B4B9F91A8C}"/>
              </a:ext>
            </a:extLst>
          </p:cNvPr>
          <p:cNvSpPr txBox="1"/>
          <p:nvPr/>
        </p:nvSpPr>
        <p:spPr>
          <a:xfrm>
            <a:off x="2030645" y="3423426"/>
            <a:ext cx="35279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9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53DF0C-C33B-4A19-87D8-8F525960827C}"/>
              </a:ext>
            </a:extLst>
          </p:cNvPr>
          <p:cNvSpPr txBox="1"/>
          <p:nvPr/>
        </p:nvSpPr>
        <p:spPr>
          <a:xfrm>
            <a:off x="1794708" y="3423426"/>
            <a:ext cx="58872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201E31-BB65-41B3-84AD-939729FD94CC}"/>
              </a:ext>
            </a:extLst>
          </p:cNvPr>
          <p:cNvSpPr txBox="1"/>
          <p:nvPr/>
        </p:nvSpPr>
        <p:spPr>
          <a:xfrm>
            <a:off x="4760840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1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47C954-BEC9-4663-8530-041ED74753B8}"/>
              </a:ext>
            </a:extLst>
          </p:cNvPr>
          <p:cNvSpPr txBox="1"/>
          <p:nvPr/>
        </p:nvSpPr>
        <p:spPr>
          <a:xfrm>
            <a:off x="4525475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8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A29854-2C05-4B13-8BEF-6077665CE3B3}"/>
              </a:ext>
            </a:extLst>
          </p:cNvPr>
          <p:cNvSpPr txBox="1"/>
          <p:nvPr/>
        </p:nvSpPr>
        <p:spPr>
          <a:xfrm>
            <a:off x="4289538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7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081708-66E1-4AB0-90A8-7955DBE971AD}"/>
              </a:ext>
            </a:extLst>
          </p:cNvPr>
          <p:cNvSpPr txBox="1"/>
          <p:nvPr/>
        </p:nvSpPr>
        <p:spPr>
          <a:xfrm>
            <a:off x="7318740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7E3913-128F-415E-9C38-9A5E5B64045D}"/>
              </a:ext>
            </a:extLst>
          </p:cNvPr>
          <p:cNvSpPr txBox="1"/>
          <p:nvPr/>
        </p:nvSpPr>
        <p:spPr>
          <a:xfrm>
            <a:off x="7083375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4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D75D19-278B-48E2-BBBA-69045729ACE4}"/>
              </a:ext>
            </a:extLst>
          </p:cNvPr>
          <p:cNvSpPr txBox="1"/>
          <p:nvPr/>
        </p:nvSpPr>
        <p:spPr>
          <a:xfrm>
            <a:off x="6847438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548FB6-2A8C-4375-A956-54C9B2CEA343}"/>
              </a:ext>
            </a:extLst>
          </p:cNvPr>
          <p:cNvSpPr txBox="1"/>
          <p:nvPr/>
        </p:nvSpPr>
        <p:spPr>
          <a:xfrm>
            <a:off x="9614033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1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C3B273-1E2D-4C6A-BD49-296D23BB87F8}"/>
              </a:ext>
            </a:extLst>
          </p:cNvPr>
          <p:cNvSpPr txBox="1"/>
          <p:nvPr/>
        </p:nvSpPr>
        <p:spPr>
          <a:xfrm>
            <a:off x="9378668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C54977-C51D-4D68-869C-7EBD897B6451}"/>
              </a:ext>
            </a:extLst>
          </p:cNvPr>
          <p:cNvSpPr txBox="1"/>
          <p:nvPr/>
        </p:nvSpPr>
        <p:spPr>
          <a:xfrm>
            <a:off x="9142731" y="3423426"/>
            <a:ext cx="517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9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828</Words>
  <Application>Microsoft Office PowerPoint</Application>
  <PresentationFormat>Custom</PresentationFormat>
  <Paragraphs>166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RocknRoll One</vt:lpstr>
      <vt:lpstr>Calibri</vt:lpstr>
      <vt:lpstr>Boogaloo</vt:lpstr>
      <vt:lpstr>Anaheim</vt:lpstr>
      <vt:lpstr>Exo</vt:lpstr>
      <vt:lpstr>Open Sans</vt:lpstr>
      <vt:lpstr>Arial</vt:lpstr>
      <vt:lpstr>Arial-Rounded</vt:lpstr>
      <vt:lpstr>Barriecito</vt:lpstr>
      <vt:lpstr>HP001 4 hàng</vt:lpstr>
      <vt:lpstr>Lato</vt:lpstr>
      <vt:lpstr>Barlow Condensed</vt:lpstr>
      <vt:lpstr>Annie Use Your Telescope</vt:lpstr>
      <vt:lpstr>Dekko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109</cp:revision>
  <dcterms:modified xsi:type="dcterms:W3CDTF">2022-04-04T09:01:52Z</dcterms:modified>
</cp:coreProperties>
</file>