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257" r:id="rId2"/>
    <p:sldId id="345" r:id="rId3"/>
    <p:sldId id="361" r:id="rId4"/>
    <p:sldId id="256" r:id="rId5"/>
    <p:sldId id="258" r:id="rId6"/>
    <p:sldId id="259" r:id="rId7"/>
    <p:sldId id="340" r:id="rId8"/>
    <p:sldId id="312" r:id="rId9"/>
    <p:sldId id="260" r:id="rId10"/>
    <p:sldId id="357" r:id="rId11"/>
    <p:sldId id="360" r:id="rId12"/>
    <p:sldId id="358" r:id="rId13"/>
    <p:sldId id="359" r:id="rId14"/>
    <p:sldId id="263" r:id="rId15"/>
    <p:sldId id="329" r:id="rId16"/>
  </p:sldIdLst>
  <p:sldSz cx="12161838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Barlow Condensed" panose="020B0604020202020204" charset="0"/>
      <p:regular r:id="rId24"/>
      <p:bold r:id="rId25"/>
      <p:italic r:id="rId26"/>
      <p:boldItalic r:id="rId27"/>
    </p:embeddedFont>
    <p:embeddedFont>
      <p:font typeface="Annie Use Your Telescope" panose="020B0604020202020204" charset="0"/>
      <p:regular r:id="rId28"/>
    </p:embeddedFont>
    <p:embeddedFont>
      <p:font typeface="Anaheim" panose="020B0604020202020204" charset="0"/>
      <p:regular r:id="rId29"/>
    </p:embeddedFont>
    <p:embeddedFont>
      <p:font typeface="Exo" panose="020B060402020202020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C09"/>
    <a:srgbClr val="FFFF99"/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2" d="100"/>
          <a:sy n="62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Đầu tiên GV cho HS cộng trực quan bên mô hình xong qua thực hành đặt tính sau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459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-496593" y="2305344"/>
            <a:ext cx="13133302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A7249-72B6-44E2-B86D-5D56BF456BF7}"/>
              </a:ext>
            </a:extLst>
          </p:cNvPr>
          <p:cNvSpPr/>
          <p:nvPr/>
        </p:nvSpPr>
        <p:spPr>
          <a:xfrm>
            <a:off x="1141584" y="2736505"/>
            <a:ext cx="136127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543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5A203-EFCE-43E4-8AD1-A6104493A629}"/>
              </a:ext>
            </a:extLst>
          </p:cNvPr>
          <p:cNvSpPr/>
          <p:nvPr/>
        </p:nvSpPr>
        <p:spPr>
          <a:xfrm>
            <a:off x="915436" y="3687464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403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8D8E42-0913-4FCB-B009-46A2A8DDAB1B}"/>
              </a:ext>
            </a:extLst>
          </p:cNvPr>
          <p:cNvSpPr/>
          <p:nvPr/>
        </p:nvSpPr>
        <p:spPr>
          <a:xfrm>
            <a:off x="912982" y="322799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 flipV="1">
            <a:off x="959373" y="4389413"/>
            <a:ext cx="1444706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147ED7B-B7C1-4694-9AA8-02F356C533DA}"/>
              </a:ext>
            </a:extLst>
          </p:cNvPr>
          <p:cNvSpPr/>
          <p:nvPr/>
        </p:nvSpPr>
        <p:spPr>
          <a:xfrm>
            <a:off x="1904207" y="4626693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883E55-6B8E-4FBE-938D-883E5374EFE7}"/>
              </a:ext>
            </a:extLst>
          </p:cNvPr>
          <p:cNvSpPr/>
          <p:nvPr/>
        </p:nvSpPr>
        <p:spPr>
          <a:xfrm>
            <a:off x="1521976" y="4626693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8D72C5-C659-4CB7-A89A-EA1ADE497BC2}"/>
              </a:ext>
            </a:extLst>
          </p:cNvPr>
          <p:cNvSpPr/>
          <p:nvPr/>
        </p:nvSpPr>
        <p:spPr>
          <a:xfrm>
            <a:off x="4078071" y="2745565"/>
            <a:ext cx="120898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619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46ED1D-88E3-4FC6-84CD-43844B8EF34C}"/>
              </a:ext>
            </a:extLst>
          </p:cNvPr>
          <p:cNvSpPr/>
          <p:nvPr/>
        </p:nvSpPr>
        <p:spPr>
          <a:xfrm>
            <a:off x="3856894" y="3693659"/>
            <a:ext cx="163337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207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E34C5-7AAC-4009-9150-D77BE95F055F}"/>
              </a:ext>
            </a:extLst>
          </p:cNvPr>
          <p:cNvSpPr/>
          <p:nvPr/>
        </p:nvSpPr>
        <p:spPr>
          <a:xfrm>
            <a:off x="3760816" y="323360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AE150-09C7-4F92-ACFB-DE9167B001D6}"/>
              </a:ext>
            </a:extLst>
          </p:cNvPr>
          <p:cNvCxnSpPr>
            <a:cxnSpLocks/>
          </p:cNvCxnSpPr>
          <p:nvPr/>
        </p:nvCxnSpPr>
        <p:spPr>
          <a:xfrm>
            <a:off x="3820244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76E79-6D27-4E39-89DD-B655398C2BD6}"/>
              </a:ext>
            </a:extLst>
          </p:cNvPr>
          <p:cNvSpPr/>
          <p:nvPr/>
        </p:nvSpPr>
        <p:spPr>
          <a:xfrm>
            <a:off x="4806575" y="4626693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F1317-A66B-461C-B54D-1D2A560128B1}"/>
              </a:ext>
            </a:extLst>
          </p:cNvPr>
          <p:cNvSpPr/>
          <p:nvPr/>
        </p:nvSpPr>
        <p:spPr>
          <a:xfrm>
            <a:off x="4412167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670A03-6034-4E9B-801B-171DC1440FD1}"/>
              </a:ext>
            </a:extLst>
          </p:cNvPr>
          <p:cNvSpPr/>
          <p:nvPr/>
        </p:nvSpPr>
        <p:spPr>
          <a:xfrm>
            <a:off x="6815085" y="2745565"/>
            <a:ext cx="130837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758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EF7A5A-AC0D-47C4-8443-68B055AFBCAD}"/>
              </a:ext>
            </a:extLst>
          </p:cNvPr>
          <p:cNvSpPr/>
          <p:nvPr/>
        </p:nvSpPr>
        <p:spPr>
          <a:xfrm>
            <a:off x="6809982" y="3693659"/>
            <a:ext cx="136928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727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80EF73-DCA3-45B5-B8E4-E8E95218513B}"/>
              </a:ext>
            </a:extLst>
          </p:cNvPr>
          <p:cNvSpPr/>
          <p:nvPr/>
        </p:nvSpPr>
        <p:spPr>
          <a:xfrm>
            <a:off x="6611060" y="323360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38FBEF-1877-4F01-873C-112DDD1B3537}"/>
              </a:ext>
            </a:extLst>
          </p:cNvPr>
          <p:cNvCxnSpPr>
            <a:cxnSpLocks/>
          </p:cNvCxnSpPr>
          <p:nvPr/>
        </p:nvCxnSpPr>
        <p:spPr>
          <a:xfrm>
            <a:off x="6657788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D248F-B345-4C04-954F-5D2D8A3FFA10}"/>
              </a:ext>
            </a:extLst>
          </p:cNvPr>
          <p:cNvSpPr/>
          <p:nvPr/>
        </p:nvSpPr>
        <p:spPr>
          <a:xfrm>
            <a:off x="7631622" y="4626693"/>
            <a:ext cx="41389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2921CE-6170-4F20-84E1-47FD9FD693C3}"/>
              </a:ext>
            </a:extLst>
          </p:cNvPr>
          <p:cNvSpPr/>
          <p:nvPr/>
        </p:nvSpPr>
        <p:spPr>
          <a:xfrm>
            <a:off x="7198912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756F86-FCD6-4972-97B5-7B8B35FE79C0}"/>
              </a:ext>
            </a:extLst>
          </p:cNvPr>
          <p:cNvSpPr/>
          <p:nvPr/>
        </p:nvSpPr>
        <p:spPr>
          <a:xfrm>
            <a:off x="9683179" y="2745565"/>
            <a:ext cx="134524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347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837222-ADE4-4766-AA3A-FD1A86966663}"/>
              </a:ext>
            </a:extLst>
          </p:cNvPr>
          <p:cNvSpPr/>
          <p:nvPr/>
        </p:nvSpPr>
        <p:spPr>
          <a:xfrm>
            <a:off x="9723876" y="3693659"/>
            <a:ext cx="136928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120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37F265-A087-443C-B4C0-C8604A8B57D1}"/>
              </a:ext>
            </a:extLst>
          </p:cNvPr>
          <p:cNvSpPr/>
          <p:nvPr/>
        </p:nvSpPr>
        <p:spPr>
          <a:xfrm>
            <a:off x="9446788" y="323360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881047-E599-4B73-B636-036444F400A1}"/>
              </a:ext>
            </a:extLst>
          </p:cNvPr>
          <p:cNvCxnSpPr>
            <a:cxnSpLocks/>
          </p:cNvCxnSpPr>
          <p:nvPr/>
        </p:nvCxnSpPr>
        <p:spPr>
          <a:xfrm>
            <a:off x="9506216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F67397-32DD-4A67-9B6D-7664930D46AB}"/>
              </a:ext>
            </a:extLst>
          </p:cNvPr>
          <p:cNvSpPr/>
          <p:nvPr/>
        </p:nvSpPr>
        <p:spPr>
          <a:xfrm>
            <a:off x="10486992" y="4626693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E91C3-64C9-4335-8B69-9BA52B6FF294}"/>
              </a:ext>
            </a:extLst>
          </p:cNvPr>
          <p:cNvSpPr/>
          <p:nvPr/>
        </p:nvSpPr>
        <p:spPr>
          <a:xfrm>
            <a:off x="10060701" y="4626693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14083"/>
            <a:chOff x="1183343" y="1464304"/>
            <a:chExt cx="7030148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Đặt tính rồi tính.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5FBFD-0BA5-47E3-94B6-A8D64BC81691}"/>
              </a:ext>
            </a:extLst>
          </p:cNvPr>
          <p:cNvSpPr txBox="1"/>
          <p:nvPr/>
        </p:nvSpPr>
        <p:spPr>
          <a:xfrm>
            <a:off x="816000" y="1334503"/>
            <a:ext cx="11117310" cy="584775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 – 403          619 – 207         758 – 727        347 – 120 </a:t>
            </a:r>
            <a:endParaRPr lang="en-US" sz="20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942254-6C54-4BF2-AF95-34AFA7A0AE16}"/>
              </a:ext>
            </a:extLst>
          </p:cNvPr>
          <p:cNvSpPr/>
          <p:nvPr/>
        </p:nvSpPr>
        <p:spPr>
          <a:xfrm>
            <a:off x="1222679" y="4626693"/>
            <a:ext cx="41389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9B2E97-7E0E-450D-B4D8-7FDA0290E79B}"/>
              </a:ext>
            </a:extLst>
          </p:cNvPr>
          <p:cNvSpPr/>
          <p:nvPr/>
        </p:nvSpPr>
        <p:spPr>
          <a:xfrm>
            <a:off x="3960550" y="4626693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C55F96-8A75-460D-B90C-74E6DFFD6D36}"/>
              </a:ext>
            </a:extLst>
          </p:cNvPr>
          <p:cNvSpPr/>
          <p:nvPr/>
        </p:nvSpPr>
        <p:spPr>
          <a:xfrm>
            <a:off x="6822885" y="4626693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21B1A0-E267-4240-9E09-38795A0351E7}"/>
              </a:ext>
            </a:extLst>
          </p:cNvPr>
          <p:cNvSpPr/>
          <p:nvPr/>
        </p:nvSpPr>
        <p:spPr>
          <a:xfrm>
            <a:off x="9645418" y="4626693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31" grpId="0"/>
      <p:bldP spid="34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14083"/>
            <a:chOff x="1183343" y="1464304"/>
            <a:chExt cx="7030148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Tính nhẩm (theo mẫu).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35" name="Google Shape;3321;p8">
            <a:extLst>
              <a:ext uri="{FF2B5EF4-FFF2-40B4-BE49-F238E27FC236}">
                <a16:creationId xmlns:a16="http://schemas.microsoft.com/office/drawing/2014/main" id="{8C3F10A2-BD79-4E97-B995-80AFCA444614}"/>
              </a:ext>
            </a:extLst>
          </p:cNvPr>
          <p:cNvSpPr txBox="1"/>
          <p:nvPr/>
        </p:nvSpPr>
        <p:spPr>
          <a:xfrm>
            <a:off x="2997200" y="1232126"/>
            <a:ext cx="546933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Mẫu: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400 + 200 = 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Nhẩm: 6 trăm – 2 trăm = 4 trăm.</a:t>
            </a:r>
            <a:endParaRPr/>
          </a:p>
          <a:p>
            <a:pPr lvl="0">
              <a:lnSpc>
                <a:spcPct val="150000"/>
              </a:lnSpc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600 </a:t>
            </a:r>
            <a:r>
              <a:rPr lang="en-US" sz="2800">
                <a:solidFill>
                  <a:schemeClr val="dk1"/>
                </a:solidFill>
              </a:rPr>
              <a:t>– 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  =  400</a:t>
            </a:r>
            <a:endParaRPr/>
          </a:p>
        </p:txBody>
      </p:sp>
      <p:sp>
        <p:nvSpPr>
          <p:cNvPr id="38" name="Google Shape;3322;p8">
            <a:extLst>
              <a:ext uri="{FF2B5EF4-FFF2-40B4-BE49-F238E27FC236}">
                <a16:creationId xmlns:a16="http://schemas.microsoft.com/office/drawing/2014/main" id="{4B01C183-6156-410F-9498-3EDCA39210B0}"/>
              </a:ext>
            </a:extLst>
          </p:cNvPr>
          <p:cNvSpPr txBox="1"/>
          <p:nvPr/>
        </p:nvSpPr>
        <p:spPr>
          <a:xfrm>
            <a:off x="1456335" y="40769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sym typeface="Arial"/>
              </a:rPr>
              <a:t>700 </a:t>
            </a:r>
            <a:r>
              <a:rPr lang="en-US" sz="2800">
                <a:solidFill>
                  <a:schemeClr val="dk1"/>
                </a:solidFill>
              </a:rPr>
              <a:t>–</a:t>
            </a:r>
            <a:r>
              <a:rPr lang="en-US" sz="2800">
                <a:solidFill>
                  <a:schemeClr val="tx1"/>
                </a:solidFill>
                <a:sym typeface="Arial"/>
              </a:rPr>
              <a:t> 300 =</a:t>
            </a:r>
            <a:r>
              <a:rPr lang="en-US" sz="2800">
                <a:solidFill>
                  <a:srgbClr val="FF0000"/>
                </a:solidFill>
                <a:sym typeface="Arial"/>
              </a:rPr>
              <a:t> 400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9" name="Google Shape;3323;p8">
            <a:extLst>
              <a:ext uri="{FF2B5EF4-FFF2-40B4-BE49-F238E27FC236}">
                <a16:creationId xmlns:a16="http://schemas.microsoft.com/office/drawing/2014/main" id="{660E80E9-98FC-4B7C-A97C-8B245BBC57E7}"/>
              </a:ext>
            </a:extLst>
          </p:cNvPr>
          <p:cNvSpPr txBox="1"/>
          <p:nvPr/>
        </p:nvSpPr>
        <p:spPr>
          <a:xfrm>
            <a:off x="1456335" y="48770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sym typeface="Arial"/>
              </a:rPr>
              <a:t>800 </a:t>
            </a:r>
            <a:r>
              <a:rPr lang="en-US" sz="2800">
                <a:solidFill>
                  <a:schemeClr val="dk1"/>
                </a:solidFill>
              </a:rPr>
              <a:t>–</a:t>
            </a:r>
            <a:r>
              <a:rPr lang="en-US" sz="2800">
                <a:solidFill>
                  <a:schemeClr val="tx1"/>
                </a:solidFill>
                <a:sym typeface="Arial"/>
              </a:rPr>
              <a:t> 500 =</a:t>
            </a:r>
            <a:r>
              <a:rPr lang="en-US" sz="2800">
                <a:solidFill>
                  <a:srgbClr val="FF0000"/>
                </a:solidFill>
                <a:sym typeface="Arial"/>
              </a:rPr>
              <a:t> 300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0" name="Google Shape;3324;p8">
            <a:extLst>
              <a:ext uri="{FF2B5EF4-FFF2-40B4-BE49-F238E27FC236}">
                <a16:creationId xmlns:a16="http://schemas.microsoft.com/office/drawing/2014/main" id="{F28F59D7-D0A5-4FE5-A04C-2A2214777F24}"/>
              </a:ext>
            </a:extLst>
          </p:cNvPr>
          <p:cNvSpPr txBox="1"/>
          <p:nvPr/>
        </p:nvSpPr>
        <p:spPr>
          <a:xfrm>
            <a:off x="6629477" y="40769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sym typeface="Arial"/>
              </a:rPr>
              <a:t>600 </a:t>
            </a:r>
            <a:r>
              <a:rPr lang="en-US" sz="2800">
                <a:solidFill>
                  <a:schemeClr val="dk1"/>
                </a:solidFill>
              </a:rPr>
              <a:t>–</a:t>
            </a:r>
            <a:r>
              <a:rPr lang="en-US" sz="2800">
                <a:solidFill>
                  <a:schemeClr val="tx1"/>
                </a:solidFill>
                <a:sym typeface="Arial"/>
              </a:rPr>
              <a:t> 400 =</a:t>
            </a:r>
            <a:r>
              <a:rPr lang="en-US" sz="2800">
                <a:solidFill>
                  <a:srgbClr val="FF0000"/>
                </a:solidFill>
                <a:sym typeface="Arial"/>
              </a:rPr>
              <a:t> 200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" name="Google Shape;3325;p8">
            <a:extLst>
              <a:ext uri="{FF2B5EF4-FFF2-40B4-BE49-F238E27FC236}">
                <a16:creationId xmlns:a16="http://schemas.microsoft.com/office/drawing/2014/main" id="{FEAFC345-1ADD-42CF-AFC3-0AB88E993851}"/>
              </a:ext>
            </a:extLst>
          </p:cNvPr>
          <p:cNvSpPr txBox="1"/>
          <p:nvPr/>
        </p:nvSpPr>
        <p:spPr>
          <a:xfrm>
            <a:off x="6629477" y="4877026"/>
            <a:ext cx="30817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sym typeface="Arial"/>
              </a:rPr>
              <a:t>900 </a:t>
            </a:r>
            <a:r>
              <a:rPr lang="en-US" sz="2800">
                <a:solidFill>
                  <a:schemeClr val="dk1"/>
                </a:solidFill>
              </a:rPr>
              <a:t>–</a:t>
            </a:r>
            <a:r>
              <a:rPr lang="en-US" sz="2800">
                <a:solidFill>
                  <a:schemeClr val="tx1"/>
                </a:solidFill>
                <a:sym typeface="Arial"/>
              </a:rPr>
              <a:t> 700 = 200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42" name="Google Shape;3326;p8">
            <a:extLst>
              <a:ext uri="{FF2B5EF4-FFF2-40B4-BE49-F238E27FC236}">
                <a16:creationId xmlns:a16="http://schemas.microsoft.com/office/drawing/2014/main" id="{EB23DAAB-572F-4CBD-974B-A3B3B2F9DD0F}"/>
              </a:ext>
            </a:extLst>
          </p:cNvPr>
          <p:cNvSpPr/>
          <p:nvPr/>
        </p:nvSpPr>
        <p:spPr>
          <a:xfrm>
            <a:off x="3559838" y="4257210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327;p8">
            <a:extLst>
              <a:ext uri="{FF2B5EF4-FFF2-40B4-BE49-F238E27FC236}">
                <a16:creationId xmlns:a16="http://schemas.microsoft.com/office/drawing/2014/main" id="{146F697F-1BD8-47B6-B339-676D417C995F}"/>
              </a:ext>
            </a:extLst>
          </p:cNvPr>
          <p:cNvSpPr/>
          <p:nvPr/>
        </p:nvSpPr>
        <p:spPr>
          <a:xfrm>
            <a:off x="3534894" y="4916045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328;p8">
            <a:extLst>
              <a:ext uri="{FF2B5EF4-FFF2-40B4-BE49-F238E27FC236}">
                <a16:creationId xmlns:a16="http://schemas.microsoft.com/office/drawing/2014/main" id="{83A581D3-FC2D-40AD-BB33-B2262B5E0EDC}"/>
              </a:ext>
            </a:extLst>
          </p:cNvPr>
          <p:cNvSpPr/>
          <p:nvPr/>
        </p:nvSpPr>
        <p:spPr>
          <a:xfrm>
            <a:off x="8714659" y="4257210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329;p8">
            <a:extLst>
              <a:ext uri="{FF2B5EF4-FFF2-40B4-BE49-F238E27FC236}">
                <a16:creationId xmlns:a16="http://schemas.microsoft.com/office/drawing/2014/main" id="{EC275118-FE1E-4645-A952-48CBBE87D3D6}"/>
              </a:ext>
            </a:extLst>
          </p:cNvPr>
          <p:cNvSpPr/>
          <p:nvPr/>
        </p:nvSpPr>
        <p:spPr>
          <a:xfrm>
            <a:off x="8689715" y="4916045"/>
            <a:ext cx="812800" cy="51936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3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941FAB2-C050-4D58-8403-3469CC18AAAB}"/>
              </a:ext>
            </a:extLst>
          </p:cNvPr>
          <p:cNvSpPr/>
          <p:nvPr/>
        </p:nvSpPr>
        <p:spPr>
          <a:xfrm>
            <a:off x="3357512" y="928668"/>
            <a:ext cx="1331004" cy="4440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1785221" cy="1598968"/>
            <a:chOff x="1183343" y="1464304"/>
            <a:chExt cx="11785221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11163802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 Sơn thu ho</a:t>
              </a:r>
              <a:r>
                <a:rPr lang="en-US" sz="3200">
                  <a:solidFill>
                    <a:schemeClr val="dk1"/>
                  </a:solidFill>
                </a:rPr>
                <a:t>ạ</a:t>
              </a: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 được 580 kg thóc nếp. Bác </a:t>
              </a: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ùng thu hoạch được ít hơn bác Sơn 40 kg thóc nếp. Hỏi bác Hùng thu hoạch được bao nhiêu ki-lô-gam thóc nếp?</a:t>
              </a:r>
              <a:endParaRPr lang="vi-VN"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1131741" y="876486"/>
            <a:ext cx="807222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9492265" y="875764"/>
            <a:ext cx="254483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C2574B-1FC9-479F-A2FC-582BBFF2BA27}"/>
              </a:ext>
            </a:extLst>
          </p:cNvPr>
          <p:cNvSpPr txBox="1"/>
          <p:nvPr/>
        </p:nvSpPr>
        <p:spPr>
          <a:xfrm>
            <a:off x="947205" y="3169954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83CB7-8658-46ED-9E36-050398D27614}"/>
              </a:ext>
            </a:extLst>
          </p:cNvPr>
          <p:cNvSpPr txBox="1"/>
          <p:nvPr/>
        </p:nvSpPr>
        <p:spPr>
          <a:xfrm>
            <a:off x="947205" y="4025151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Bác Sơn thu hoạch: 580 kg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24DA9-3EE6-40EC-A9B9-8F32A1EB158C}"/>
              </a:ext>
            </a:extLst>
          </p:cNvPr>
          <p:cNvSpPr txBox="1"/>
          <p:nvPr/>
        </p:nvSpPr>
        <p:spPr>
          <a:xfrm>
            <a:off x="947205" y="4774559"/>
            <a:ext cx="851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Bác Hùng thu hoạch ít hơn: 40 kg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8BC4D-006C-4715-AC32-4CE4651A22BD}"/>
              </a:ext>
            </a:extLst>
          </p:cNvPr>
          <p:cNvSpPr txBox="1"/>
          <p:nvPr/>
        </p:nvSpPr>
        <p:spPr>
          <a:xfrm>
            <a:off x="947205" y="5523967"/>
            <a:ext cx="1020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Bác Hùng thu hoạch: … kg?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B29E39-B3C4-494B-8D3B-A4B118E8A6EA}"/>
              </a:ext>
            </a:extLst>
          </p:cNvPr>
          <p:cNvCxnSpPr>
            <a:cxnSpLocks/>
          </p:cNvCxnSpPr>
          <p:nvPr/>
        </p:nvCxnSpPr>
        <p:spPr>
          <a:xfrm>
            <a:off x="1131741" y="1372711"/>
            <a:ext cx="80722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A39182-6A4C-4BBA-B9F3-AB9D3AD8C71B}"/>
              </a:ext>
            </a:extLst>
          </p:cNvPr>
          <p:cNvCxnSpPr>
            <a:cxnSpLocks/>
          </p:cNvCxnSpPr>
          <p:nvPr/>
        </p:nvCxnSpPr>
        <p:spPr>
          <a:xfrm>
            <a:off x="1112029" y="1873676"/>
            <a:ext cx="80722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9492265" y="1372711"/>
            <a:ext cx="2544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  <p:bldP spid="10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4471" y="229674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Số ki-lô-gam 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κ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ŉ 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Ζ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Ğp bác Hùng 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κ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u hĲ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đư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ϑ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95815" y="301440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580 – 40 = 540 (kg)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373425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Đáp số: 540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kg.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46919" y="158051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4.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156621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BDB191-D597-4952-8794-9103068288D9}"/>
              </a:ext>
            </a:extLst>
          </p:cNvPr>
          <p:cNvGrpSpPr/>
          <p:nvPr/>
        </p:nvGrpSpPr>
        <p:grpSpPr>
          <a:xfrm>
            <a:off x="70370" y="4872092"/>
            <a:ext cx="5399814" cy="1937287"/>
            <a:chOff x="70370" y="4872092"/>
            <a:chExt cx="5399814" cy="19372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BD835E-86B8-4B3C-9F48-E810D6078DBE}"/>
                </a:ext>
              </a:extLst>
            </p:cNvPr>
            <p:cNvSpPr/>
            <p:nvPr/>
          </p:nvSpPr>
          <p:spPr>
            <a:xfrm>
              <a:off x="70370" y="4872092"/>
              <a:ext cx="3941917" cy="1937287"/>
            </a:xfrm>
            <a:prstGeom prst="roundRect">
              <a:avLst/>
            </a:prstGeom>
            <a:solidFill>
              <a:srgbClr val="FFDD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0245AF-9542-48F7-8FA7-C592BF41B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184" y="5037230"/>
              <a:ext cx="5300000" cy="1691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196FF-D12F-4EF4-9CBF-2F82BBBAE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aby Shark (Jungle Adventure ver.) - Nursery Rhymes - Pinkfong Songs for Kids @Baby Shark Official">
            <a:hlinkClick r:id="" action="ppaction://media"/>
            <a:extLst>
              <a:ext uri="{FF2B5EF4-FFF2-40B4-BE49-F238E27FC236}">
                <a16:creationId xmlns:a16="http://schemas.microsoft.com/office/drawing/2014/main" id="{3C3D7D72-AFCD-4A00-AD6B-648C2138C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0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2148006" y="1438517"/>
            <a:ext cx="786582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12: 	PHÉP CỘNG, PHÉP TRỪ 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TRONG PHẠM VI  1 000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S/87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069281" y="2977651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61: PHÉP TRỪ (không nhớ)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TRONG PHẠM VI 1 000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1253545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612;p3">
            <a:extLst>
              <a:ext uri="{FF2B5EF4-FFF2-40B4-BE49-F238E27FC236}">
                <a16:creationId xmlns:a16="http://schemas.microsoft.com/office/drawing/2014/main" id="{CF4B089E-4E57-4CFF-A069-EA7D624FE11E}"/>
              </a:ext>
            </a:extLst>
          </p:cNvPr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586 – 254 = ?</a:t>
            </a:r>
            <a:endParaRPr sz="32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2613;p3" descr="Screen Clipping">
            <a:extLst>
              <a:ext uri="{FF2B5EF4-FFF2-40B4-BE49-F238E27FC236}">
                <a16:creationId xmlns:a16="http://schemas.microsoft.com/office/drawing/2014/main" id="{D9D3F622-23BE-4A21-8BE5-2026B94C84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33" t="6508"/>
          <a:stretch/>
        </p:blipFill>
        <p:spPr>
          <a:xfrm>
            <a:off x="1087066" y="1461852"/>
            <a:ext cx="9856761" cy="30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614;p3">
            <a:extLst>
              <a:ext uri="{FF2B5EF4-FFF2-40B4-BE49-F238E27FC236}">
                <a16:creationId xmlns:a16="http://schemas.microsoft.com/office/drawing/2014/main" id="{0FC0D885-9AA9-45F3-9FF1-4DB038A1F882}"/>
              </a:ext>
            </a:extLst>
          </p:cNvPr>
          <p:cNvSpPr/>
          <p:nvPr/>
        </p:nvSpPr>
        <p:spPr>
          <a:xfrm>
            <a:off x="875211" y="1305098"/>
            <a:ext cx="2821578" cy="48332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2619;p4">
            <a:extLst>
              <a:ext uri="{FF2B5EF4-FFF2-40B4-BE49-F238E27FC236}">
                <a16:creationId xmlns:a16="http://schemas.microsoft.com/office/drawing/2014/main" id="{CDB077E6-6DA1-4523-844C-A88677167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872833"/>
              </p:ext>
            </p:extLst>
          </p:nvPr>
        </p:nvGraphicFramePr>
        <p:xfrm>
          <a:off x="690412" y="457199"/>
          <a:ext cx="4790550" cy="5957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Trăm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Chục 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Đơn vị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4" name="Google Shape;2620;p4">
            <a:extLst>
              <a:ext uri="{FF2B5EF4-FFF2-40B4-BE49-F238E27FC236}">
                <a16:creationId xmlns:a16="http://schemas.microsoft.com/office/drawing/2014/main" id="{8E315185-5C38-4839-8C65-09DBE1439950}"/>
              </a:ext>
            </a:extLst>
          </p:cNvPr>
          <p:cNvSpPr txBox="1"/>
          <p:nvPr/>
        </p:nvSpPr>
        <p:spPr>
          <a:xfrm>
            <a:off x="7216019" y="686874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2621;p4">
            <a:extLst>
              <a:ext uri="{FF2B5EF4-FFF2-40B4-BE49-F238E27FC236}">
                <a16:creationId xmlns:a16="http://schemas.microsoft.com/office/drawing/2014/main" id="{93D6ABEF-D9E3-42D4-8E6F-5A8D802CBC9F}"/>
              </a:ext>
            </a:extLst>
          </p:cNvPr>
          <p:cNvSpPr txBox="1"/>
          <p:nvPr/>
        </p:nvSpPr>
        <p:spPr>
          <a:xfrm>
            <a:off x="7606090" y="686874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2622;p4">
            <a:extLst>
              <a:ext uri="{FF2B5EF4-FFF2-40B4-BE49-F238E27FC236}">
                <a16:creationId xmlns:a16="http://schemas.microsoft.com/office/drawing/2014/main" id="{2FB21DD0-90EC-43A6-B36B-A7797737594C}"/>
              </a:ext>
            </a:extLst>
          </p:cNvPr>
          <p:cNvSpPr txBox="1"/>
          <p:nvPr/>
        </p:nvSpPr>
        <p:spPr>
          <a:xfrm>
            <a:off x="7982735" y="686874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2623;p4">
            <a:extLst>
              <a:ext uri="{FF2B5EF4-FFF2-40B4-BE49-F238E27FC236}">
                <a16:creationId xmlns:a16="http://schemas.microsoft.com/office/drawing/2014/main" id="{27DED487-46ED-4B53-9CB1-1CED9F0797AE}"/>
              </a:ext>
            </a:extLst>
          </p:cNvPr>
          <p:cNvSpPr txBox="1"/>
          <p:nvPr/>
        </p:nvSpPr>
        <p:spPr>
          <a:xfrm>
            <a:off x="856230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</a:p>
        </p:txBody>
      </p:sp>
      <p:sp>
        <p:nvSpPr>
          <p:cNvPr id="628" name="Google Shape;2624;p4">
            <a:extLst>
              <a:ext uri="{FF2B5EF4-FFF2-40B4-BE49-F238E27FC236}">
                <a16:creationId xmlns:a16="http://schemas.microsoft.com/office/drawing/2014/main" id="{70F8D053-5D96-4845-80BF-D2C8FDFB3644}"/>
              </a:ext>
            </a:extLst>
          </p:cNvPr>
          <p:cNvSpPr txBox="1"/>
          <p:nvPr/>
        </p:nvSpPr>
        <p:spPr>
          <a:xfrm>
            <a:off x="9172301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2625;p4">
            <a:extLst>
              <a:ext uri="{FF2B5EF4-FFF2-40B4-BE49-F238E27FC236}">
                <a16:creationId xmlns:a16="http://schemas.microsoft.com/office/drawing/2014/main" id="{731D91C6-13E9-4FF4-B6BD-1E482BF2C1F7}"/>
              </a:ext>
            </a:extLst>
          </p:cNvPr>
          <p:cNvSpPr txBox="1"/>
          <p:nvPr/>
        </p:nvSpPr>
        <p:spPr>
          <a:xfrm>
            <a:off x="955039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          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2626;p4">
            <a:extLst>
              <a:ext uri="{FF2B5EF4-FFF2-40B4-BE49-F238E27FC236}">
                <a16:creationId xmlns:a16="http://schemas.microsoft.com/office/drawing/2014/main" id="{86E9E8AB-BFBB-42AF-A442-1CBFCE2BD982}"/>
              </a:ext>
            </a:extLst>
          </p:cNvPr>
          <p:cNvSpPr txBox="1"/>
          <p:nvPr/>
        </p:nvSpPr>
        <p:spPr>
          <a:xfrm>
            <a:off x="990200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       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1" name="Google Shape;2627;p4">
            <a:extLst>
              <a:ext uri="{FF2B5EF4-FFF2-40B4-BE49-F238E27FC236}">
                <a16:creationId xmlns:a16="http://schemas.microsoft.com/office/drawing/2014/main" id="{34190254-7C5F-470F-966A-BE1C58907A2F}"/>
              </a:ext>
            </a:extLst>
          </p:cNvPr>
          <p:cNvGrpSpPr/>
          <p:nvPr/>
        </p:nvGrpSpPr>
        <p:grpSpPr>
          <a:xfrm>
            <a:off x="1024344" y="1292528"/>
            <a:ext cx="901548" cy="901548"/>
            <a:chOff x="4046220" y="2072640"/>
            <a:chExt cx="2590800" cy="2590800"/>
          </a:xfrm>
        </p:grpSpPr>
        <p:sp>
          <p:nvSpPr>
            <p:cNvPr id="632" name="Google Shape;2628;p4">
              <a:extLst>
                <a:ext uri="{FF2B5EF4-FFF2-40B4-BE49-F238E27FC236}">
                  <a16:creationId xmlns:a16="http://schemas.microsoft.com/office/drawing/2014/main" id="{27FF8774-384D-4CDE-93E3-77C6DF1957D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2629;p4">
              <a:extLst>
                <a:ext uri="{FF2B5EF4-FFF2-40B4-BE49-F238E27FC236}">
                  <a16:creationId xmlns:a16="http://schemas.microsoft.com/office/drawing/2014/main" id="{2FCB1D0E-6B28-4FB2-BFDE-795D96120B19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2630;p4">
              <a:extLst>
                <a:ext uri="{FF2B5EF4-FFF2-40B4-BE49-F238E27FC236}">
                  <a16:creationId xmlns:a16="http://schemas.microsoft.com/office/drawing/2014/main" id="{8383C8C7-DDAA-4733-B17B-796621C4DCF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2631;p4">
              <a:extLst>
                <a:ext uri="{FF2B5EF4-FFF2-40B4-BE49-F238E27FC236}">
                  <a16:creationId xmlns:a16="http://schemas.microsoft.com/office/drawing/2014/main" id="{9C350432-BBC0-4DDF-B3CF-80AD15125B5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2632;p4">
              <a:extLst>
                <a:ext uri="{FF2B5EF4-FFF2-40B4-BE49-F238E27FC236}">
                  <a16:creationId xmlns:a16="http://schemas.microsoft.com/office/drawing/2014/main" id="{1EED542A-D7A2-40F3-9365-8678545CC345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2633;p4">
              <a:extLst>
                <a:ext uri="{FF2B5EF4-FFF2-40B4-BE49-F238E27FC236}">
                  <a16:creationId xmlns:a16="http://schemas.microsoft.com/office/drawing/2014/main" id="{B25C1CB7-693B-4CFD-95CE-85B0A1284E9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2634;p4">
              <a:extLst>
                <a:ext uri="{FF2B5EF4-FFF2-40B4-BE49-F238E27FC236}">
                  <a16:creationId xmlns:a16="http://schemas.microsoft.com/office/drawing/2014/main" id="{A88511FF-5A89-42E3-BA01-5D685EADFA06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2635;p4">
              <a:extLst>
                <a:ext uri="{FF2B5EF4-FFF2-40B4-BE49-F238E27FC236}">
                  <a16:creationId xmlns:a16="http://schemas.microsoft.com/office/drawing/2014/main" id="{6185BB35-1473-461B-ABDD-3769B4760E54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2636;p4">
              <a:extLst>
                <a:ext uri="{FF2B5EF4-FFF2-40B4-BE49-F238E27FC236}">
                  <a16:creationId xmlns:a16="http://schemas.microsoft.com/office/drawing/2014/main" id="{B3D2BB07-71CB-47DE-A09D-4F1C9ED9B6F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2637;p4">
              <a:extLst>
                <a:ext uri="{FF2B5EF4-FFF2-40B4-BE49-F238E27FC236}">
                  <a16:creationId xmlns:a16="http://schemas.microsoft.com/office/drawing/2014/main" id="{0BAF676C-F43D-4800-A580-25DCA8749C8F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2638;p4">
              <a:extLst>
                <a:ext uri="{FF2B5EF4-FFF2-40B4-BE49-F238E27FC236}">
                  <a16:creationId xmlns:a16="http://schemas.microsoft.com/office/drawing/2014/main" id="{32CB183A-FEB6-4C23-94BB-D82C8D31EAB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2639;p4">
              <a:extLst>
                <a:ext uri="{FF2B5EF4-FFF2-40B4-BE49-F238E27FC236}">
                  <a16:creationId xmlns:a16="http://schemas.microsoft.com/office/drawing/2014/main" id="{11DCF794-CE3A-4EA0-A0A0-D587B641E5F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2640;p4">
              <a:extLst>
                <a:ext uri="{FF2B5EF4-FFF2-40B4-BE49-F238E27FC236}">
                  <a16:creationId xmlns:a16="http://schemas.microsoft.com/office/drawing/2014/main" id="{AF4C6C8E-80AC-474F-A2E4-FB2B786E8B1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2641;p4">
              <a:extLst>
                <a:ext uri="{FF2B5EF4-FFF2-40B4-BE49-F238E27FC236}">
                  <a16:creationId xmlns:a16="http://schemas.microsoft.com/office/drawing/2014/main" id="{0A8EA966-E70C-46D5-BBF0-1163EAB5504B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2642;p4">
              <a:extLst>
                <a:ext uri="{FF2B5EF4-FFF2-40B4-BE49-F238E27FC236}">
                  <a16:creationId xmlns:a16="http://schemas.microsoft.com/office/drawing/2014/main" id="{44A32A94-6E57-417B-BF8A-030417F10C9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2643;p4">
              <a:extLst>
                <a:ext uri="{FF2B5EF4-FFF2-40B4-BE49-F238E27FC236}">
                  <a16:creationId xmlns:a16="http://schemas.microsoft.com/office/drawing/2014/main" id="{C6FFFCBF-2174-4085-BE50-CE88574E9D5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2644;p4">
              <a:extLst>
                <a:ext uri="{FF2B5EF4-FFF2-40B4-BE49-F238E27FC236}">
                  <a16:creationId xmlns:a16="http://schemas.microsoft.com/office/drawing/2014/main" id="{99933FFD-7345-473E-B7CD-7A470C8E30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2645;p4">
              <a:extLst>
                <a:ext uri="{FF2B5EF4-FFF2-40B4-BE49-F238E27FC236}">
                  <a16:creationId xmlns:a16="http://schemas.microsoft.com/office/drawing/2014/main" id="{C514DC21-CF0C-415B-8454-4708C770E98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2646;p4">
              <a:extLst>
                <a:ext uri="{FF2B5EF4-FFF2-40B4-BE49-F238E27FC236}">
                  <a16:creationId xmlns:a16="http://schemas.microsoft.com/office/drawing/2014/main" id="{03BA16FA-1AF2-49B0-963D-5FEA933FE6D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2647;p4">
              <a:extLst>
                <a:ext uri="{FF2B5EF4-FFF2-40B4-BE49-F238E27FC236}">
                  <a16:creationId xmlns:a16="http://schemas.microsoft.com/office/drawing/2014/main" id="{52DD7B31-27DC-40F2-BEA9-F9B7A3D1688E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2648;p4">
              <a:extLst>
                <a:ext uri="{FF2B5EF4-FFF2-40B4-BE49-F238E27FC236}">
                  <a16:creationId xmlns:a16="http://schemas.microsoft.com/office/drawing/2014/main" id="{3F941E09-96FD-4CF3-9749-EB68C868546D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2649;p4">
              <a:extLst>
                <a:ext uri="{FF2B5EF4-FFF2-40B4-BE49-F238E27FC236}">
                  <a16:creationId xmlns:a16="http://schemas.microsoft.com/office/drawing/2014/main" id="{48891E4D-D023-4F7C-BB44-323BE89140E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2650;p4">
              <a:extLst>
                <a:ext uri="{FF2B5EF4-FFF2-40B4-BE49-F238E27FC236}">
                  <a16:creationId xmlns:a16="http://schemas.microsoft.com/office/drawing/2014/main" id="{E34D3C13-D4F5-4EEB-A430-12889F946910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2651;p4">
              <a:extLst>
                <a:ext uri="{FF2B5EF4-FFF2-40B4-BE49-F238E27FC236}">
                  <a16:creationId xmlns:a16="http://schemas.microsoft.com/office/drawing/2014/main" id="{E5325924-06D7-41CF-BB28-0462AB883F7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2652;p4">
              <a:extLst>
                <a:ext uri="{FF2B5EF4-FFF2-40B4-BE49-F238E27FC236}">
                  <a16:creationId xmlns:a16="http://schemas.microsoft.com/office/drawing/2014/main" id="{B1AC1087-3843-48A8-8AF3-E399F55CB0EF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2653;p4">
              <a:extLst>
                <a:ext uri="{FF2B5EF4-FFF2-40B4-BE49-F238E27FC236}">
                  <a16:creationId xmlns:a16="http://schemas.microsoft.com/office/drawing/2014/main" id="{E8768B8E-A378-442A-A2D8-839132791CC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2654;p4">
              <a:extLst>
                <a:ext uri="{FF2B5EF4-FFF2-40B4-BE49-F238E27FC236}">
                  <a16:creationId xmlns:a16="http://schemas.microsoft.com/office/drawing/2014/main" id="{B9DFD634-33C3-4C74-B6B8-D5EBFE1511A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2655;p4">
              <a:extLst>
                <a:ext uri="{FF2B5EF4-FFF2-40B4-BE49-F238E27FC236}">
                  <a16:creationId xmlns:a16="http://schemas.microsoft.com/office/drawing/2014/main" id="{10627BD2-60EE-46A7-AC23-131CF7122D7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2656;p4">
              <a:extLst>
                <a:ext uri="{FF2B5EF4-FFF2-40B4-BE49-F238E27FC236}">
                  <a16:creationId xmlns:a16="http://schemas.microsoft.com/office/drawing/2014/main" id="{0B644B3B-9DE6-4ADB-966A-EE5650216CB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2657;p4">
              <a:extLst>
                <a:ext uri="{FF2B5EF4-FFF2-40B4-BE49-F238E27FC236}">
                  <a16:creationId xmlns:a16="http://schemas.microsoft.com/office/drawing/2014/main" id="{E4FE9D21-ED92-4ED8-BCF7-A9F65FD0F06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2658;p4">
              <a:extLst>
                <a:ext uri="{FF2B5EF4-FFF2-40B4-BE49-F238E27FC236}">
                  <a16:creationId xmlns:a16="http://schemas.microsoft.com/office/drawing/2014/main" id="{3F9766ED-ABB1-44BE-897E-FFD0D0D6BF1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2659;p4">
              <a:extLst>
                <a:ext uri="{FF2B5EF4-FFF2-40B4-BE49-F238E27FC236}">
                  <a16:creationId xmlns:a16="http://schemas.microsoft.com/office/drawing/2014/main" id="{7984AFF1-A138-4A35-BD1D-B1A071754C52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2660;p4">
              <a:extLst>
                <a:ext uri="{FF2B5EF4-FFF2-40B4-BE49-F238E27FC236}">
                  <a16:creationId xmlns:a16="http://schemas.microsoft.com/office/drawing/2014/main" id="{72F6AC05-D199-45E3-AE50-8097D4F24E9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2661;p4">
              <a:extLst>
                <a:ext uri="{FF2B5EF4-FFF2-40B4-BE49-F238E27FC236}">
                  <a16:creationId xmlns:a16="http://schemas.microsoft.com/office/drawing/2014/main" id="{7B8F0F43-A0AF-472A-A946-3D34A4072EDD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2662;p4">
              <a:extLst>
                <a:ext uri="{FF2B5EF4-FFF2-40B4-BE49-F238E27FC236}">
                  <a16:creationId xmlns:a16="http://schemas.microsoft.com/office/drawing/2014/main" id="{C22B6282-3466-485A-9A89-742D95C9DC8C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2663;p4">
              <a:extLst>
                <a:ext uri="{FF2B5EF4-FFF2-40B4-BE49-F238E27FC236}">
                  <a16:creationId xmlns:a16="http://schemas.microsoft.com/office/drawing/2014/main" id="{ED3ED840-60EE-4A0F-9534-7883203CAE7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2664;p4">
              <a:extLst>
                <a:ext uri="{FF2B5EF4-FFF2-40B4-BE49-F238E27FC236}">
                  <a16:creationId xmlns:a16="http://schemas.microsoft.com/office/drawing/2014/main" id="{F618EC8E-DB2E-49BA-9385-FB99C18EAD4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2665;p4">
              <a:extLst>
                <a:ext uri="{FF2B5EF4-FFF2-40B4-BE49-F238E27FC236}">
                  <a16:creationId xmlns:a16="http://schemas.microsoft.com/office/drawing/2014/main" id="{B0631DCA-ACB9-467F-9315-D22F5C1D7B0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2666;p4">
              <a:extLst>
                <a:ext uri="{FF2B5EF4-FFF2-40B4-BE49-F238E27FC236}">
                  <a16:creationId xmlns:a16="http://schemas.microsoft.com/office/drawing/2014/main" id="{622CE408-F0FE-4F31-9D0B-FF0FB38166D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2667;p4">
              <a:extLst>
                <a:ext uri="{FF2B5EF4-FFF2-40B4-BE49-F238E27FC236}">
                  <a16:creationId xmlns:a16="http://schemas.microsoft.com/office/drawing/2014/main" id="{A505D42C-1D99-47D6-8F16-90ED994D0A11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2668;p4">
              <a:extLst>
                <a:ext uri="{FF2B5EF4-FFF2-40B4-BE49-F238E27FC236}">
                  <a16:creationId xmlns:a16="http://schemas.microsoft.com/office/drawing/2014/main" id="{2ACB347E-427D-4F6F-9F6B-52D7194140D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2669;p4">
              <a:extLst>
                <a:ext uri="{FF2B5EF4-FFF2-40B4-BE49-F238E27FC236}">
                  <a16:creationId xmlns:a16="http://schemas.microsoft.com/office/drawing/2014/main" id="{126BDC43-8FBA-4630-852E-A1338801EB0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2670;p4">
              <a:extLst>
                <a:ext uri="{FF2B5EF4-FFF2-40B4-BE49-F238E27FC236}">
                  <a16:creationId xmlns:a16="http://schemas.microsoft.com/office/drawing/2014/main" id="{6107E41F-6967-4EB6-A549-8F5F6D30E93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2671;p4">
              <a:extLst>
                <a:ext uri="{FF2B5EF4-FFF2-40B4-BE49-F238E27FC236}">
                  <a16:creationId xmlns:a16="http://schemas.microsoft.com/office/drawing/2014/main" id="{7C0DDEFF-204B-4546-ABFF-F0F11A2CCC3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2672;p4">
              <a:extLst>
                <a:ext uri="{FF2B5EF4-FFF2-40B4-BE49-F238E27FC236}">
                  <a16:creationId xmlns:a16="http://schemas.microsoft.com/office/drawing/2014/main" id="{5BB166B0-D3E0-4675-B583-07472EF8A89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2673;p4">
              <a:extLst>
                <a:ext uri="{FF2B5EF4-FFF2-40B4-BE49-F238E27FC236}">
                  <a16:creationId xmlns:a16="http://schemas.microsoft.com/office/drawing/2014/main" id="{B34BB497-ACC2-440E-8DB7-13D16F17CAF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2674;p4">
              <a:extLst>
                <a:ext uri="{FF2B5EF4-FFF2-40B4-BE49-F238E27FC236}">
                  <a16:creationId xmlns:a16="http://schemas.microsoft.com/office/drawing/2014/main" id="{2447D37B-C40A-4999-B7D4-A5A0C5B8C91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2675;p4">
              <a:extLst>
                <a:ext uri="{FF2B5EF4-FFF2-40B4-BE49-F238E27FC236}">
                  <a16:creationId xmlns:a16="http://schemas.microsoft.com/office/drawing/2014/main" id="{59278AC8-5D4E-406E-A7B7-6A5CE0257D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2676;p4">
              <a:extLst>
                <a:ext uri="{FF2B5EF4-FFF2-40B4-BE49-F238E27FC236}">
                  <a16:creationId xmlns:a16="http://schemas.microsoft.com/office/drawing/2014/main" id="{12CB91D3-96DB-4E72-9AFF-6D221EE3B4EF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2677;p4">
              <a:extLst>
                <a:ext uri="{FF2B5EF4-FFF2-40B4-BE49-F238E27FC236}">
                  <a16:creationId xmlns:a16="http://schemas.microsoft.com/office/drawing/2014/main" id="{7A5BC2D1-BDC4-4148-A7B2-B0237C03A2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2678;p4">
              <a:extLst>
                <a:ext uri="{FF2B5EF4-FFF2-40B4-BE49-F238E27FC236}">
                  <a16:creationId xmlns:a16="http://schemas.microsoft.com/office/drawing/2014/main" id="{FF891520-8BCF-473C-B4A2-07C8E9FA4FE0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2679;p4">
              <a:extLst>
                <a:ext uri="{FF2B5EF4-FFF2-40B4-BE49-F238E27FC236}">
                  <a16:creationId xmlns:a16="http://schemas.microsoft.com/office/drawing/2014/main" id="{E2590168-AD97-4650-8129-097FD99E171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2680;p4">
              <a:extLst>
                <a:ext uri="{FF2B5EF4-FFF2-40B4-BE49-F238E27FC236}">
                  <a16:creationId xmlns:a16="http://schemas.microsoft.com/office/drawing/2014/main" id="{6CB49005-793F-480B-B009-5F412CF1BDB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2681;p4">
              <a:extLst>
                <a:ext uri="{FF2B5EF4-FFF2-40B4-BE49-F238E27FC236}">
                  <a16:creationId xmlns:a16="http://schemas.microsoft.com/office/drawing/2014/main" id="{EB9327CA-B8B4-4FAE-B329-0E9CDF018B5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2682;p4">
              <a:extLst>
                <a:ext uri="{FF2B5EF4-FFF2-40B4-BE49-F238E27FC236}">
                  <a16:creationId xmlns:a16="http://schemas.microsoft.com/office/drawing/2014/main" id="{85D5EAFE-C4D7-4D4C-9115-970827083AE3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2683;p4">
              <a:extLst>
                <a:ext uri="{FF2B5EF4-FFF2-40B4-BE49-F238E27FC236}">
                  <a16:creationId xmlns:a16="http://schemas.microsoft.com/office/drawing/2014/main" id="{33F3EA6F-6141-4B18-BB34-2FC07437E36E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2684;p4">
              <a:extLst>
                <a:ext uri="{FF2B5EF4-FFF2-40B4-BE49-F238E27FC236}">
                  <a16:creationId xmlns:a16="http://schemas.microsoft.com/office/drawing/2014/main" id="{B0E6F3A1-4765-4F0A-ACCB-8F5B705FFCFA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2685;p4">
              <a:extLst>
                <a:ext uri="{FF2B5EF4-FFF2-40B4-BE49-F238E27FC236}">
                  <a16:creationId xmlns:a16="http://schemas.microsoft.com/office/drawing/2014/main" id="{04BF0009-32D6-436B-83B0-0F2493F4EFAB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2686;p4">
              <a:extLst>
                <a:ext uri="{FF2B5EF4-FFF2-40B4-BE49-F238E27FC236}">
                  <a16:creationId xmlns:a16="http://schemas.microsoft.com/office/drawing/2014/main" id="{06D58461-0086-4930-AB65-829B13781A3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2687;p4">
              <a:extLst>
                <a:ext uri="{FF2B5EF4-FFF2-40B4-BE49-F238E27FC236}">
                  <a16:creationId xmlns:a16="http://schemas.microsoft.com/office/drawing/2014/main" id="{C7DA356F-1D2A-4954-8D22-4EA5CE40A097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2688;p4">
              <a:extLst>
                <a:ext uri="{FF2B5EF4-FFF2-40B4-BE49-F238E27FC236}">
                  <a16:creationId xmlns:a16="http://schemas.microsoft.com/office/drawing/2014/main" id="{F2D485D0-A437-4D05-9763-7F88EDD2995E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2689;p4">
              <a:extLst>
                <a:ext uri="{FF2B5EF4-FFF2-40B4-BE49-F238E27FC236}">
                  <a16:creationId xmlns:a16="http://schemas.microsoft.com/office/drawing/2014/main" id="{8DC102FC-D58C-457D-A11A-49FB5F4D206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2690;p4">
              <a:extLst>
                <a:ext uri="{FF2B5EF4-FFF2-40B4-BE49-F238E27FC236}">
                  <a16:creationId xmlns:a16="http://schemas.microsoft.com/office/drawing/2014/main" id="{55C84817-E669-4051-B6DD-A4499760C28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2691;p4">
              <a:extLst>
                <a:ext uri="{FF2B5EF4-FFF2-40B4-BE49-F238E27FC236}">
                  <a16:creationId xmlns:a16="http://schemas.microsoft.com/office/drawing/2014/main" id="{4B10AEAE-D0C5-47B1-BA3B-2DCAA8C255E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2692;p4">
              <a:extLst>
                <a:ext uri="{FF2B5EF4-FFF2-40B4-BE49-F238E27FC236}">
                  <a16:creationId xmlns:a16="http://schemas.microsoft.com/office/drawing/2014/main" id="{EA669E8D-09F4-440B-82DE-7B0027857B94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2693;p4">
              <a:extLst>
                <a:ext uri="{FF2B5EF4-FFF2-40B4-BE49-F238E27FC236}">
                  <a16:creationId xmlns:a16="http://schemas.microsoft.com/office/drawing/2014/main" id="{D2D10FEA-76FE-47C1-AE6B-43F67D3D327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2694;p4">
              <a:extLst>
                <a:ext uri="{FF2B5EF4-FFF2-40B4-BE49-F238E27FC236}">
                  <a16:creationId xmlns:a16="http://schemas.microsoft.com/office/drawing/2014/main" id="{D0A7B08C-9CA4-457A-B463-D08DAA59E1BE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2695;p4">
              <a:extLst>
                <a:ext uri="{FF2B5EF4-FFF2-40B4-BE49-F238E27FC236}">
                  <a16:creationId xmlns:a16="http://schemas.microsoft.com/office/drawing/2014/main" id="{BE4B2949-9C17-4753-B4C7-BCC74E6C4DC1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2696;p4">
              <a:extLst>
                <a:ext uri="{FF2B5EF4-FFF2-40B4-BE49-F238E27FC236}">
                  <a16:creationId xmlns:a16="http://schemas.microsoft.com/office/drawing/2014/main" id="{2DEAD7E0-2BEA-476D-B870-2D78A84F1792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2697;p4">
              <a:extLst>
                <a:ext uri="{FF2B5EF4-FFF2-40B4-BE49-F238E27FC236}">
                  <a16:creationId xmlns:a16="http://schemas.microsoft.com/office/drawing/2014/main" id="{5B343505-CE9E-4040-8CFE-CC34370DD1CF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2698;p4">
              <a:extLst>
                <a:ext uri="{FF2B5EF4-FFF2-40B4-BE49-F238E27FC236}">
                  <a16:creationId xmlns:a16="http://schemas.microsoft.com/office/drawing/2014/main" id="{8DF5F518-9BD0-4340-A65C-513FA948106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2699;p4">
              <a:extLst>
                <a:ext uri="{FF2B5EF4-FFF2-40B4-BE49-F238E27FC236}">
                  <a16:creationId xmlns:a16="http://schemas.microsoft.com/office/drawing/2014/main" id="{2DB67431-EB73-40E5-B756-E6ED184A390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2700;p4">
              <a:extLst>
                <a:ext uri="{FF2B5EF4-FFF2-40B4-BE49-F238E27FC236}">
                  <a16:creationId xmlns:a16="http://schemas.microsoft.com/office/drawing/2014/main" id="{B005A584-CC60-4C64-A3EA-CA3BE30CB4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2701;p4">
              <a:extLst>
                <a:ext uri="{FF2B5EF4-FFF2-40B4-BE49-F238E27FC236}">
                  <a16:creationId xmlns:a16="http://schemas.microsoft.com/office/drawing/2014/main" id="{CBD78994-9B81-450F-8182-2799CC44C169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2702;p4">
              <a:extLst>
                <a:ext uri="{FF2B5EF4-FFF2-40B4-BE49-F238E27FC236}">
                  <a16:creationId xmlns:a16="http://schemas.microsoft.com/office/drawing/2014/main" id="{819CEF22-E5D8-4E55-B5F3-27D1BB4825E1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2703;p4">
              <a:extLst>
                <a:ext uri="{FF2B5EF4-FFF2-40B4-BE49-F238E27FC236}">
                  <a16:creationId xmlns:a16="http://schemas.microsoft.com/office/drawing/2014/main" id="{727BEDF8-2CAD-40A7-AECA-DCBAE973AA1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2704;p4">
              <a:extLst>
                <a:ext uri="{FF2B5EF4-FFF2-40B4-BE49-F238E27FC236}">
                  <a16:creationId xmlns:a16="http://schemas.microsoft.com/office/drawing/2014/main" id="{6C3AA6AB-DC9D-45DC-B31D-D83B9AA71593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2705;p4">
              <a:extLst>
                <a:ext uri="{FF2B5EF4-FFF2-40B4-BE49-F238E27FC236}">
                  <a16:creationId xmlns:a16="http://schemas.microsoft.com/office/drawing/2014/main" id="{B450CF38-6398-49D2-880E-A625B992225E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2706;p4">
              <a:extLst>
                <a:ext uri="{FF2B5EF4-FFF2-40B4-BE49-F238E27FC236}">
                  <a16:creationId xmlns:a16="http://schemas.microsoft.com/office/drawing/2014/main" id="{9CA54690-BF24-4093-990C-C3E87D07C078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2707;p4">
              <a:extLst>
                <a:ext uri="{FF2B5EF4-FFF2-40B4-BE49-F238E27FC236}">
                  <a16:creationId xmlns:a16="http://schemas.microsoft.com/office/drawing/2014/main" id="{EC891BC9-4135-4B12-898E-39AB2CC7BE18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2708;p4">
              <a:extLst>
                <a:ext uri="{FF2B5EF4-FFF2-40B4-BE49-F238E27FC236}">
                  <a16:creationId xmlns:a16="http://schemas.microsoft.com/office/drawing/2014/main" id="{3C41C4B4-FD61-4354-BF81-8B870BC97CC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2709;p4">
              <a:extLst>
                <a:ext uri="{FF2B5EF4-FFF2-40B4-BE49-F238E27FC236}">
                  <a16:creationId xmlns:a16="http://schemas.microsoft.com/office/drawing/2014/main" id="{6BC48AFC-C62B-4426-9990-AADF910CAFDC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2710;p4">
              <a:extLst>
                <a:ext uri="{FF2B5EF4-FFF2-40B4-BE49-F238E27FC236}">
                  <a16:creationId xmlns:a16="http://schemas.microsoft.com/office/drawing/2014/main" id="{4275AEAC-9F03-49B2-B4FE-85191E6E9B33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2711;p4">
              <a:extLst>
                <a:ext uri="{FF2B5EF4-FFF2-40B4-BE49-F238E27FC236}">
                  <a16:creationId xmlns:a16="http://schemas.microsoft.com/office/drawing/2014/main" id="{2B565370-C186-45BA-ABC8-32FB3A85CD4F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2712;p4">
              <a:extLst>
                <a:ext uri="{FF2B5EF4-FFF2-40B4-BE49-F238E27FC236}">
                  <a16:creationId xmlns:a16="http://schemas.microsoft.com/office/drawing/2014/main" id="{E5828168-B20D-457A-9B23-DFEC27448007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2713;p4">
              <a:extLst>
                <a:ext uri="{FF2B5EF4-FFF2-40B4-BE49-F238E27FC236}">
                  <a16:creationId xmlns:a16="http://schemas.microsoft.com/office/drawing/2014/main" id="{3B426E70-C5C7-43A4-9F3C-6EE437B33570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2714;p4">
              <a:extLst>
                <a:ext uri="{FF2B5EF4-FFF2-40B4-BE49-F238E27FC236}">
                  <a16:creationId xmlns:a16="http://schemas.microsoft.com/office/drawing/2014/main" id="{486F9ADF-3118-462E-A873-5FC226A687B9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2715;p4">
              <a:extLst>
                <a:ext uri="{FF2B5EF4-FFF2-40B4-BE49-F238E27FC236}">
                  <a16:creationId xmlns:a16="http://schemas.microsoft.com/office/drawing/2014/main" id="{CC9BA114-D90B-4FA9-82C9-73A69CA862CC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2716;p4">
              <a:extLst>
                <a:ext uri="{FF2B5EF4-FFF2-40B4-BE49-F238E27FC236}">
                  <a16:creationId xmlns:a16="http://schemas.microsoft.com/office/drawing/2014/main" id="{227D0C44-2F9E-4BA9-85F4-7099ED1F1A1B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2717;p4">
              <a:extLst>
                <a:ext uri="{FF2B5EF4-FFF2-40B4-BE49-F238E27FC236}">
                  <a16:creationId xmlns:a16="http://schemas.microsoft.com/office/drawing/2014/main" id="{84A8F891-800D-45F2-B2CD-0F99DF25E624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2718;p4">
              <a:extLst>
                <a:ext uri="{FF2B5EF4-FFF2-40B4-BE49-F238E27FC236}">
                  <a16:creationId xmlns:a16="http://schemas.microsoft.com/office/drawing/2014/main" id="{F53BFE0A-1B21-4FFB-9C67-08CB897F03A9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2719;p4">
              <a:extLst>
                <a:ext uri="{FF2B5EF4-FFF2-40B4-BE49-F238E27FC236}">
                  <a16:creationId xmlns:a16="http://schemas.microsoft.com/office/drawing/2014/main" id="{799D3EEB-F08B-42D6-B10B-AE8686C79C7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2720;p4">
              <a:extLst>
                <a:ext uri="{FF2B5EF4-FFF2-40B4-BE49-F238E27FC236}">
                  <a16:creationId xmlns:a16="http://schemas.microsoft.com/office/drawing/2014/main" id="{9F076689-4EA4-4E8F-B5DA-38C0467D5F79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2721;p4">
              <a:extLst>
                <a:ext uri="{FF2B5EF4-FFF2-40B4-BE49-F238E27FC236}">
                  <a16:creationId xmlns:a16="http://schemas.microsoft.com/office/drawing/2014/main" id="{B8932632-7432-4462-BB6A-A9BAA92F0351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2722;p4">
              <a:extLst>
                <a:ext uri="{FF2B5EF4-FFF2-40B4-BE49-F238E27FC236}">
                  <a16:creationId xmlns:a16="http://schemas.microsoft.com/office/drawing/2014/main" id="{F3F21353-C5DB-44CF-91BC-4E4DA0CE315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2723;p4">
              <a:extLst>
                <a:ext uri="{FF2B5EF4-FFF2-40B4-BE49-F238E27FC236}">
                  <a16:creationId xmlns:a16="http://schemas.microsoft.com/office/drawing/2014/main" id="{A36F2579-6E78-40C1-A063-A1FCF82DCEB1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2724;p4">
              <a:extLst>
                <a:ext uri="{FF2B5EF4-FFF2-40B4-BE49-F238E27FC236}">
                  <a16:creationId xmlns:a16="http://schemas.microsoft.com/office/drawing/2014/main" id="{C4D2DC23-4F1C-4CD1-9925-B67BCF4A5810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2725;p4">
              <a:extLst>
                <a:ext uri="{FF2B5EF4-FFF2-40B4-BE49-F238E27FC236}">
                  <a16:creationId xmlns:a16="http://schemas.microsoft.com/office/drawing/2014/main" id="{44D730A9-2DDD-4C4B-A5C1-9BF0BDCEDBE9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2726;p4">
              <a:extLst>
                <a:ext uri="{FF2B5EF4-FFF2-40B4-BE49-F238E27FC236}">
                  <a16:creationId xmlns:a16="http://schemas.microsoft.com/office/drawing/2014/main" id="{B57D2A4B-A82C-426F-8B71-C37E2519C29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2727;p4">
              <a:extLst>
                <a:ext uri="{FF2B5EF4-FFF2-40B4-BE49-F238E27FC236}">
                  <a16:creationId xmlns:a16="http://schemas.microsoft.com/office/drawing/2014/main" id="{49561E97-FD00-419B-843D-D57FBB694D47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3" name="Google Shape;2728;p4">
            <a:extLst>
              <a:ext uri="{FF2B5EF4-FFF2-40B4-BE49-F238E27FC236}">
                <a16:creationId xmlns:a16="http://schemas.microsoft.com/office/drawing/2014/main" id="{7876DE9D-F015-4F29-816E-C45B8BCE1CDD}"/>
              </a:ext>
            </a:extLst>
          </p:cNvPr>
          <p:cNvGrpSpPr/>
          <p:nvPr/>
        </p:nvGrpSpPr>
        <p:grpSpPr>
          <a:xfrm>
            <a:off x="1024344" y="2317765"/>
            <a:ext cx="901548" cy="901548"/>
            <a:chOff x="4046220" y="2072640"/>
            <a:chExt cx="2590800" cy="2590800"/>
          </a:xfrm>
        </p:grpSpPr>
        <p:sp>
          <p:nvSpPr>
            <p:cNvPr id="1354" name="Google Shape;2729;p4">
              <a:extLst>
                <a:ext uri="{FF2B5EF4-FFF2-40B4-BE49-F238E27FC236}">
                  <a16:creationId xmlns:a16="http://schemas.microsoft.com/office/drawing/2014/main" id="{40DAD2CE-BE62-4BBC-BF03-959D016EC94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2730;p4">
              <a:extLst>
                <a:ext uri="{FF2B5EF4-FFF2-40B4-BE49-F238E27FC236}">
                  <a16:creationId xmlns:a16="http://schemas.microsoft.com/office/drawing/2014/main" id="{62DF0DA9-41F6-42BC-8E47-48A2B594DB7E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2731;p4">
              <a:extLst>
                <a:ext uri="{FF2B5EF4-FFF2-40B4-BE49-F238E27FC236}">
                  <a16:creationId xmlns:a16="http://schemas.microsoft.com/office/drawing/2014/main" id="{C7288B57-08C7-4F23-AD08-5D42D2A0EE7D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2732;p4">
              <a:extLst>
                <a:ext uri="{FF2B5EF4-FFF2-40B4-BE49-F238E27FC236}">
                  <a16:creationId xmlns:a16="http://schemas.microsoft.com/office/drawing/2014/main" id="{43B1BFBB-E8F6-4690-BC96-F88E9741E74E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2733;p4">
              <a:extLst>
                <a:ext uri="{FF2B5EF4-FFF2-40B4-BE49-F238E27FC236}">
                  <a16:creationId xmlns:a16="http://schemas.microsoft.com/office/drawing/2014/main" id="{3462EF82-C01C-4B6A-B3E5-4FE3AD5717F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2734;p4">
              <a:extLst>
                <a:ext uri="{FF2B5EF4-FFF2-40B4-BE49-F238E27FC236}">
                  <a16:creationId xmlns:a16="http://schemas.microsoft.com/office/drawing/2014/main" id="{E11EC242-CC0B-41A7-B9A2-B6B65B3E4F8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2735;p4">
              <a:extLst>
                <a:ext uri="{FF2B5EF4-FFF2-40B4-BE49-F238E27FC236}">
                  <a16:creationId xmlns:a16="http://schemas.microsoft.com/office/drawing/2014/main" id="{C4AD3EA9-C03B-4EEB-A31E-F2427A84DCA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2736;p4">
              <a:extLst>
                <a:ext uri="{FF2B5EF4-FFF2-40B4-BE49-F238E27FC236}">
                  <a16:creationId xmlns:a16="http://schemas.microsoft.com/office/drawing/2014/main" id="{46859C50-FB0D-472A-8F86-BF0621B1514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2737;p4">
              <a:extLst>
                <a:ext uri="{FF2B5EF4-FFF2-40B4-BE49-F238E27FC236}">
                  <a16:creationId xmlns:a16="http://schemas.microsoft.com/office/drawing/2014/main" id="{56859492-7CC6-420D-AC3F-1E3620F4FA2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2738;p4">
              <a:extLst>
                <a:ext uri="{FF2B5EF4-FFF2-40B4-BE49-F238E27FC236}">
                  <a16:creationId xmlns:a16="http://schemas.microsoft.com/office/drawing/2014/main" id="{EC3CF9C4-BE2B-428B-A46F-6284794BD13C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2739;p4">
              <a:extLst>
                <a:ext uri="{FF2B5EF4-FFF2-40B4-BE49-F238E27FC236}">
                  <a16:creationId xmlns:a16="http://schemas.microsoft.com/office/drawing/2014/main" id="{39AC7A89-2F61-4810-805E-1B15026B864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2740;p4">
              <a:extLst>
                <a:ext uri="{FF2B5EF4-FFF2-40B4-BE49-F238E27FC236}">
                  <a16:creationId xmlns:a16="http://schemas.microsoft.com/office/drawing/2014/main" id="{B5072BDA-9615-4413-8538-278678E533F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2741;p4">
              <a:extLst>
                <a:ext uri="{FF2B5EF4-FFF2-40B4-BE49-F238E27FC236}">
                  <a16:creationId xmlns:a16="http://schemas.microsoft.com/office/drawing/2014/main" id="{B738494E-AE1A-43BC-82FA-AD75D6466590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2742;p4">
              <a:extLst>
                <a:ext uri="{FF2B5EF4-FFF2-40B4-BE49-F238E27FC236}">
                  <a16:creationId xmlns:a16="http://schemas.microsoft.com/office/drawing/2014/main" id="{ED4B3403-5BFE-4ECE-8C84-28FBB5F465FC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2743;p4">
              <a:extLst>
                <a:ext uri="{FF2B5EF4-FFF2-40B4-BE49-F238E27FC236}">
                  <a16:creationId xmlns:a16="http://schemas.microsoft.com/office/drawing/2014/main" id="{1BFA4090-2C17-4359-AA01-06248C567A2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2744;p4">
              <a:extLst>
                <a:ext uri="{FF2B5EF4-FFF2-40B4-BE49-F238E27FC236}">
                  <a16:creationId xmlns:a16="http://schemas.microsoft.com/office/drawing/2014/main" id="{40933BAF-F39B-493E-9B49-4CA4F1D331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2745;p4">
              <a:extLst>
                <a:ext uri="{FF2B5EF4-FFF2-40B4-BE49-F238E27FC236}">
                  <a16:creationId xmlns:a16="http://schemas.microsoft.com/office/drawing/2014/main" id="{7EBA49CF-3D5F-4CE7-A2CE-7D7032EC8898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2746;p4">
              <a:extLst>
                <a:ext uri="{FF2B5EF4-FFF2-40B4-BE49-F238E27FC236}">
                  <a16:creationId xmlns:a16="http://schemas.microsoft.com/office/drawing/2014/main" id="{08F38751-8C05-49E9-ACBA-39E5AE35DF6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2747;p4">
              <a:extLst>
                <a:ext uri="{FF2B5EF4-FFF2-40B4-BE49-F238E27FC236}">
                  <a16:creationId xmlns:a16="http://schemas.microsoft.com/office/drawing/2014/main" id="{D756FC25-CFF0-47CE-A7DE-49F42A25C536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2748;p4">
              <a:extLst>
                <a:ext uri="{FF2B5EF4-FFF2-40B4-BE49-F238E27FC236}">
                  <a16:creationId xmlns:a16="http://schemas.microsoft.com/office/drawing/2014/main" id="{3104049E-6528-4651-B627-801C9490245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2749;p4">
              <a:extLst>
                <a:ext uri="{FF2B5EF4-FFF2-40B4-BE49-F238E27FC236}">
                  <a16:creationId xmlns:a16="http://schemas.microsoft.com/office/drawing/2014/main" id="{9C603491-D08D-45CA-AE40-BC50DBEB5297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2750;p4">
              <a:extLst>
                <a:ext uri="{FF2B5EF4-FFF2-40B4-BE49-F238E27FC236}">
                  <a16:creationId xmlns:a16="http://schemas.microsoft.com/office/drawing/2014/main" id="{E83BFC30-0C2C-486E-B9CB-B81EE2903E5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2751;p4">
              <a:extLst>
                <a:ext uri="{FF2B5EF4-FFF2-40B4-BE49-F238E27FC236}">
                  <a16:creationId xmlns:a16="http://schemas.microsoft.com/office/drawing/2014/main" id="{6720C130-9D23-49C3-B10E-EAD3D038739C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2752;p4">
              <a:extLst>
                <a:ext uri="{FF2B5EF4-FFF2-40B4-BE49-F238E27FC236}">
                  <a16:creationId xmlns:a16="http://schemas.microsoft.com/office/drawing/2014/main" id="{F30565EC-4201-45C6-99B6-23797B3D04E3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2753;p4">
              <a:extLst>
                <a:ext uri="{FF2B5EF4-FFF2-40B4-BE49-F238E27FC236}">
                  <a16:creationId xmlns:a16="http://schemas.microsoft.com/office/drawing/2014/main" id="{6E54D508-FB29-4BF3-99EB-5D64C13773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2754;p4">
              <a:extLst>
                <a:ext uri="{FF2B5EF4-FFF2-40B4-BE49-F238E27FC236}">
                  <a16:creationId xmlns:a16="http://schemas.microsoft.com/office/drawing/2014/main" id="{7D9A2DA2-02D7-41F7-9847-605A668189C8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2755;p4">
              <a:extLst>
                <a:ext uri="{FF2B5EF4-FFF2-40B4-BE49-F238E27FC236}">
                  <a16:creationId xmlns:a16="http://schemas.microsoft.com/office/drawing/2014/main" id="{F9E0C431-C05F-481D-833B-CE437D278FC8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2756;p4">
              <a:extLst>
                <a:ext uri="{FF2B5EF4-FFF2-40B4-BE49-F238E27FC236}">
                  <a16:creationId xmlns:a16="http://schemas.microsoft.com/office/drawing/2014/main" id="{FC45761B-8BC3-4CB3-BF21-42451D57A4F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2757;p4">
              <a:extLst>
                <a:ext uri="{FF2B5EF4-FFF2-40B4-BE49-F238E27FC236}">
                  <a16:creationId xmlns:a16="http://schemas.microsoft.com/office/drawing/2014/main" id="{28137B9D-6951-49B4-BE9C-405D16A4FE3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2758;p4">
              <a:extLst>
                <a:ext uri="{FF2B5EF4-FFF2-40B4-BE49-F238E27FC236}">
                  <a16:creationId xmlns:a16="http://schemas.microsoft.com/office/drawing/2014/main" id="{DB172692-F79C-4F2E-AF40-46226F8DEC8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2759;p4">
              <a:extLst>
                <a:ext uri="{FF2B5EF4-FFF2-40B4-BE49-F238E27FC236}">
                  <a16:creationId xmlns:a16="http://schemas.microsoft.com/office/drawing/2014/main" id="{74DE3C61-0AA8-4E9E-A32E-A7373DC46EB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2760;p4">
              <a:extLst>
                <a:ext uri="{FF2B5EF4-FFF2-40B4-BE49-F238E27FC236}">
                  <a16:creationId xmlns:a16="http://schemas.microsoft.com/office/drawing/2014/main" id="{E539F8A1-27C4-40DA-96CB-1AD61E97B5F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2761;p4">
              <a:extLst>
                <a:ext uri="{FF2B5EF4-FFF2-40B4-BE49-F238E27FC236}">
                  <a16:creationId xmlns:a16="http://schemas.microsoft.com/office/drawing/2014/main" id="{064562F4-C8D3-41D3-B2E4-652959420D6D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2762;p4">
              <a:extLst>
                <a:ext uri="{FF2B5EF4-FFF2-40B4-BE49-F238E27FC236}">
                  <a16:creationId xmlns:a16="http://schemas.microsoft.com/office/drawing/2014/main" id="{865FC719-A991-444A-973F-607FAD1C0B2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2763;p4">
              <a:extLst>
                <a:ext uri="{FF2B5EF4-FFF2-40B4-BE49-F238E27FC236}">
                  <a16:creationId xmlns:a16="http://schemas.microsoft.com/office/drawing/2014/main" id="{3583A674-F5B0-4AA1-913C-87D9EBD3C95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2764;p4">
              <a:extLst>
                <a:ext uri="{FF2B5EF4-FFF2-40B4-BE49-F238E27FC236}">
                  <a16:creationId xmlns:a16="http://schemas.microsoft.com/office/drawing/2014/main" id="{B91884AB-E505-4548-85A6-2FB1C6FA7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2765;p4">
              <a:extLst>
                <a:ext uri="{FF2B5EF4-FFF2-40B4-BE49-F238E27FC236}">
                  <a16:creationId xmlns:a16="http://schemas.microsoft.com/office/drawing/2014/main" id="{5EBEBD87-169B-4C11-81F6-21669A3BF9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2766;p4">
              <a:extLst>
                <a:ext uri="{FF2B5EF4-FFF2-40B4-BE49-F238E27FC236}">
                  <a16:creationId xmlns:a16="http://schemas.microsoft.com/office/drawing/2014/main" id="{9C0D7C6A-0912-41FA-A574-5FF2B5FD582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2767;p4">
              <a:extLst>
                <a:ext uri="{FF2B5EF4-FFF2-40B4-BE49-F238E27FC236}">
                  <a16:creationId xmlns:a16="http://schemas.microsoft.com/office/drawing/2014/main" id="{05D6D057-02BD-454B-A294-57DADEED467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2768;p4">
              <a:extLst>
                <a:ext uri="{FF2B5EF4-FFF2-40B4-BE49-F238E27FC236}">
                  <a16:creationId xmlns:a16="http://schemas.microsoft.com/office/drawing/2014/main" id="{210E3FA8-60A9-40B3-84D5-72277627864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2769;p4">
              <a:extLst>
                <a:ext uri="{FF2B5EF4-FFF2-40B4-BE49-F238E27FC236}">
                  <a16:creationId xmlns:a16="http://schemas.microsoft.com/office/drawing/2014/main" id="{2D33E562-A9DB-449B-A533-CE8E36ADD6D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2770;p4">
              <a:extLst>
                <a:ext uri="{FF2B5EF4-FFF2-40B4-BE49-F238E27FC236}">
                  <a16:creationId xmlns:a16="http://schemas.microsoft.com/office/drawing/2014/main" id="{0D295A65-9E64-48F8-B0F6-CA449A84C62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2771;p4">
              <a:extLst>
                <a:ext uri="{FF2B5EF4-FFF2-40B4-BE49-F238E27FC236}">
                  <a16:creationId xmlns:a16="http://schemas.microsoft.com/office/drawing/2014/main" id="{64FC123A-E227-4ED0-BC21-9BDA3868CBB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2772;p4">
              <a:extLst>
                <a:ext uri="{FF2B5EF4-FFF2-40B4-BE49-F238E27FC236}">
                  <a16:creationId xmlns:a16="http://schemas.microsoft.com/office/drawing/2014/main" id="{EEF631AB-D911-4E15-861E-94038035EE2D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2773;p4">
              <a:extLst>
                <a:ext uri="{FF2B5EF4-FFF2-40B4-BE49-F238E27FC236}">
                  <a16:creationId xmlns:a16="http://schemas.microsoft.com/office/drawing/2014/main" id="{9B93BD9A-DB7A-4087-A3D3-574448CB287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2774;p4">
              <a:extLst>
                <a:ext uri="{FF2B5EF4-FFF2-40B4-BE49-F238E27FC236}">
                  <a16:creationId xmlns:a16="http://schemas.microsoft.com/office/drawing/2014/main" id="{C9779643-0F2A-4626-A028-1B33455EE36C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2775;p4">
              <a:extLst>
                <a:ext uri="{FF2B5EF4-FFF2-40B4-BE49-F238E27FC236}">
                  <a16:creationId xmlns:a16="http://schemas.microsoft.com/office/drawing/2014/main" id="{A760BE33-247E-434D-91B9-4227A3F1C80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2776;p4">
              <a:extLst>
                <a:ext uri="{FF2B5EF4-FFF2-40B4-BE49-F238E27FC236}">
                  <a16:creationId xmlns:a16="http://schemas.microsoft.com/office/drawing/2014/main" id="{90E71C2E-F284-48C5-A9E7-C1CE287095A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2777;p4">
              <a:extLst>
                <a:ext uri="{FF2B5EF4-FFF2-40B4-BE49-F238E27FC236}">
                  <a16:creationId xmlns:a16="http://schemas.microsoft.com/office/drawing/2014/main" id="{E45634F1-F927-48E0-BC4D-5D1B61E139F2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2778;p4">
              <a:extLst>
                <a:ext uri="{FF2B5EF4-FFF2-40B4-BE49-F238E27FC236}">
                  <a16:creationId xmlns:a16="http://schemas.microsoft.com/office/drawing/2014/main" id="{BFC35951-9D07-4796-B04F-05F219181119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2779;p4">
              <a:extLst>
                <a:ext uri="{FF2B5EF4-FFF2-40B4-BE49-F238E27FC236}">
                  <a16:creationId xmlns:a16="http://schemas.microsoft.com/office/drawing/2014/main" id="{F22B1655-2342-4A48-A935-82BF59AC310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2780;p4">
              <a:extLst>
                <a:ext uri="{FF2B5EF4-FFF2-40B4-BE49-F238E27FC236}">
                  <a16:creationId xmlns:a16="http://schemas.microsoft.com/office/drawing/2014/main" id="{07391572-B1DB-4C7B-BF23-93D8CA6DC227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2781;p4">
              <a:extLst>
                <a:ext uri="{FF2B5EF4-FFF2-40B4-BE49-F238E27FC236}">
                  <a16:creationId xmlns:a16="http://schemas.microsoft.com/office/drawing/2014/main" id="{40F96E84-261D-4266-A981-3A2E3ADB083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2782;p4">
              <a:extLst>
                <a:ext uri="{FF2B5EF4-FFF2-40B4-BE49-F238E27FC236}">
                  <a16:creationId xmlns:a16="http://schemas.microsoft.com/office/drawing/2014/main" id="{5CB57B0B-F315-44EE-9922-2A7C1C146EF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2783;p4">
              <a:extLst>
                <a:ext uri="{FF2B5EF4-FFF2-40B4-BE49-F238E27FC236}">
                  <a16:creationId xmlns:a16="http://schemas.microsoft.com/office/drawing/2014/main" id="{0BBF969D-4E84-4102-A663-57BCEDF53A3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2784;p4">
              <a:extLst>
                <a:ext uri="{FF2B5EF4-FFF2-40B4-BE49-F238E27FC236}">
                  <a16:creationId xmlns:a16="http://schemas.microsoft.com/office/drawing/2014/main" id="{1922EA1D-AECB-4CC0-9127-462C157AB3E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2785;p4">
              <a:extLst>
                <a:ext uri="{FF2B5EF4-FFF2-40B4-BE49-F238E27FC236}">
                  <a16:creationId xmlns:a16="http://schemas.microsoft.com/office/drawing/2014/main" id="{FB6537E6-5448-4818-9CE6-FA7FF56D554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2786;p4">
              <a:extLst>
                <a:ext uri="{FF2B5EF4-FFF2-40B4-BE49-F238E27FC236}">
                  <a16:creationId xmlns:a16="http://schemas.microsoft.com/office/drawing/2014/main" id="{B3A04E99-C464-42A7-B491-0F9EE0ABB7A5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2787;p4">
              <a:extLst>
                <a:ext uri="{FF2B5EF4-FFF2-40B4-BE49-F238E27FC236}">
                  <a16:creationId xmlns:a16="http://schemas.microsoft.com/office/drawing/2014/main" id="{EF1AE135-AC34-4779-94EE-14AB12266075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2788;p4">
              <a:extLst>
                <a:ext uri="{FF2B5EF4-FFF2-40B4-BE49-F238E27FC236}">
                  <a16:creationId xmlns:a16="http://schemas.microsoft.com/office/drawing/2014/main" id="{B40F9236-AE43-44EF-91A7-3D3C99F283B7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2789;p4">
              <a:extLst>
                <a:ext uri="{FF2B5EF4-FFF2-40B4-BE49-F238E27FC236}">
                  <a16:creationId xmlns:a16="http://schemas.microsoft.com/office/drawing/2014/main" id="{060265A5-EAEF-4517-B669-A613ADB96CA3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2790;p4">
              <a:extLst>
                <a:ext uri="{FF2B5EF4-FFF2-40B4-BE49-F238E27FC236}">
                  <a16:creationId xmlns:a16="http://schemas.microsoft.com/office/drawing/2014/main" id="{88628899-9366-416D-8CDC-96D6975487CD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2791;p4">
              <a:extLst>
                <a:ext uri="{FF2B5EF4-FFF2-40B4-BE49-F238E27FC236}">
                  <a16:creationId xmlns:a16="http://schemas.microsoft.com/office/drawing/2014/main" id="{51053A4C-EB79-4046-B8AD-CE00BE738CB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2792;p4">
              <a:extLst>
                <a:ext uri="{FF2B5EF4-FFF2-40B4-BE49-F238E27FC236}">
                  <a16:creationId xmlns:a16="http://schemas.microsoft.com/office/drawing/2014/main" id="{CF124C95-7879-4194-8903-4A0AD4A999C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2793;p4">
              <a:extLst>
                <a:ext uri="{FF2B5EF4-FFF2-40B4-BE49-F238E27FC236}">
                  <a16:creationId xmlns:a16="http://schemas.microsoft.com/office/drawing/2014/main" id="{3A67D479-A9A3-445A-97F5-3A8BEA603C0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2794;p4">
              <a:extLst>
                <a:ext uri="{FF2B5EF4-FFF2-40B4-BE49-F238E27FC236}">
                  <a16:creationId xmlns:a16="http://schemas.microsoft.com/office/drawing/2014/main" id="{46230CA9-F180-4CBF-B4D0-AD4B15CF625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2795;p4">
              <a:extLst>
                <a:ext uri="{FF2B5EF4-FFF2-40B4-BE49-F238E27FC236}">
                  <a16:creationId xmlns:a16="http://schemas.microsoft.com/office/drawing/2014/main" id="{27088FF0-6593-4240-827E-28C501556AFF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2796;p4">
              <a:extLst>
                <a:ext uri="{FF2B5EF4-FFF2-40B4-BE49-F238E27FC236}">
                  <a16:creationId xmlns:a16="http://schemas.microsoft.com/office/drawing/2014/main" id="{A98E78A2-44E3-41B3-BF0E-393D39CF2409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2797;p4">
              <a:extLst>
                <a:ext uri="{FF2B5EF4-FFF2-40B4-BE49-F238E27FC236}">
                  <a16:creationId xmlns:a16="http://schemas.microsoft.com/office/drawing/2014/main" id="{7797D612-61A7-410F-83EE-BDF42586A88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2798;p4">
              <a:extLst>
                <a:ext uri="{FF2B5EF4-FFF2-40B4-BE49-F238E27FC236}">
                  <a16:creationId xmlns:a16="http://schemas.microsoft.com/office/drawing/2014/main" id="{C404CD9C-8B90-484B-83D5-070476E22CF3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2799;p4">
              <a:extLst>
                <a:ext uri="{FF2B5EF4-FFF2-40B4-BE49-F238E27FC236}">
                  <a16:creationId xmlns:a16="http://schemas.microsoft.com/office/drawing/2014/main" id="{0B8D0DBC-91DC-49A4-950C-51607EFF79E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2800;p4">
              <a:extLst>
                <a:ext uri="{FF2B5EF4-FFF2-40B4-BE49-F238E27FC236}">
                  <a16:creationId xmlns:a16="http://schemas.microsoft.com/office/drawing/2014/main" id="{E2568F62-44F2-4329-8486-3AA3C6B97D55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2801;p4">
              <a:extLst>
                <a:ext uri="{FF2B5EF4-FFF2-40B4-BE49-F238E27FC236}">
                  <a16:creationId xmlns:a16="http://schemas.microsoft.com/office/drawing/2014/main" id="{605AE1B1-D06D-4F59-93F8-C37EA879A60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2802;p4">
              <a:extLst>
                <a:ext uri="{FF2B5EF4-FFF2-40B4-BE49-F238E27FC236}">
                  <a16:creationId xmlns:a16="http://schemas.microsoft.com/office/drawing/2014/main" id="{CC1AEE07-6190-4E2C-BAAD-7F653B48954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2803;p4">
              <a:extLst>
                <a:ext uri="{FF2B5EF4-FFF2-40B4-BE49-F238E27FC236}">
                  <a16:creationId xmlns:a16="http://schemas.microsoft.com/office/drawing/2014/main" id="{1CF5F457-282C-4A59-822F-22A504D9A4F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2804;p4">
              <a:extLst>
                <a:ext uri="{FF2B5EF4-FFF2-40B4-BE49-F238E27FC236}">
                  <a16:creationId xmlns:a16="http://schemas.microsoft.com/office/drawing/2014/main" id="{E28367DE-D76C-43D3-A06E-B665FCD5184D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2805;p4">
              <a:extLst>
                <a:ext uri="{FF2B5EF4-FFF2-40B4-BE49-F238E27FC236}">
                  <a16:creationId xmlns:a16="http://schemas.microsoft.com/office/drawing/2014/main" id="{3E412FBD-DBE2-4970-A46D-358316AC83BC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2806;p4">
              <a:extLst>
                <a:ext uri="{FF2B5EF4-FFF2-40B4-BE49-F238E27FC236}">
                  <a16:creationId xmlns:a16="http://schemas.microsoft.com/office/drawing/2014/main" id="{8DC11A8D-077C-45A1-A235-878640502510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2807;p4">
              <a:extLst>
                <a:ext uri="{FF2B5EF4-FFF2-40B4-BE49-F238E27FC236}">
                  <a16:creationId xmlns:a16="http://schemas.microsoft.com/office/drawing/2014/main" id="{274E448D-B1ED-4DD9-835E-E9962D0B26A5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2808;p4">
              <a:extLst>
                <a:ext uri="{FF2B5EF4-FFF2-40B4-BE49-F238E27FC236}">
                  <a16:creationId xmlns:a16="http://schemas.microsoft.com/office/drawing/2014/main" id="{FA52C847-30F1-4B47-A099-FBCE1B0784F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2809;p4">
              <a:extLst>
                <a:ext uri="{FF2B5EF4-FFF2-40B4-BE49-F238E27FC236}">
                  <a16:creationId xmlns:a16="http://schemas.microsoft.com/office/drawing/2014/main" id="{08AA0DF9-1A10-4E67-98C1-BD3E82A7E4C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2810;p4">
              <a:extLst>
                <a:ext uri="{FF2B5EF4-FFF2-40B4-BE49-F238E27FC236}">
                  <a16:creationId xmlns:a16="http://schemas.microsoft.com/office/drawing/2014/main" id="{BC2B637E-DC2F-4B83-901B-CE44A0A3A44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2811;p4">
              <a:extLst>
                <a:ext uri="{FF2B5EF4-FFF2-40B4-BE49-F238E27FC236}">
                  <a16:creationId xmlns:a16="http://schemas.microsoft.com/office/drawing/2014/main" id="{BB556E31-ABB4-4615-AFF5-F2F348807E6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2812;p4">
              <a:extLst>
                <a:ext uri="{FF2B5EF4-FFF2-40B4-BE49-F238E27FC236}">
                  <a16:creationId xmlns:a16="http://schemas.microsoft.com/office/drawing/2014/main" id="{F904ADA8-8117-42F8-80A3-F25910BFC7F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2813;p4">
              <a:extLst>
                <a:ext uri="{FF2B5EF4-FFF2-40B4-BE49-F238E27FC236}">
                  <a16:creationId xmlns:a16="http://schemas.microsoft.com/office/drawing/2014/main" id="{022E8264-C57E-4F77-8FBF-1C2CDA5A28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2814;p4">
              <a:extLst>
                <a:ext uri="{FF2B5EF4-FFF2-40B4-BE49-F238E27FC236}">
                  <a16:creationId xmlns:a16="http://schemas.microsoft.com/office/drawing/2014/main" id="{C993F782-9AD9-4B74-B64A-BA0601A0B07C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2815;p4">
              <a:extLst>
                <a:ext uri="{FF2B5EF4-FFF2-40B4-BE49-F238E27FC236}">
                  <a16:creationId xmlns:a16="http://schemas.microsoft.com/office/drawing/2014/main" id="{1708F2C9-30D6-440E-8FCF-E99DB8AD34B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2816;p4">
              <a:extLst>
                <a:ext uri="{FF2B5EF4-FFF2-40B4-BE49-F238E27FC236}">
                  <a16:creationId xmlns:a16="http://schemas.microsoft.com/office/drawing/2014/main" id="{7CD80C34-F22B-4C34-815C-AB844E5D8FB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2817;p4">
              <a:extLst>
                <a:ext uri="{FF2B5EF4-FFF2-40B4-BE49-F238E27FC236}">
                  <a16:creationId xmlns:a16="http://schemas.microsoft.com/office/drawing/2014/main" id="{92717F9D-E8A2-4D0F-B1CC-7CC854FE4B5B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2818;p4">
              <a:extLst>
                <a:ext uri="{FF2B5EF4-FFF2-40B4-BE49-F238E27FC236}">
                  <a16:creationId xmlns:a16="http://schemas.microsoft.com/office/drawing/2014/main" id="{A48222BD-42CF-48FA-BC63-240D0935F57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2819;p4">
              <a:extLst>
                <a:ext uri="{FF2B5EF4-FFF2-40B4-BE49-F238E27FC236}">
                  <a16:creationId xmlns:a16="http://schemas.microsoft.com/office/drawing/2014/main" id="{948B6745-FE02-4206-BD47-E2D5C854B1FF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2820;p4">
              <a:extLst>
                <a:ext uri="{FF2B5EF4-FFF2-40B4-BE49-F238E27FC236}">
                  <a16:creationId xmlns:a16="http://schemas.microsoft.com/office/drawing/2014/main" id="{CD73F185-69B6-4CA4-9B7A-1785311D267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2821;p4">
              <a:extLst>
                <a:ext uri="{FF2B5EF4-FFF2-40B4-BE49-F238E27FC236}">
                  <a16:creationId xmlns:a16="http://schemas.microsoft.com/office/drawing/2014/main" id="{D36EF190-CBAC-473A-B2A3-3662156DBF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2822;p4">
              <a:extLst>
                <a:ext uri="{FF2B5EF4-FFF2-40B4-BE49-F238E27FC236}">
                  <a16:creationId xmlns:a16="http://schemas.microsoft.com/office/drawing/2014/main" id="{72A62D24-ED14-48F9-9DA5-5E85492E44C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2823;p4">
              <a:extLst>
                <a:ext uri="{FF2B5EF4-FFF2-40B4-BE49-F238E27FC236}">
                  <a16:creationId xmlns:a16="http://schemas.microsoft.com/office/drawing/2014/main" id="{B37DB59C-F9A1-48B5-9A30-7DCD963408C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2824;p4">
              <a:extLst>
                <a:ext uri="{FF2B5EF4-FFF2-40B4-BE49-F238E27FC236}">
                  <a16:creationId xmlns:a16="http://schemas.microsoft.com/office/drawing/2014/main" id="{DDAFAE3E-3CC8-4E38-BECB-6346C945D85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2825;p4">
              <a:extLst>
                <a:ext uri="{FF2B5EF4-FFF2-40B4-BE49-F238E27FC236}">
                  <a16:creationId xmlns:a16="http://schemas.microsoft.com/office/drawing/2014/main" id="{955FF4E4-514B-4808-B6E3-2F9C2589CEE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2826;p4">
              <a:extLst>
                <a:ext uri="{FF2B5EF4-FFF2-40B4-BE49-F238E27FC236}">
                  <a16:creationId xmlns:a16="http://schemas.microsoft.com/office/drawing/2014/main" id="{E3F9FDCA-4B06-49A3-86E0-E892C13A8126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2827;p4">
              <a:extLst>
                <a:ext uri="{FF2B5EF4-FFF2-40B4-BE49-F238E27FC236}">
                  <a16:creationId xmlns:a16="http://schemas.microsoft.com/office/drawing/2014/main" id="{CA376F54-57CB-40E4-B51A-2CC13F1C4AB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2828;p4">
              <a:extLst>
                <a:ext uri="{FF2B5EF4-FFF2-40B4-BE49-F238E27FC236}">
                  <a16:creationId xmlns:a16="http://schemas.microsoft.com/office/drawing/2014/main" id="{30CF52DA-6BA3-4950-8D45-0CA9442A7B1A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4" name="Google Shape;2829;p4">
            <a:extLst>
              <a:ext uri="{FF2B5EF4-FFF2-40B4-BE49-F238E27FC236}">
                <a16:creationId xmlns:a16="http://schemas.microsoft.com/office/drawing/2014/main" id="{F632E7B7-4CDD-485C-BE11-AC2D73487524}"/>
              </a:ext>
            </a:extLst>
          </p:cNvPr>
          <p:cNvGrpSpPr/>
          <p:nvPr/>
        </p:nvGrpSpPr>
        <p:grpSpPr>
          <a:xfrm>
            <a:off x="1024344" y="3329146"/>
            <a:ext cx="901548" cy="901548"/>
            <a:chOff x="4046220" y="2072640"/>
            <a:chExt cx="2590800" cy="2590800"/>
          </a:xfrm>
        </p:grpSpPr>
        <p:sp>
          <p:nvSpPr>
            <p:cNvPr id="1455" name="Google Shape;2830;p4">
              <a:extLst>
                <a:ext uri="{FF2B5EF4-FFF2-40B4-BE49-F238E27FC236}">
                  <a16:creationId xmlns:a16="http://schemas.microsoft.com/office/drawing/2014/main" id="{891AED16-FB36-4222-9E5F-36B99D6666F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2831;p4">
              <a:extLst>
                <a:ext uri="{FF2B5EF4-FFF2-40B4-BE49-F238E27FC236}">
                  <a16:creationId xmlns:a16="http://schemas.microsoft.com/office/drawing/2014/main" id="{0EAE7A85-DA20-41EB-80A9-1A33C2C3EB5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2832;p4">
              <a:extLst>
                <a:ext uri="{FF2B5EF4-FFF2-40B4-BE49-F238E27FC236}">
                  <a16:creationId xmlns:a16="http://schemas.microsoft.com/office/drawing/2014/main" id="{29E0B092-5AE0-4B8B-A53F-0AEF9BF24679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2833;p4">
              <a:extLst>
                <a:ext uri="{FF2B5EF4-FFF2-40B4-BE49-F238E27FC236}">
                  <a16:creationId xmlns:a16="http://schemas.microsoft.com/office/drawing/2014/main" id="{47ADD6A2-5C0D-4EB4-8004-645D78207E87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2834;p4">
              <a:extLst>
                <a:ext uri="{FF2B5EF4-FFF2-40B4-BE49-F238E27FC236}">
                  <a16:creationId xmlns:a16="http://schemas.microsoft.com/office/drawing/2014/main" id="{D8BC3128-828D-494E-8D24-E202A193DFA1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2835;p4">
              <a:extLst>
                <a:ext uri="{FF2B5EF4-FFF2-40B4-BE49-F238E27FC236}">
                  <a16:creationId xmlns:a16="http://schemas.microsoft.com/office/drawing/2014/main" id="{F99D83AA-41AA-4918-973A-F8E6B6AE493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2836;p4">
              <a:extLst>
                <a:ext uri="{FF2B5EF4-FFF2-40B4-BE49-F238E27FC236}">
                  <a16:creationId xmlns:a16="http://schemas.microsoft.com/office/drawing/2014/main" id="{B9C62AD7-E6EA-4076-9F08-6AB76946E566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2837;p4">
              <a:extLst>
                <a:ext uri="{FF2B5EF4-FFF2-40B4-BE49-F238E27FC236}">
                  <a16:creationId xmlns:a16="http://schemas.microsoft.com/office/drawing/2014/main" id="{16479DF9-07EF-4799-9E39-A58D73928004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2838;p4">
              <a:extLst>
                <a:ext uri="{FF2B5EF4-FFF2-40B4-BE49-F238E27FC236}">
                  <a16:creationId xmlns:a16="http://schemas.microsoft.com/office/drawing/2014/main" id="{B455B49E-B21A-4A11-B621-0904B3D1A543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2839;p4">
              <a:extLst>
                <a:ext uri="{FF2B5EF4-FFF2-40B4-BE49-F238E27FC236}">
                  <a16:creationId xmlns:a16="http://schemas.microsoft.com/office/drawing/2014/main" id="{A7FAD701-8AA0-456A-B32B-D7E62C69012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2840;p4">
              <a:extLst>
                <a:ext uri="{FF2B5EF4-FFF2-40B4-BE49-F238E27FC236}">
                  <a16:creationId xmlns:a16="http://schemas.microsoft.com/office/drawing/2014/main" id="{2735500E-A323-48B8-B0B4-A730A02776DD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2841;p4">
              <a:extLst>
                <a:ext uri="{FF2B5EF4-FFF2-40B4-BE49-F238E27FC236}">
                  <a16:creationId xmlns:a16="http://schemas.microsoft.com/office/drawing/2014/main" id="{1E71EC9B-8036-46DF-B3EA-930D93F9287D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2842;p4">
              <a:extLst>
                <a:ext uri="{FF2B5EF4-FFF2-40B4-BE49-F238E27FC236}">
                  <a16:creationId xmlns:a16="http://schemas.microsoft.com/office/drawing/2014/main" id="{1C8AC9C5-7455-42B3-88ED-F351E536698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2843;p4">
              <a:extLst>
                <a:ext uri="{FF2B5EF4-FFF2-40B4-BE49-F238E27FC236}">
                  <a16:creationId xmlns:a16="http://schemas.microsoft.com/office/drawing/2014/main" id="{22200C8B-39B7-45C9-88FC-A1731F5C80E3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2844;p4">
              <a:extLst>
                <a:ext uri="{FF2B5EF4-FFF2-40B4-BE49-F238E27FC236}">
                  <a16:creationId xmlns:a16="http://schemas.microsoft.com/office/drawing/2014/main" id="{9F56EE56-B378-43E1-8E87-C5631A5C106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2845;p4">
              <a:extLst>
                <a:ext uri="{FF2B5EF4-FFF2-40B4-BE49-F238E27FC236}">
                  <a16:creationId xmlns:a16="http://schemas.microsoft.com/office/drawing/2014/main" id="{38CA0F44-C9C8-47A1-A514-87EC2003118E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2846;p4">
              <a:extLst>
                <a:ext uri="{FF2B5EF4-FFF2-40B4-BE49-F238E27FC236}">
                  <a16:creationId xmlns:a16="http://schemas.microsoft.com/office/drawing/2014/main" id="{74E3013E-E7A2-4E4F-9CC4-41CD17BA47E9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2847;p4">
              <a:extLst>
                <a:ext uri="{FF2B5EF4-FFF2-40B4-BE49-F238E27FC236}">
                  <a16:creationId xmlns:a16="http://schemas.microsoft.com/office/drawing/2014/main" id="{C0B032AB-AF9B-47A1-AA72-5A3F4148D67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2848;p4">
              <a:extLst>
                <a:ext uri="{FF2B5EF4-FFF2-40B4-BE49-F238E27FC236}">
                  <a16:creationId xmlns:a16="http://schemas.microsoft.com/office/drawing/2014/main" id="{D1660D09-5BD8-4042-BE9F-BD8577E19214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2849;p4">
              <a:extLst>
                <a:ext uri="{FF2B5EF4-FFF2-40B4-BE49-F238E27FC236}">
                  <a16:creationId xmlns:a16="http://schemas.microsoft.com/office/drawing/2014/main" id="{17993968-4974-4843-9D4D-7F2DD1EDA22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2850;p4">
              <a:extLst>
                <a:ext uri="{FF2B5EF4-FFF2-40B4-BE49-F238E27FC236}">
                  <a16:creationId xmlns:a16="http://schemas.microsoft.com/office/drawing/2014/main" id="{BEAAC5D4-AA07-4B94-A992-5FEA050F3CA4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2851;p4">
              <a:extLst>
                <a:ext uri="{FF2B5EF4-FFF2-40B4-BE49-F238E27FC236}">
                  <a16:creationId xmlns:a16="http://schemas.microsoft.com/office/drawing/2014/main" id="{00E67EB8-C95C-409E-A575-99FFB7C73A7A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2852;p4">
              <a:extLst>
                <a:ext uri="{FF2B5EF4-FFF2-40B4-BE49-F238E27FC236}">
                  <a16:creationId xmlns:a16="http://schemas.microsoft.com/office/drawing/2014/main" id="{8D613909-3EA7-4141-A4BF-6F84EF48C197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2853;p4">
              <a:extLst>
                <a:ext uri="{FF2B5EF4-FFF2-40B4-BE49-F238E27FC236}">
                  <a16:creationId xmlns:a16="http://schemas.microsoft.com/office/drawing/2014/main" id="{02B85F0F-844B-4E30-A2AC-EA430022A57E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2854;p4">
              <a:extLst>
                <a:ext uri="{FF2B5EF4-FFF2-40B4-BE49-F238E27FC236}">
                  <a16:creationId xmlns:a16="http://schemas.microsoft.com/office/drawing/2014/main" id="{8A6B9110-A372-495C-8534-6D6ADD651DB7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2855;p4">
              <a:extLst>
                <a:ext uri="{FF2B5EF4-FFF2-40B4-BE49-F238E27FC236}">
                  <a16:creationId xmlns:a16="http://schemas.microsoft.com/office/drawing/2014/main" id="{ED92323A-DEE8-443D-B186-CA12BFFCBE2F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2856;p4">
              <a:extLst>
                <a:ext uri="{FF2B5EF4-FFF2-40B4-BE49-F238E27FC236}">
                  <a16:creationId xmlns:a16="http://schemas.microsoft.com/office/drawing/2014/main" id="{0501244F-8559-4906-A61F-92420533F7C0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2857;p4">
              <a:extLst>
                <a:ext uri="{FF2B5EF4-FFF2-40B4-BE49-F238E27FC236}">
                  <a16:creationId xmlns:a16="http://schemas.microsoft.com/office/drawing/2014/main" id="{879748C3-27FC-49C3-8621-34F8EBA02C2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2858;p4">
              <a:extLst>
                <a:ext uri="{FF2B5EF4-FFF2-40B4-BE49-F238E27FC236}">
                  <a16:creationId xmlns:a16="http://schemas.microsoft.com/office/drawing/2014/main" id="{BC60E855-0EBC-48BB-801B-E2DAA496CDF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2859;p4">
              <a:extLst>
                <a:ext uri="{FF2B5EF4-FFF2-40B4-BE49-F238E27FC236}">
                  <a16:creationId xmlns:a16="http://schemas.microsoft.com/office/drawing/2014/main" id="{75ECA484-C92F-4551-9F5A-2AF56C28172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2860;p4">
              <a:extLst>
                <a:ext uri="{FF2B5EF4-FFF2-40B4-BE49-F238E27FC236}">
                  <a16:creationId xmlns:a16="http://schemas.microsoft.com/office/drawing/2014/main" id="{DCC130DE-D6DA-44DC-995A-8D48ED59F7B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2861;p4">
              <a:extLst>
                <a:ext uri="{FF2B5EF4-FFF2-40B4-BE49-F238E27FC236}">
                  <a16:creationId xmlns:a16="http://schemas.microsoft.com/office/drawing/2014/main" id="{45E1E386-71F8-47D0-8A55-630048C7103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2862;p4">
              <a:extLst>
                <a:ext uri="{FF2B5EF4-FFF2-40B4-BE49-F238E27FC236}">
                  <a16:creationId xmlns:a16="http://schemas.microsoft.com/office/drawing/2014/main" id="{7519B8E0-DF62-4210-A8F5-33016E5DA88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2863;p4">
              <a:extLst>
                <a:ext uri="{FF2B5EF4-FFF2-40B4-BE49-F238E27FC236}">
                  <a16:creationId xmlns:a16="http://schemas.microsoft.com/office/drawing/2014/main" id="{D06BD508-D90F-4D2E-A84B-37A87F3E0AE1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2864;p4">
              <a:extLst>
                <a:ext uri="{FF2B5EF4-FFF2-40B4-BE49-F238E27FC236}">
                  <a16:creationId xmlns:a16="http://schemas.microsoft.com/office/drawing/2014/main" id="{7E615EB3-8408-4ACC-962B-AEDE4181C3D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2865;p4">
              <a:extLst>
                <a:ext uri="{FF2B5EF4-FFF2-40B4-BE49-F238E27FC236}">
                  <a16:creationId xmlns:a16="http://schemas.microsoft.com/office/drawing/2014/main" id="{476652E3-C188-4CF2-B5F6-FB53A24CE3F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2866;p4">
              <a:extLst>
                <a:ext uri="{FF2B5EF4-FFF2-40B4-BE49-F238E27FC236}">
                  <a16:creationId xmlns:a16="http://schemas.microsoft.com/office/drawing/2014/main" id="{B617A003-D6A8-472A-990B-06BA88764AB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2867;p4">
              <a:extLst>
                <a:ext uri="{FF2B5EF4-FFF2-40B4-BE49-F238E27FC236}">
                  <a16:creationId xmlns:a16="http://schemas.microsoft.com/office/drawing/2014/main" id="{D096E282-672A-455D-918B-0DA36DE43DE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2868;p4">
              <a:extLst>
                <a:ext uri="{FF2B5EF4-FFF2-40B4-BE49-F238E27FC236}">
                  <a16:creationId xmlns:a16="http://schemas.microsoft.com/office/drawing/2014/main" id="{3B31CE0A-69E9-4752-A7E8-3C72B1125AD2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2869;p4">
              <a:extLst>
                <a:ext uri="{FF2B5EF4-FFF2-40B4-BE49-F238E27FC236}">
                  <a16:creationId xmlns:a16="http://schemas.microsoft.com/office/drawing/2014/main" id="{CCA99E5C-E496-4C0E-83F7-44BEE89AEA04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2870;p4">
              <a:extLst>
                <a:ext uri="{FF2B5EF4-FFF2-40B4-BE49-F238E27FC236}">
                  <a16:creationId xmlns:a16="http://schemas.microsoft.com/office/drawing/2014/main" id="{8E65E12B-F2AE-47F0-A6AC-9ABF5B82324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2871;p4">
              <a:extLst>
                <a:ext uri="{FF2B5EF4-FFF2-40B4-BE49-F238E27FC236}">
                  <a16:creationId xmlns:a16="http://schemas.microsoft.com/office/drawing/2014/main" id="{89579F40-E8C1-4ADC-8BB3-7FA1594FFA5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2872;p4">
              <a:extLst>
                <a:ext uri="{FF2B5EF4-FFF2-40B4-BE49-F238E27FC236}">
                  <a16:creationId xmlns:a16="http://schemas.microsoft.com/office/drawing/2014/main" id="{37BEBD2E-5404-4C89-976B-CB5F1ABE38BF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2873;p4">
              <a:extLst>
                <a:ext uri="{FF2B5EF4-FFF2-40B4-BE49-F238E27FC236}">
                  <a16:creationId xmlns:a16="http://schemas.microsoft.com/office/drawing/2014/main" id="{1D90F744-7F6E-4715-842A-51F0E0011252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2874;p4">
              <a:extLst>
                <a:ext uri="{FF2B5EF4-FFF2-40B4-BE49-F238E27FC236}">
                  <a16:creationId xmlns:a16="http://schemas.microsoft.com/office/drawing/2014/main" id="{4D6C4264-D09F-4170-95AF-D1ED4BF2A72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2875;p4">
              <a:extLst>
                <a:ext uri="{FF2B5EF4-FFF2-40B4-BE49-F238E27FC236}">
                  <a16:creationId xmlns:a16="http://schemas.microsoft.com/office/drawing/2014/main" id="{37800EE4-7EA4-44AA-A1FF-F01177C043C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2876;p4">
              <a:extLst>
                <a:ext uri="{FF2B5EF4-FFF2-40B4-BE49-F238E27FC236}">
                  <a16:creationId xmlns:a16="http://schemas.microsoft.com/office/drawing/2014/main" id="{A10020D3-A376-42AC-BA18-478FE3102556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2877;p4">
              <a:extLst>
                <a:ext uri="{FF2B5EF4-FFF2-40B4-BE49-F238E27FC236}">
                  <a16:creationId xmlns:a16="http://schemas.microsoft.com/office/drawing/2014/main" id="{DE4471F2-3555-4D26-9726-A295E1213605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2878;p4">
              <a:extLst>
                <a:ext uri="{FF2B5EF4-FFF2-40B4-BE49-F238E27FC236}">
                  <a16:creationId xmlns:a16="http://schemas.microsoft.com/office/drawing/2014/main" id="{0826C264-9971-46C2-891C-19F2C81347F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2879;p4">
              <a:extLst>
                <a:ext uri="{FF2B5EF4-FFF2-40B4-BE49-F238E27FC236}">
                  <a16:creationId xmlns:a16="http://schemas.microsoft.com/office/drawing/2014/main" id="{B7A1ED11-6B3A-435A-A476-EF5AF2476E2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2880;p4">
              <a:extLst>
                <a:ext uri="{FF2B5EF4-FFF2-40B4-BE49-F238E27FC236}">
                  <a16:creationId xmlns:a16="http://schemas.microsoft.com/office/drawing/2014/main" id="{5C0BDFCB-B246-4A5E-95CE-26B214AEEE3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2881;p4">
              <a:extLst>
                <a:ext uri="{FF2B5EF4-FFF2-40B4-BE49-F238E27FC236}">
                  <a16:creationId xmlns:a16="http://schemas.microsoft.com/office/drawing/2014/main" id="{C1EA3ADA-D203-4A5E-8848-382B5BF77E2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2882;p4">
              <a:extLst>
                <a:ext uri="{FF2B5EF4-FFF2-40B4-BE49-F238E27FC236}">
                  <a16:creationId xmlns:a16="http://schemas.microsoft.com/office/drawing/2014/main" id="{728E51C3-D78C-482D-B42D-DA5AB92E73A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2883;p4">
              <a:extLst>
                <a:ext uri="{FF2B5EF4-FFF2-40B4-BE49-F238E27FC236}">
                  <a16:creationId xmlns:a16="http://schemas.microsoft.com/office/drawing/2014/main" id="{11A6DE48-2937-428B-A4D3-12605764B7E9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2884;p4">
              <a:extLst>
                <a:ext uri="{FF2B5EF4-FFF2-40B4-BE49-F238E27FC236}">
                  <a16:creationId xmlns:a16="http://schemas.microsoft.com/office/drawing/2014/main" id="{4F54E118-3B00-4212-87AD-E56D23E6CC4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2885;p4">
              <a:extLst>
                <a:ext uri="{FF2B5EF4-FFF2-40B4-BE49-F238E27FC236}">
                  <a16:creationId xmlns:a16="http://schemas.microsoft.com/office/drawing/2014/main" id="{9616BFBE-42A8-4C15-B064-5CD19193075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2886;p4">
              <a:extLst>
                <a:ext uri="{FF2B5EF4-FFF2-40B4-BE49-F238E27FC236}">
                  <a16:creationId xmlns:a16="http://schemas.microsoft.com/office/drawing/2014/main" id="{C24881EF-7C74-41BE-93E6-83EF8BE3FD7E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2887;p4">
              <a:extLst>
                <a:ext uri="{FF2B5EF4-FFF2-40B4-BE49-F238E27FC236}">
                  <a16:creationId xmlns:a16="http://schemas.microsoft.com/office/drawing/2014/main" id="{FE672664-424C-4B4B-BF89-7CE27FD1FBE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2888;p4">
              <a:extLst>
                <a:ext uri="{FF2B5EF4-FFF2-40B4-BE49-F238E27FC236}">
                  <a16:creationId xmlns:a16="http://schemas.microsoft.com/office/drawing/2014/main" id="{A7E5AA88-90D3-4EAC-8A8E-89542EBDD9D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2889;p4">
              <a:extLst>
                <a:ext uri="{FF2B5EF4-FFF2-40B4-BE49-F238E27FC236}">
                  <a16:creationId xmlns:a16="http://schemas.microsoft.com/office/drawing/2014/main" id="{273094F3-3C1A-49D9-953B-6932BC849FE7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2890;p4">
              <a:extLst>
                <a:ext uri="{FF2B5EF4-FFF2-40B4-BE49-F238E27FC236}">
                  <a16:creationId xmlns:a16="http://schemas.microsoft.com/office/drawing/2014/main" id="{E3D1DC33-38CF-41F2-AB98-1D6117F870EC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2891;p4">
              <a:extLst>
                <a:ext uri="{FF2B5EF4-FFF2-40B4-BE49-F238E27FC236}">
                  <a16:creationId xmlns:a16="http://schemas.microsoft.com/office/drawing/2014/main" id="{8375FBDE-0D06-450A-8C4C-3BEFC1750B8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2892;p4">
              <a:extLst>
                <a:ext uri="{FF2B5EF4-FFF2-40B4-BE49-F238E27FC236}">
                  <a16:creationId xmlns:a16="http://schemas.microsoft.com/office/drawing/2014/main" id="{67CFE34B-477A-4C1E-8680-AC9DB333F1A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2893;p4">
              <a:extLst>
                <a:ext uri="{FF2B5EF4-FFF2-40B4-BE49-F238E27FC236}">
                  <a16:creationId xmlns:a16="http://schemas.microsoft.com/office/drawing/2014/main" id="{C1D28B94-021F-463A-A312-4733A2D50B9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2894;p4">
              <a:extLst>
                <a:ext uri="{FF2B5EF4-FFF2-40B4-BE49-F238E27FC236}">
                  <a16:creationId xmlns:a16="http://schemas.microsoft.com/office/drawing/2014/main" id="{6D1F0DF9-77C3-4B9B-974F-A2C2B7D8FB4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2895;p4">
              <a:extLst>
                <a:ext uri="{FF2B5EF4-FFF2-40B4-BE49-F238E27FC236}">
                  <a16:creationId xmlns:a16="http://schemas.microsoft.com/office/drawing/2014/main" id="{0F3D40C8-1411-4D4B-ADEF-E55C6DE9A20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2896;p4">
              <a:extLst>
                <a:ext uri="{FF2B5EF4-FFF2-40B4-BE49-F238E27FC236}">
                  <a16:creationId xmlns:a16="http://schemas.microsoft.com/office/drawing/2014/main" id="{5CCF29A4-522A-468C-8998-6F660AA45672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2897;p4">
              <a:extLst>
                <a:ext uri="{FF2B5EF4-FFF2-40B4-BE49-F238E27FC236}">
                  <a16:creationId xmlns:a16="http://schemas.microsoft.com/office/drawing/2014/main" id="{82AA18CA-C52B-408D-AF8C-5C5243057AF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2898;p4">
              <a:extLst>
                <a:ext uri="{FF2B5EF4-FFF2-40B4-BE49-F238E27FC236}">
                  <a16:creationId xmlns:a16="http://schemas.microsoft.com/office/drawing/2014/main" id="{1765074C-0C1B-4C11-993B-9BA3175BCCB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2899;p4">
              <a:extLst>
                <a:ext uri="{FF2B5EF4-FFF2-40B4-BE49-F238E27FC236}">
                  <a16:creationId xmlns:a16="http://schemas.microsoft.com/office/drawing/2014/main" id="{07C4A8F9-D94B-4BA7-8669-E07493469C35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2900;p4">
              <a:extLst>
                <a:ext uri="{FF2B5EF4-FFF2-40B4-BE49-F238E27FC236}">
                  <a16:creationId xmlns:a16="http://schemas.microsoft.com/office/drawing/2014/main" id="{71E003DB-46D2-48B4-9570-F9272BC427FF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2901;p4">
              <a:extLst>
                <a:ext uri="{FF2B5EF4-FFF2-40B4-BE49-F238E27FC236}">
                  <a16:creationId xmlns:a16="http://schemas.microsoft.com/office/drawing/2014/main" id="{DBAB383C-8E6A-4A27-AE45-613CEEC84CB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2902;p4">
              <a:extLst>
                <a:ext uri="{FF2B5EF4-FFF2-40B4-BE49-F238E27FC236}">
                  <a16:creationId xmlns:a16="http://schemas.microsoft.com/office/drawing/2014/main" id="{4416581F-3F68-4AB3-9D43-A5FFF6A77DE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2903;p4">
              <a:extLst>
                <a:ext uri="{FF2B5EF4-FFF2-40B4-BE49-F238E27FC236}">
                  <a16:creationId xmlns:a16="http://schemas.microsoft.com/office/drawing/2014/main" id="{6AB7E2A9-46A9-4A13-B897-69D6866B3C6C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2904;p4">
              <a:extLst>
                <a:ext uri="{FF2B5EF4-FFF2-40B4-BE49-F238E27FC236}">
                  <a16:creationId xmlns:a16="http://schemas.microsoft.com/office/drawing/2014/main" id="{CA6720B4-B8FA-4585-AB4C-233E58727230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2905;p4">
              <a:extLst>
                <a:ext uri="{FF2B5EF4-FFF2-40B4-BE49-F238E27FC236}">
                  <a16:creationId xmlns:a16="http://schemas.microsoft.com/office/drawing/2014/main" id="{0E8EC68F-CE34-450A-8425-55D4ADEFFA8C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2906;p4">
              <a:extLst>
                <a:ext uri="{FF2B5EF4-FFF2-40B4-BE49-F238E27FC236}">
                  <a16:creationId xmlns:a16="http://schemas.microsoft.com/office/drawing/2014/main" id="{6FC257C4-72FD-441E-BA75-BBF2B569AE8C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2907;p4">
              <a:extLst>
                <a:ext uri="{FF2B5EF4-FFF2-40B4-BE49-F238E27FC236}">
                  <a16:creationId xmlns:a16="http://schemas.microsoft.com/office/drawing/2014/main" id="{35463AEA-3B88-4E87-9F27-56FF30B8C64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2908;p4">
              <a:extLst>
                <a:ext uri="{FF2B5EF4-FFF2-40B4-BE49-F238E27FC236}">
                  <a16:creationId xmlns:a16="http://schemas.microsoft.com/office/drawing/2014/main" id="{B7A006D5-AAC8-4364-9D5E-423DB065536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2909;p4">
              <a:extLst>
                <a:ext uri="{FF2B5EF4-FFF2-40B4-BE49-F238E27FC236}">
                  <a16:creationId xmlns:a16="http://schemas.microsoft.com/office/drawing/2014/main" id="{C9D468B7-1F72-49C1-853A-9626600A380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2910;p4">
              <a:extLst>
                <a:ext uri="{FF2B5EF4-FFF2-40B4-BE49-F238E27FC236}">
                  <a16:creationId xmlns:a16="http://schemas.microsoft.com/office/drawing/2014/main" id="{5133B89D-A9EF-428A-9A9B-80F30B5BA0E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2911;p4">
              <a:extLst>
                <a:ext uri="{FF2B5EF4-FFF2-40B4-BE49-F238E27FC236}">
                  <a16:creationId xmlns:a16="http://schemas.microsoft.com/office/drawing/2014/main" id="{5AE73D33-A3D0-4102-83EB-956FCCF5942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2912;p4">
              <a:extLst>
                <a:ext uri="{FF2B5EF4-FFF2-40B4-BE49-F238E27FC236}">
                  <a16:creationId xmlns:a16="http://schemas.microsoft.com/office/drawing/2014/main" id="{110114A8-311C-4F97-9D4B-09A1E199F2D1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2913;p4">
              <a:extLst>
                <a:ext uri="{FF2B5EF4-FFF2-40B4-BE49-F238E27FC236}">
                  <a16:creationId xmlns:a16="http://schemas.microsoft.com/office/drawing/2014/main" id="{CA9371C0-79ED-4EDD-949E-F2A003048BF7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2914;p4">
              <a:extLst>
                <a:ext uri="{FF2B5EF4-FFF2-40B4-BE49-F238E27FC236}">
                  <a16:creationId xmlns:a16="http://schemas.microsoft.com/office/drawing/2014/main" id="{8284A17F-94A9-4C59-B464-48425BA254E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2915;p4">
              <a:extLst>
                <a:ext uri="{FF2B5EF4-FFF2-40B4-BE49-F238E27FC236}">
                  <a16:creationId xmlns:a16="http://schemas.microsoft.com/office/drawing/2014/main" id="{872B7282-B11C-4A09-BCD5-3CC413CE9E5D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2916;p4">
              <a:extLst>
                <a:ext uri="{FF2B5EF4-FFF2-40B4-BE49-F238E27FC236}">
                  <a16:creationId xmlns:a16="http://schemas.microsoft.com/office/drawing/2014/main" id="{75A26C9F-C27A-40A5-BF80-3F74418D51B9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2917;p4">
              <a:extLst>
                <a:ext uri="{FF2B5EF4-FFF2-40B4-BE49-F238E27FC236}">
                  <a16:creationId xmlns:a16="http://schemas.microsoft.com/office/drawing/2014/main" id="{2CDF6AB6-0FCF-4F02-B8A2-8C144DD749FA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2918;p4">
              <a:extLst>
                <a:ext uri="{FF2B5EF4-FFF2-40B4-BE49-F238E27FC236}">
                  <a16:creationId xmlns:a16="http://schemas.microsoft.com/office/drawing/2014/main" id="{49A51ACD-97E3-4BDE-A57E-BF5140A2F0AF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2919;p4">
              <a:extLst>
                <a:ext uri="{FF2B5EF4-FFF2-40B4-BE49-F238E27FC236}">
                  <a16:creationId xmlns:a16="http://schemas.microsoft.com/office/drawing/2014/main" id="{3BFCEBA5-909A-4C09-BBEA-9E2679CDEAA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2920;p4">
              <a:extLst>
                <a:ext uri="{FF2B5EF4-FFF2-40B4-BE49-F238E27FC236}">
                  <a16:creationId xmlns:a16="http://schemas.microsoft.com/office/drawing/2014/main" id="{ACA11FCA-FED6-439C-B78B-B31FDDD6F36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2921;p4">
              <a:extLst>
                <a:ext uri="{FF2B5EF4-FFF2-40B4-BE49-F238E27FC236}">
                  <a16:creationId xmlns:a16="http://schemas.microsoft.com/office/drawing/2014/main" id="{C5987221-AD69-440B-B410-FBF61B32D59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2922;p4">
              <a:extLst>
                <a:ext uri="{FF2B5EF4-FFF2-40B4-BE49-F238E27FC236}">
                  <a16:creationId xmlns:a16="http://schemas.microsoft.com/office/drawing/2014/main" id="{0420F165-68C9-4E26-92A6-ABCB6616421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2923;p4">
              <a:extLst>
                <a:ext uri="{FF2B5EF4-FFF2-40B4-BE49-F238E27FC236}">
                  <a16:creationId xmlns:a16="http://schemas.microsoft.com/office/drawing/2014/main" id="{775D81D1-E783-4352-9D98-449F8DD4B53F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2924;p4">
              <a:extLst>
                <a:ext uri="{FF2B5EF4-FFF2-40B4-BE49-F238E27FC236}">
                  <a16:creationId xmlns:a16="http://schemas.microsoft.com/office/drawing/2014/main" id="{052AA031-2FEB-4A46-B03D-AA187BD2189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2925;p4">
              <a:extLst>
                <a:ext uri="{FF2B5EF4-FFF2-40B4-BE49-F238E27FC236}">
                  <a16:creationId xmlns:a16="http://schemas.microsoft.com/office/drawing/2014/main" id="{4136A331-049D-4E3D-BA63-03FA8E4741E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2926;p4">
              <a:extLst>
                <a:ext uri="{FF2B5EF4-FFF2-40B4-BE49-F238E27FC236}">
                  <a16:creationId xmlns:a16="http://schemas.microsoft.com/office/drawing/2014/main" id="{3A1E0D9C-C93C-4CD4-B34B-115D083DC04B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2927;p4">
              <a:extLst>
                <a:ext uri="{FF2B5EF4-FFF2-40B4-BE49-F238E27FC236}">
                  <a16:creationId xmlns:a16="http://schemas.microsoft.com/office/drawing/2014/main" id="{A3B8D22D-4E98-4511-AA96-DC9ED46E2FE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2928;p4">
              <a:extLst>
                <a:ext uri="{FF2B5EF4-FFF2-40B4-BE49-F238E27FC236}">
                  <a16:creationId xmlns:a16="http://schemas.microsoft.com/office/drawing/2014/main" id="{022B7AD6-A830-4118-81F9-03FF86CFD71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2929;p4">
              <a:extLst>
                <a:ext uri="{FF2B5EF4-FFF2-40B4-BE49-F238E27FC236}">
                  <a16:creationId xmlns:a16="http://schemas.microsoft.com/office/drawing/2014/main" id="{1AD79E04-C16C-4F07-9C34-7F7A3FD505A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5" name="Google Shape;2930;p4">
            <a:extLst>
              <a:ext uri="{FF2B5EF4-FFF2-40B4-BE49-F238E27FC236}">
                <a16:creationId xmlns:a16="http://schemas.microsoft.com/office/drawing/2014/main" id="{59CBCB37-D358-4CF0-9781-8D31A59EF7C4}"/>
              </a:ext>
            </a:extLst>
          </p:cNvPr>
          <p:cNvGrpSpPr/>
          <p:nvPr/>
        </p:nvGrpSpPr>
        <p:grpSpPr>
          <a:xfrm>
            <a:off x="1024344" y="4354383"/>
            <a:ext cx="901548" cy="901548"/>
            <a:chOff x="4046220" y="2072640"/>
            <a:chExt cx="2590800" cy="2590800"/>
          </a:xfrm>
        </p:grpSpPr>
        <p:sp>
          <p:nvSpPr>
            <p:cNvPr id="1556" name="Google Shape;2931;p4">
              <a:extLst>
                <a:ext uri="{FF2B5EF4-FFF2-40B4-BE49-F238E27FC236}">
                  <a16:creationId xmlns:a16="http://schemas.microsoft.com/office/drawing/2014/main" id="{2D64E521-170D-44DB-86C2-50C09E0701AF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2932;p4">
              <a:extLst>
                <a:ext uri="{FF2B5EF4-FFF2-40B4-BE49-F238E27FC236}">
                  <a16:creationId xmlns:a16="http://schemas.microsoft.com/office/drawing/2014/main" id="{229EC64E-2242-4011-8782-34B1F31C2CE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2933;p4">
              <a:extLst>
                <a:ext uri="{FF2B5EF4-FFF2-40B4-BE49-F238E27FC236}">
                  <a16:creationId xmlns:a16="http://schemas.microsoft.com/office/drawing/2014/main" id="{0FF8C253-404A-43CC-A488-88B626155AA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2934;p4">
              <a:extLst>
                <a:ext uri="{FF2B5EF4-FFF2-40B4-BE49-F238E27FC236}">
                  <a16:creationId xmlns:a16="http://schemas.microsoft.com/office/drawing/2014/main" id="{F919866A-BAA0-4287-8D28-044A4AFBBD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2935;p4">
              <a:extLst>
                <a:ext uri="{FF2B5EF4-FFF2-40B4-BE49-F238E27FC236}">
                  <a16:creationId xmlns:a16="http://schemas.microsoft.com/office/drawing/2014/main" id="{A7DE3BE0-96FE-4AD9-9FD0-2F052E927511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2936;p4">
              <a:extLst>
                <a:ext uri="{FF2B5EF4-FFF2-40B4-BE49-F238E27FC236}">
                  <a16:creationId xmlns:a16="http://schemas.microsoft.com/office/drawing/2014/main" id="{804E8689-F9B4-4084-B210-A675255B4D9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2937;p4">
              <a:extLst>
                <a:ext uri="{FF2B5EF4-FFF2-40B4-BE49-F238E27FC236}">
                  <a16:creationId xmlns:a16="http://schemas.microsoft.com/office/drawing/2014/main" id="{4E3B7DA7-AF32-45A3-97FC-133EA02029AA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2938;p4">
              <a:extLst>
                <a:ext uri="{FF2B5EF4-FFF2-40B4-BE49-F238E27FC236}">
                  <a16:creationId xmlns:a16="http://schemas.microsoft.com/office/drawing/2014/main" id="{BFFC25DD-D966-43A9-8888-5EB8BD102DC8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2939;p4">
              <a:extLst>
                <a:ext uri="{FF2B5EF4-FFF2-40B4-BE49-F238E27FC236}">
                  <a16:creationId xmlns:a16="http://schemas.microsoft.com/office/drawing/2014/main" id="{D73BFDAE-8FFC-4971-BEDE-D39DF70F410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2940;p4">
              <a:extLst>
                <a:ext uri="{FF2B5EF4-FFF2-40B4-BE49-F238E27FC236}">
                  <a16:creationId xmlns:a16="http://schemas.microsoft.com/office/drawing/2014/main" id="{9867DF42-AC2D-42D2-BFA4-CB528DEAFA60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2941;p4">
              <a:extLst>
                <a:ext uri="{FF2B5EF4-FFF2-40B4-BE49-F238E27FC236}">
                  <a16:creationId xmlns:a16="http://schemas.microsoft.com/office/drawing/2014/main" id="{13F7F4F5-D9BD-498E-A158-DFCB236AA9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2942;p4">
              <a:extLst>
                <a:ext uri="{FF2B5EF4-FFF2-40B4-BE49-F238E27FC236}">
                  <a16:creationId xmlns:a16="http://schemas.microsoft.com/office/drawing/2014/main" id="{A5DD1D59-2C5D-4525-A867-4C6078FDB25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2943;p4">
              <a:extLst>
                <a:ext uri="{FF2B5EF4-FFF2-40B4-BE49-F238E27FC236}">
                  <a16:creationId xmlns:a16="http://schemas.microsoft.com/office/drawing/2014/main" id="{22D3930A-E981-4DA5-B813-9B94FD33714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2944;p4">
              <a:extLst>
                <a:ext uri="{FF2B5EF4-FFF2-40B4-BE49-F238E27FC236}">
                  <a16:creationId xmlns:a16="http://schemas.microsoft.com/office/drawing/2014/main" id="{589862E3-57D5-431A-A11B-E53B0EC01B9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2945;p4">
              <a:extLst>
                <a:ext uri="{FF2B5EF4-FFF2-40B4-BE49-F238E27FC236}">
                  <a16:creationId xmlns:a16="http://schemas.microsoft.com/office/drawing/2014/main" id="{2D84A379-2189-4DE0-90F5-44990043B89E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2946;p4">
              <a:extLst>
                <a:ext uri="{FF2B5EF4-FFF2-40B4-BE49-F238E27FC236}">
                  <a16:creationId xmlns:a16="http://schemas.microsoft.com/office/drawing/2014/main" id="{96D4B5EE-FA05-40E1-8DB1-96AB2CD358E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2947;p4">
              <a:extLst>
                <a:ext uri="{FF2B5EF4-FFF2-40B4-BE49-F238E27FC236}">
                  <a16:creationId xmlns:a16="http://schemas.microsoft.com/office/drawing/2014/main" id="{6B4A95B1-2EAB-4908-BC62-5FAAB403F9A3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2948;p4">
              <a:extLst>
                <a:ext uri="{FF2B5EF4-FFF2-40B4-BE49-F238E27FC236}">
                  <a16:creationId xmlns:a16="http://schemas.microsoft.com/office/drawing/2014/main" id="{FF1B241C-0544-42A7-9165-F0253B0971C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2949;p4">
              <a:extLst>
                <a:ext uri="{FF2B5EF4-FFF2-40B4-BE49-F238E27FC236}">
                  <a16:creationId xmlns:a16="http://schemas.microsoft.com/office/drawing/2014/main" id="{2CAD8301-3AEC-4626-B78B-18FB9F86D29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2950;p4">
              <a:extLst>
                <a:ext uri="{FF2B5EF4-FFF2-40B4-BE49-F238E27FC236}">
                  <a16:creationId xmlns:a16="http://schemas.microsoft.com/office/drawing/2014/main" id="{E787DA61-468F-4F83-88DA-08747DE82B8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2951;p4">
              <a:extLst>
                <a:ext uri="{FF2B5EF4-FFF2-40B4-BE49-F238E27FC236}">
                  <a16:creationId xmlns:a16="http://schemas.microsoft.com/office/drawing/2014/main" id="{360293ED-880A-4A32-AD70-53D36AB5D014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2952;p4">
              <a:extLst>
                <a:ext uri="{FF2B5EF4-FFF2-40B4-BE49-F238E27FC236}">
                  <a16:creationId xmlns:a16="http://schemas.microsoft.com/office/drawing/2014/main" id="{034431C3-077A-434B-BAA3-85F7D7CF7D2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2953;p4">
              <a:extLst>
                <a:ext uri="{FF2B5EF4-FFF2-40B4-BE49-F238E27FC236}">
                  <a16:creationId xmlns:a16="http://schemas.microsoft.com/office/drawing/2014/main" id="{40F74A76-8B9A-47F0-9FE7-1E7230478689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2954;p4">
              <a:extLst>
                <a:ext uri="{FF2B5EF4-FFF2-40B4-BE49-F238E27FC236}">
                  <a16:creationId xmlns:a16="http://schemas.microsoft.com/office/drawing/2014/main" id="{FCFAF135-1FE6-48B4-AABC-6D5B8852E64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2955;p4">
              <a:extLst>
                <a:ext uri="{FF2B5EF4-FFF2-40B4-BE49-F238E27FC236}">
                  <a16:creationId xmlns:a16="http://schemas.microsoft.com/office/drawing/2014/main" id="{03AD55A4-4DEB-4A7B-8068-E15C94605C37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2956;p4">
              <a:extLst>
                <a:ext uri="{FF2B5EF4-FFF2-40B4-BE49-F238E27FC236}">
                  <a16:creationId xmlns:a16="http://schemas.microsoft.com/office/drawing/2014/main" id="{D37B4DED-BD3B-43DD-82C4-69E4AB23CEB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2957;p4">
              <a:extLst>
                <a:ext uri="{FF2B5EF4-FFF2-40B4-BE49-F238E27FC236}">
                  <a16:creationId xmlns:a16="http://schemas.microsoft.com/office/drawing/2014/main" id="{3A38C727-BC4E-4967-8D74-978984AC83E9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2958;p4">
              <a:extLst>
                <a:ext uri="{FF2B5EF4-FFF2-40B4-BE49-F238E27FC236}">
                  <a16:creationId xmlns:a16="http://schemas.microsoft.com/office/drawing/2014/main" id="{B61974D8-C6A1-4FE2-957A-5B8CC5E432EE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2959;p4">
              <a:extLst>
                <a:ext uri="{FF2B5EF4-FFF2-40B4-BE49-F238E27FC236}">
                  <a16:creationId xmlns:a16="http://schemas.microsoft.com/office/drawing/2014/main" id="{627EC8BB-DFD6-4C0B-9F7D-402EE69876A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2960;p4">
              <a:extLst>
                <a:ext uri="{FF2B5EF4-FFF2-40B4-BE49-F238E27FC236}">
                  <a16:creationId xmlns:a16="http://schemas.microsoft.com/office/drawing/2014/main" id="{E7920A04-296B-40B5-9EA7-CA479F1E7C4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2961;p4">
              <a:extLst>
                <a:ext uri="{FF2B5EF4-FFF2-40B4-BE49-F238E27FC236}">
                  <a16:creationId xmlns:a16="http://schemas.microsoft.com/office/drawing/2014/main" id="{63C13FDF-1C4F-46FF-B4E9-83C023B35A7B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2962;p4">
              <a:extLst>
                <a:ext uri="{FF2B5EF4-FFF2-40B4-BE49-F238E27FC236}">
                  <a16:creationId xmlns:a16="http://schemas.microsoft.com/office/drawing/2014/main" id="{BA965C89-CF8A-49DB-AF1F-608E899C974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2963;p4">
              <a:extLst>
                <a:ext uri="{FF2B5EF4-FFF2-40B4-BE49-F238E27FC236}">
                  <a16:creationId xmlns:a16="http://schemas.microsoft.com/office/drawing/2014/main" id="{DCAFCFAD-ACB4-4B2C-8528-77E821FD8AF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2964;p4">
              <a:extLst>
                <a:ext uri="{FF2B5EF4-FFF2-40B4-BE49-F238E27FC236}">
                  <a16:creationId xmlns:a16="http://schemas.microsoft.com/office/drawing/2014/main" id="{B938AD3F-40AA-413A-BDE6-5A2F9EDB8E8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2965;p4">
              <a:extLst>
                <a:ext uri="{FF2B5EF4-FFF2-40B4-BE49-F238E27FC236}">
                  <a16:creationId xmlns:a16="http://schemas.microsoft.com/office/drawing/2014/main" id="{238A6F78-7E99-4A66-90E0-630D80E4E07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2966;p4">
              <a:extLst>
                <a:ext uri="{FF2B5EF4-FFF2-40B4-BE49-F238E27FC236}">
                  <a16:creationId xmlns:a16="http://schemas.microsoft.com/office/drawing/2014/main" id="{332FC559-BBC7-48AE-823C-04605C2D3D7F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2967;p4">
              <a:extLst>
                <a:ext uri="{FF2B5EF4-FFF2-40B4-BE49-F238E27FC236}">
                  <a16:creationId xmlns:a16="http://schemas.microsoft.com/office/drawing/2014/main" id="{F77E9A0E-2D09-4865-A954-1787C1E818B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2968;p4">
              <a:extLst>
                <a:ext uri="{FF2B5EF4-FFF2-40B4-BE49-F238E27FC236}">
                  <a16:creationId xmlns:a16="http://schemas.microsoft.com/office/drawing/2014/main" id="{C51107FE-FCF4-4686-B212-49BC21658D99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2969;p4">
              <a:extLst>
                <a:ext uri="{FF2B5EF4-FFF2-40B4-BE49-F238E27FC236}">
                  <a16:creationId xmlns:a16="http://schemas.microsoft.com/office/drawing/2014/main" id="{783DECF0-5193-4333-BE73-B8A8E9E807D4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2970;p4">
              <a:extLst>
                <a:ext uri="{FF2B5EF4-FFF2-40B4-BE49-F238E27FC236}">
                  <a16:creationId xmlns:a16="http://schemas.microsoft.com/office/drawing/2014/main" id="{1823FEF1-0EA1-478F-9883-C599E78863FA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2971;p4">
              <a:extLst>
                <a:ext uri="{FF2B5EF4-FFF2-40B4-BE49-F238E27FC236}">
                  <a16:creationId xmlns:a16="http://schemas.microsoft.com/office/drawing/2014/main" id="{720B80A2-B572-46EA-80FA-9D960EAA287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2972;p4">
              <a:extLst>
                <a:ext uri="{FF2B5EF4-FFF2-40B4-BE49-F238E27FC236}">
                  <a16:creationId xmlns:a16="http://schemas.microsoft.com/office/drawing/2014/main" id="{523D71CB-D596-46F2-B255-2632B7334EE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2973;p4">
              <a:extLst>
                <a:ext uri="{FF2B5EF4-FFF2-40B4-BE49-F238E27FC236}">
                  <a16:creationId xmlns:a16="http://schemas.microsoft.com/office/drawing/2014/main" id="{FA52E8BA-CD08-42F1-9253-10BE09DFFB4F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2974;p4">
              <a:extLst>
                <a:ext uri="{FF2B5EF4-FFF2-40B4-BE49-F238E27FC236}">
                  <a16:creationId xmlns:a16="http://schemas.microsoft.com/office/drawing/2014/main" id="{2D179E7E-170E-4C25-AB8E-774A18184952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2975;p4">
              <a:extLst>
                <a:ext uri="{FF2B5EF4-FFF2-40B4-BE49-F238E27FC236}">
                  <a16:creationId xmlns:a16="http://schemas.microsoft.com/office/drawing/2014/main" id="{39D28F8B-8095-4DA0-93BF-C2CB20BB2B39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2976;p4">
              <a:extLst>
                <a:ext uri="{FF2B5EF4-FFF2-40B4-BE49-F238E27FC236}">
                  <a16:creationId xmlns:a16="http://schemas.microsoft.com/office/drawing/2014/main" id="{EC0B7D5A-153F-421F-91D8-75A8BB296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2977;p4">
              <a:extLst>
                <a:ext uri="{FF2B5EF4-FFF2-40B4-BE49-F238E27FC236}">
                  <a16:creationId xmlns:a16="http://schemas.microsoft.com/office/drawing/2014/main" id="{138E9983-0078-498C-808C-C4A02F42E00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2978;p4">
              <a:extLst>
                <a:ext uri="{FF2B5EF4-FFF2-40B4-BE49-F238E27FC236}">
                  <a16:creationId xmlns:a16="http://schemas.microsoft.com/office/drawing/2014/main" id="{935C1C79-BBC7-4758-8B36-F95795346C1C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2979;p4">
              <a:extLst>
                <a:ext uri="{FF2B5EF4-FFF2-40B4-BE49-F238E27FC236}">
                  <a16:creationId xmlns:a16="http://schemas.microsoft.com/office/drawing/2014/main" id="{90EA4B04-4D01-4EF1-90F3-BD94B578323F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2980;p4">
              <a:extLst>
                <a:ext uri="{FF2B5EF4-FFF2-40B4-BE49-F238E27FC236}">
                  <a16:creationId xmlns:a16="http://schemas.microsoft.com/office/drawing/2014/main" id="{53107C87-84A7-42B9-BC58-AFA1EE12ABB3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2981;p4">
              <a:extLst>
                <a:ext uri="{FF2B5EF4-FFF2-40B4-BE49-F238E27FC236}">
                  <a16:creationId xmlns:a16="http://schemas.microsoft.com/office/drawing/2014/main" id="{14DA1A9C-D81C-46D9-80C1-2E683BFBE32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2982;p4">
              <a:extLst>
                <a:ext uri="{FF2B5EF4-FFF2-40B4-BE49-F238E27FC236}">
                  <a16:creationId xmlns:a16="http://schemas.microsoft.com/office/drawing/2014/main" id="{0574C608-39B8-4BE6-A477-412E0104F94A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2983;p4">
              <a:extLst>
                <a:ext uri="{FF2B5EF4-FFF2-40B4-BE49-F238E27FC236}">
                  <a16:creationId xmlns:a16="http://schemas.microsoft.com/office/drawing/2014/main" id="{2EFDB5F0-4934-4D72-A437-1E0828D589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2984;p4">
              <a:extLst>
                <a:ext uri="{FF2B5EF4-FFF2-40B4-BE49-F238E27FC236}">
                  <a16:creationId xmlns:a16="http://schemas.microsoft.com/office/drawing/2014/main" id="{4A678BA3-7266-4651-BB0E-479F09DB95B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2985;p4">
              <a:extLst>
                <a:ext uri="{FF2B5EF4-FFF2-40B4-BE49-F238E27FC236}">
                  <a16:creationId xmlns:a16="http://schemas.microsoft.com/office/drawing/2014/main" id="{77DE6825-C091-4A1F-97A4-98D19D897706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2986;p4">
              <a:extLst>
                <a:ext uri="{FF2B5EF4-FFF2-40B4-BE49-F238E27FC236}">
                  <a16:creationId xmlns:a16="http://schemas.microsoft.com/office/drawing/2014/main" id="{265D4FCE-A7FB-47BE-AAD1-E8F703205C84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2987;p4">
              <a:extLst>
                <a:ext uri="{FF2B5EF4-FFF2-40B4-BE49-F238E27FC236}">
                  <a16:creationId xmlns:a16="http://schemas.microsoft.com/office/drawing/2014/main" id="{A94C360C-7E24-457C-828F-3F0CF2F22258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2988;p4">
              <a:extLst>
                <a:ext uri="{FF2B5EF4-FFF2-40B4-BE49-F238E27FC236}">
                  <a16:creationId xmlns:a16="http://schemas.microsoft.com/office/drawing/2014/main" id="{85C4ED06-BB86-47C4-B9FC-80B695B1296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2989;p4">
              <a:extLst>
                <a:ext uri="{FF2B5EF4-FFF2-40B4-BE49-F238E27FC236}">
                  <a16:creationId xmlns:a16="http://schemas.microsoft.com/office/drawing/2014/main" id="{6BCEAB86-C6CD-43AD-98B3-26951DF5DAA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2990;p4">
              <a:extLst>
                <a:ext uri="{FF2B5EF4-FFF2-40B4-BE49-F238E27FC236}">
                  <a16:creationId xmlns:a16="http://schemas.microsoft.com/office/drawing/2014/main" id="{31BEB6A8-C496-4158-B7E7-A63429E9527E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2991;p4">
              <a:extLst>
                <a:ext uri="{FF2B5EF4-FFF2-40B4-BE49-F238E27FC236}">
                  <a16:creationId xmlns:a16="http://schemas.microsoft.com/office/drawing/2014/main" id="{A9DE29A0-27A8-442A-A77A-0C9843668CD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2992;p4">
              <a:extLst>
                <a:ext uri="{FF2B5EF4-FFF2-40B4-BE49-F238E27FC236}">
                  <a16:creationId xmlns:a16="http://schemas.microsoft.com/office/drawing/2014/main" id="{CC4128DE-EFF9-4A90-9564-A3A0905C40E0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2993;p4">
              <a:extLst>
                <a:ext uri="{FF2B5EF4-FFF2-40B4-BE49-F238E27FC236}">
                  <a16:creationId xmlns:a16="http://schemas.microsoft.com/office/drawing/2014/main" id="{42CBA6EA-80A2-49EC-9B8F-EB924BABF457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2994;p4">
              <a:extLst>
                <a:ext uri="{FF2B5EF4-FFF2-40B4-BE49-F238E27FC236}">
                  <a16:creationId xmlns:a16="http://schemas.microsoft.com/office/drawing/2014/main" id="{6E9B6AF9-6E5A-49E8-A8EE-35AE97A34D98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2995;p4">
              <a:extLst>
                <a:ext uri="{FF2B5EF4-FFF2-40B4-BE49-F238E27FC236}">
                  <a16:creationId xmlns:a16="http://schemas.microsoft.com/office/drawing/2014/main" id="{B42EE6F7-375C-4979-99F7-FB22FCC16327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2996;p4">
              <a:extLst>
                <a:ext uri="{FF2B5EF4-FFF2-40B4-BE49-F238E27FC236}">
                  <a16:creationId xmlns:a16="http://schemas.microsoft.com/office/drawing/2014/main" id="{57D5A8FE-3EA1-43B1-BF6B-DF0F38869615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2997;p4">
              <a:extLst>
                <a:ext uri="{FF2B5EF4-FFF2-40B4-BE49-F238E27FC236}">
                  <a16:creationId xmlns:a16="http://schemas.microsoft.com/office/drawing/2014/main" id="{546ED40A-9798-497C-B4D8-D8B8054E7C1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2998;p4">
              <a:extLst>
                <a:ext uri="{FF2B5EF4-FFF2-40B4-BE49-F238E27FC236}">
                  <a16:creationId xmlns:a16="http://schemas.microsoft.com/office/drawing/2014/main" id="{B198C7E9-BE3B-487B-92EF-84A32A0F05D3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2999;p4">
              <a:extLst>
                <a:ext uri="{FF2B5EF4-FFF2-40B4-BE49-F238E27FC236}">
                  <a16:creationId xmlns:a16="http://schemas.microsoft.com/office/drawing/2014/main" id="{5F9E4034-8F69-4A91-A51C-E5C96380407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3000;p4">
              <a:extLst>
                <a:ext uri="{FF2B5EF4-FFF2-40B4-BE49-F238E27FC236}">
                  <a16:creationId xmlns:a16="http://schemas.microsoft.com/office/drawing/2014/main" id="{593D3503-4619-4E50-92CF-BDC97673A2D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3001;p4">
              <a:extLst>
                <a:ext uri="{FF2B5EF4-FFF2-40B4-BE49-F238E27FC236}">
                  <a16:creationId xmlns:a16="http://schemas.microsoft.com/office/drawing/2014/main" id="{FEBF80F5-DFCA-4BB1-B0E1-B8F92496013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3002;p4">
              <a:extLst>
                <a:ext uri="{FF2B5EF4-FFF2-40B4-BE49-F238E27FC236}">
                  <a16:creationId xmlns:a16="http://schemas.microsoft.com/office/drawing/2014/main" id="{FE0D6D90-0D04-4552-95F9-8DD227FF3165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3003;p4">
              <a:extLst>
                <a:ext uri="{FF2B5EF4-FFF2-40B4-BE49-F238E27FC236}">
                  <a16:creationId xmlns:a16="http://schemas.microsoft.com/office/drawing/2014/main" id="{A231F0A8-F0CA-43ED-8263-B43F43762535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3004;p4">
              <a:extLst>
                <a:ext uri="{FF2B5EF4-FFF2-40B4-BE49-F238E27FC236}">
                  <a16:creationId xmlns:a16="http://schemas.microsoft.com/office/drawing/2014/main" id="{EE57E84C-D74E-4903-9765-121718E48C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3005;p4">
              <a:extLst>
                <a:ext uri="{FF2B5EF4-FFF2-40B4-BE49-F238E27FC236}">
                  <a16:creationId xmlns:a16="http://schemas.microsoft.com/office/drawing/2014/main" id="{895B9C12-476D-4238-B9EA-CA277858AF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3006;p4">
              <a:extLst>
                <a:ext uri="{FF2B5EF4-FFF2-40B4-BE49-F238E27FC236}">
                  <a16:creationId xmlns:a16="http://schemas.microsoft.com/office/drawing/2014/main" id="{CD0B9FC4-CCBE-4216-B980-12EC12CF2240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3007;p4">
              <a:extLst>
                <a:ext uri="{FF2B5EF4-FFF2-40B4-BE49-F238E27FC236}">
                  <a16:creationId xmlns:a16="http://schemas.microsoft.com/office/drawing/2014/main" id="{D8571CA5-B7C3-4A75-9FB7-799589A1D180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3008;p4">
              <a:extLst>
                <a:ext uri="{FF2B5EF4-FFF2-40B4-BE49-F238E27FC236}">
                  <a16:creationId xmlns:a16="http://schemas.microsoft.com/office/drawing/2014/main" id="{ECC3712C-02E3-469B-8DA1-1BEF5D263F2A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3009;p4">
              <a:extLst>
                <a:ext uri="{FF2B5EF4-FFF2-40B4-BE49-F238E27FC236}">
                  <a16:creationId xmlns:a16="http://schemas.microsoft.com/office/drawing/2014/main" id="{2027997C-5864-45F0-887E-794FCFD05592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3010;p4">
              <a:extLst>
                <a:ext uri="{FF2B5EF4-FFF2-40B4-BE49-F238E27FC236}">
                  <a16:creationId xmlns:a16="http://schemas.microsoft.com/office/drawing/2014/main" id="{8B6F57DD-3BB8-4AE0-A2B5-C1AC57D34F4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3011;p4">
              <a:extLst>
                <a:ext uri="{FF2B5EF4-FFF2-40B4-BE49-F238E27FC236}">
                  <a16:creationId xmlns:a16="http://schemas.microsoft.com/office/drawing/2014/main" id="{8E2C8504-C939-4CDF-9198-B5402D231A1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3012;p4">
              <a:extLst>
                <a:ext uri="{FF2B5EF4-FFF2-40B4-BE49-F238E27FC236}">
                  <a16:creationId xmlns:a16="http://schemas.microsoft.com/office/drawing/2014/main" id="{EA488CB3-0FD9-4E0F-AF3F-BE6F4C2AC1B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3013;p4">
              <a:extLst>
                <a:ext uri="{FF2B5EF4-FFF2-40B4-BE49-F238E27FC236}">
                  <a16:creationId xmlns:a16="http://schemas.microsoft.com/office/drawing/2014/main" id="{FD526BDE-ABD7-4E12-8A35-596483F66263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3014;p4">
              <a:extLst>
                <a:ext uri="{FF2B5EF4-FFF2-40B4-BE49-F238E27FC236}">
                  <a16:creationId xmlns:a16="http://schemas.microsoft.com/office/drawing/2014/main" id="{DA1BB817-25B4-47FB-AFBD-B478D278659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3015;p4">
              <a:extLst>
                <a:ext uri="{FF2B5EF4-FFF2-40B4-BE49-F238E27FC236}">
                  <a16:creationId xmlns:a16="http://schemas.microsoft.com/office/drawing/2014/main" id="{D5D33FB0-8F72-4282-8AAB-CB1CFC255EB8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3016;p4">
              <a:extLst>
                <a:ext uri="{FF2B5EF4-FFF2-40B4-BE49-F238E27FC236}">
                  <a16:creationId xmlns:a16="http://schemas.microsoft.com/office/drawing/2014/main" id="{4660F4F4-F847-47C6-9BE1-73CF35F688D0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3017;p4">
              <a:extLst>
                <a:ext uri="{FF2B5EF4-FFF2-40B4-BE49-F238E27FC236}">
                  <a16:creationId xmlns:a16="http://schemas.microsoft.com/office/drawing/2014/main" id="{BEE176D9-2BAA-4EBB-B30A-4CE958CAF535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3018;p4">
              <a:extLst>
                <a:ext uri="{FF2B5EF4-FFF2-40B4-BE49-F238E27FC236}">
                  <a16:creationId xmlns:a16="http://schemas.microsoft.com/office/drawing/2014/main" id="{26BDAD80-3C33-4E7F-A882-552ACDCC49A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3019;p4">
              <a:extLst>
                <a:ext uri="{FF2B5EF4-FFF2-40B4-BE49-F238E27FC236}">
                  <a16:creationId xmlns:a16="http://schemas.microsoft.com/office/drawing/2014/main" id="{28317B72-6447-468D-B2C8-87D869805F6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3020;p4">
              <a:extLst>
                <a:ext uri="{FF2B5EF4-FFF2-40B4-BE49-F238E27FC236}">
                  <a16:creationId xmlns:a16="http://schemas.microsoft.com/office/drawing/2014/main" id="{2326D30C-3CB3-4356-B39B-D9975261A0C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3021;p4">
              <a:extLst>
                <a:ext uri="{FF2B5EF4-FFF2-40B4-BE49-F238E27FC236}">
                  <a16:creationId xmlns:a16="http://schemas.microsoft.com/office/drawing/2014/main" id="{772B0AE6-354B-4574-82D3-6253C43ED1A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3022;p4">
              <a:extLst>
                <a:ext uri="{FF2B5EF4-FFF2-40B4-BE49-F238E27FC236}">
                  <a16:creationId xmlns:a16="http://schemas.microsoft.com/office/drawing/2014/main" id="{CF1C342D-1096-4979-8398-56B9B5A239A3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3023;p4">
              <a:extLst>
                <a:ext uri="{FF2B5EF4-FFF2-40B4-BE49-F238E27FC236}">
                  <a16:creationId xmlns:a16="http://schemas.microsoft.com/office/drawing/2014/main" id="{AB15036F-7AE9-4456-BAAD-7E12EFCE3630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3024;p4">
              <a:extLst>
                <a:ext uri="{FF2B5EF4-FFF2-40B4-BE49-F238E27FC236}">
                  <a16:creationId xmlns:a16="http://schemas.microsoft.com/office/drawing/2014/main" id="{28CF4DDA-03B5-416F-92E3-E0BAF74460C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3025;p4">
              <a:extLst>
                <a:ext uri="{FF2B5EF4-FFF2-40B4-BE49-F238E27FC236}">
                  <a16:creationId xmlns:a16="http://schemas.microsoft.com/office/drawing/2014/main" id="{99E139A9-B409-4146-B454-7F4D75DB7310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3026;p4">
              <a:extLst>
                <a:ext uri="{FF2B5EF4-FFF2-40B4-BE49-F238E27FC236}">
                  <a16:creationId xmlns:a16="http://schemas.microsoft.com/office/drawing/2014/main" id="{628656D8-FF1D-43C5-B4EF-78AA03D97FA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3027;p4">
              <a:extLst>
                <a:ext uri="{FF2B5EF4-FFF2-40B4-BE49-F238E27FC236}">
                  <a16:creationId xmlns:a16="http://schemas.microsoft.com/office/drawing/2014/main" id="{1619E34E-0EEB-43C0-9826-969655636DE8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3028;p4">
              <a:extLst>
                <a:ext uri="{FF2B5EF4-FFF2-40B4-BE49-F238E27FC236}">
                  <a16:creationId xmlns:a16="http://schemas.microsoft.com/office/drawing/2014/main" id="{C9A7292D-0FB1-4940-89B7-E8D0241EC55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3029;p4">
              <a:extLst>
                <a:ext uri="{FF2B5EF4-FFF2-40B4-BE49-F238E27FC236}">
                  <a16:creationId xmlns:a16="http://schemas.microsoft.com/office/drawing/2014/main" id="{C64815BE-8176-434A-BFA3-FF440BF7486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3030;p4">
              <a:extLst>
                <a:ext uri="{FF2B5EF4-FFF2-40B4-BE49-F238E27FC236}">
                  <a16:creationId xmlns:a16="http://schemas.microsoft.com/office/drawing/2014/main" id="{ABA757FD-C868-4849-9F2A-5551C6346AD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3031;p4">
            <a:extLst>
              <a:ext uri="{FF2B5EF4-FFF2-40B4-BE49-F238E27FC236}">
                <a16:creationId xmlns:a16="http://schemas.microsoft.com/office/drawing/2014/main" id="{66787BE5-D660-4AFB-8119-06CBDEDAA072}"/>
              </a:ext>
            </a:extLst>
          </p:cNvPr>
          <p:cNvGrpSpPr/>
          <p:nvPr/>
        </p:nvGrpSpPr>
        <p:grpSpPr>
          <a:xfrm>
            <a:off x="1024344" y="5367133"/>
            <a:ext cx="901548" cy="901548"/>
            <a:chOff x="4046220" y="2072640"/>
            <a:chExt cx="2590800" cy="2590800"/>
          </a:xfrm>
        </p:grpSpPr>
        <p:sp>
          <p:nvSpPr>
            <p:cNvPr id="1657" name="Google Shape;3032;p4">
              <a:extLst>
                <a:ext uri="{FF2B5EF4-FFF2-40B4-BE49-F238E27FC236}">
                  <a16:creationId xmlns:a16="http://schemas.microsoft.com/office/drawing/2014/main" id="{DF8ED91A-DCE0-489D-AB90-259F28031F1E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3033;p4">
              <a:extLst>
                <a:ext uri="{FF2B5EF4-FFF2-40B4-BE49-F238E27FC236}">
                  <a16:creationId xmlns:a16="http://schemas.microsoft.com/office/drawing/2014/main" id="{EE3B9137-C53A-4021-8488-0FA890D218B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3034;p4">
              <a:extLst>
                <a:ext uri="{FF2B5EF4-FFF2-40B4-BE49-F238E27FC236}">
                  <a16:creationId xmlns:a16="http://schemas.microsoft.com/office/drawing/2014/main" id="{F80E6952-02B0-4971-BC4C-043C96B7D41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3035;p4">
              <a:extLst>
                <a:ext uri="{FF2B5EF4-FFF2-40B4-BE49-F238E27FC236}">
                  <a16:creationId xmlns:a16="http://schemas.microsoft.com/office/drawing/2014/main" id="{FACC0ED3-7D6C-4A15-8369-C076C5E2D8C1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3036;p4">
              <a:extLst>
                <a:ext uri="{FF2B5EF4-FFF2-40B4-BE49-F238E27FC236}">
                  <a16:creationId xmlns:a16="http://schemas.microsoft.com/office/drawing/2014/main" id="{D3E0A2F9-7898-4362-AB6D-7887FA58819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3037;p4">
              <a:extLst>
                <a:ext uri="{FF2B5EF4-FFF2-40B4-BE49-F238E27FC236}">
                  <a16:creationId xmlns:a16="http://schemas.microsoft.com/office/drawing/2014/main" id="{100052A1-FDC6-41A9-A12B-88FDFDAB5142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3038;p4">
              <a:extLst>
                <a:ext uri="{FF2B5EF4-FFF2-40B4-BE49-F238E27FC236}">
                  <a16:creationId xmlns:a16="http://schemas.microsoft.com/office/drawing/2014/main" id="{F7FCE58D-55BB-4ECF-896B-C8A169091909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3039;p4">
              <a:extLst>
                <a:ext uri="{FF2B5EF4-FFF2-40B4-BE49-F238E27FC236}">
                  <a16:creationId xmlns:a16="http://schemas.microsoft.com/office/drawing/2014/main" id="{A9BCC4FF-4B16-4211-96BD-C37B8784B5F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3040;p4">
              <a:extLst>
                <a:ext uri="{FF2B5EF4-FFF2-40B4-BE49-F238E27FC236}">
                  <a16:creationId xmlns:a16="http://schemas.microsoft.com/office/drawing/2014/main" id="{A624FD5B-BCE5-4710-9C32-45C54107B13D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3041;p4">
              <a:extLst>
                <a:ext uri="{FF2B5EF4-FFF2-40B4-BE49-F238E27FC236}">
                  <a16:creationId xmlns:a16="http://schemas.microsoft.com/office/drawing/2014/main" id="{164DF3B8-D941-47E6-9584-81BCA3155F7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3042;p4">
              <a:extLst>
                <a:ext uri="{FF2B5EF4-FFF2-40B4-BE49-F238E27FC236}">
                  <a16:creationId xmlns:a16="http://schemas.microsoft.com/office/drawing/2014/main" id="{F866FF69-FED4-4D11-A1E2-4BE6E0FEB6F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3043;p4">
              <a:extLst>
                <a:ext uri="{FF2B5EF4-FFF2-40B4-BE49-F238E27FC236}">
                  <a16:creationId xmlns:a16="http://schemas.microsoft.com/office/drawing/2014/main" id="{B189153C-66AC-4A97-B2D8-D084531A8168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3044;p4">
              <a:extLst>
                <a:ext uri="{FF2B5EF4-FFF2-40B4-BE49-F238E27FC236}">
                  <a16:creationId xmlns:a16="http://schemas.microsoft.com/office/drawing/2014/main" id="{4B2C617B-5944-4AA5-AB10-6CD17023E45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3045;p4">
              <a:extLst>
                <a:ext uri="{FF2B5EF4-FFF2-40B4-BE49-F238E27FC236}">
                  <a16:creationId xmlns:a16="http://schemas.microsoft.com/office/drawing/2014/main" id="{20297B38-8775-4911-BFD8-819A50E356E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3046;p4">
              <a:extLst>
                <a:ext uri="{FF2B5EF4-FFF2-40B4-BE49-F238E27FC236}">
                  <a16:creationId xmlns:a16="http://schemas.microsoft.com/office/drawing/2014/main" id="{5BB594A9-2F06-46F2-A096-016F9FAF5C2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3047;p4">
              <a:extLst>
                <a:ext uri="{FF2B5EF4-FFF2-40B4-BE49-F238E27FC236}">
                  <a16:creationId xmlns:a16="http://schemas.microsoft.com/office/drawing/2014/main" id="{867111FB-2F17-457D-8AAF-92AB14E0352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3048;p4">
              <a:extLst>
                <a:ext uri="{FF2B5EF4-FFF2-40B4-BE49-F238E27FC236}">
                  <a16:creationId xmlns:a16="http://schemas.microsoft.com/office/drawing/2014/main" id="{2F217A4D-69B0-417E-9041-01634AF83121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3049;p4">
              <a:extLst>
                <a:ext uri="{FF2B5EF4-FFF2-40B4-BE49-F238E27FC236}">
                  <a16:creationId xmlns:a16="http://schemas.microsoft.com/office/drawing/2014/main" id="{ED377AED-4AAF-4AC4-9837-FFE7F5E64BA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3050;p4">
              <a:extLst>
                <a:ext uri="{FF2B5EF4-FFF2-40B4-BE49-F238E27FC236}">
                  <a16:creationId xmlns:a16="http://schemas.microsoft.com/office/drawing/2014/main" id="{BEE8FF02-DC32-411E-89E7-998B59FCE48A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3051;p4">
              <a:extLst>
                <a:ext uri="{FF2B5EF4-FFF2-40B4-BE49-F238E27FC236}">
                  <a16:creationId xmlns:a16="http://schemas.microsoft.com/office/drawing/2014/main" id="{594C0BC9-9B76-47D9-9BBB-F8876216EA9C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3052;p4">
              <a:extLst>
                <a:ext uri="{FF2B5EF4-FFF2-40B4-BE49-F238E27FC236}">
                  <a16:creationId xmlns:a16="http://schemas.microsoft.com/office/drawing/2014/main" id="{61210B0B-24FA-494E-B932-7FCD7A7E3A5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3053;p4">
              <a:extLst>
                <a:ext uri="{FF2B5EF4-FFF2-40B4-BE49-F238E27FC236}">
                  <a16:creationId xmlns:a16="http://schemas.microsoft.com/office/drawing/2014/main" id="{CBBF0E42-A0CD-4878-B633-C82BFF74327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3054;p4">
              <a:extLst>
                <a:ext uri="{FF2B5EF4-FFF2-40B4-BE49-F238E27FC236}">
                  <a16:creationId xmlns:a16="http://schemas.microsoft.com/office/drawing/2014/main" id="{A05759F1-529B-4F23-B45B-22BCE5D4BB3D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3055;p4">
              <a:extLst>
                <a:ext uri="{FF2B5EF4-FFF2-40B4-BE49-F238E27FC236}">
                  <a16:creationId xmlns:a16="http://schemas.microsoft.com/office/drawing/2014/main" id="{0CEA536A-4CA7-4F63-A631-0B5D30507DF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3056;p4">
              <a:extLst>
                <a:ext uri="{FF2B5EF4-FFF2-40B4-BE49-F238E27FC236}">
                  <a16:creationId xmlns:a16="http://schemas.microsoft.com/office/drawing/2014/main" id="{6E66378F-4A49-4877-A4EE-AD532B929246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3057;p4">
              <a:extLst>
                <a:ext uri="{FF2B5EF4-FFF2-40B4-BE49-F238E27FC236}">
                  <a16:creationId xmlns:a16="http://schemas.microsoft.com/office/drawing/2014/main" id="{0F49256F-DABF-43A7-A78A-05AA7D4BB336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3058;p4">
              <a:extLst>
                <a:ext uri="{FF2B5EF4-FFF2-40B4-BE49-F238E27FC236}">
                  <a16:creationId xmlns:a16="http://schemas.microsoft.com/office/drawing/2014/main" id="{A1AC9A7B-C17E-4203-8660-A6D4915A14A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3059;p4">
              <a:extLst>
                <a:ext uri="{FF2B5EF4-FFF2-40B4-BE49-F238E27FC236}">
                  <a16:creationId xmlns:a16="http://schemas.microsoft.com/office/drawing/2014/main" id="{67A8B8CE-2325-4D00-BC35-CB7846F5B21C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3060;p4">
              <a:extLst>
                <a:ext uri="{FF2B5EF4-FFF2-40B4-BE49-F238E27FC236}">
                  <a16:creationId xmlns:a16="http://schemas.microsoft.com/office/drawing/2014/main" id="{EEB55869-8230-4636-A6B1-7A3FD4D324D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3061;p4">
              <a:extLst>
                <a:ext uri="{FF2B5EF4-FFF2-40B4-BE49-F238E27FC236}">
                  <a16:creationId xmlns:a16="http://schemas.microsoft.com/office/drawing/2014/main" id="{3A7EB237-6EFB-45FC-83E7-02CBE6AE09DD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3062;p4">
              <a:extLst>
                <a:ext uri="{FF2B5EF4-FFF2-40B4-BE49-F238E27FC236}">
                  <a16:creationId xmlns:a16="http://schemas.microsoft.com/office/drawing/2014/main" id="{EA45C163-3B65-4636-8C12-6A112C8C1A6D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3063;p4">
              <a:extLst>
                <a:ext uri="{FF2B5EF4-FFF2-40B4-BE49-F238E27FC236}">
                  <a16:creationId xmlns:a16="http://schemas.microsoft.com/office/drawing/2014/main" id="{A2071D27-C0FD-4D3E-BF59-F03CEAC30A62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3064;p4">
              <a:extLst>
                <a:ext uri="{FF2B5EF4-FFF2-40B4-BE49-F238E27FC236}">
                  <a16:creationId xmlns:a16="http://schemas.microsoft.com/office/drawing/2014/main" id="{21C7E943-0E6C-431A-994C-1000C8B07D64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3065;p4">
              <a:extLst>
                <a:ext uri="{FF2B5EF4-FFF2-40B4-BE49-F238E27FC236}">
                  <a16:creationId xmlns:a16="http://schemas.microsoft.com/office/drawing/2014/main" id="{D9211A99-2296-41AD-959B-D33401321EF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3066;p4">
              <a:extLst>
                <a:ext uri="{FF2B5EF4-FFF2-40B4-BE49-F238E27FC236}">
                  <a16:creationId xmlns:a16="http://schemas.microsoft.com/office/drawing/2014/main" id="{3824E404-DFDA-4981-A96E-0B3F2D12B7D0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3067;p4">
              <a:extLst>
                <a:ext uri="{FF2B5EF4-FFF2-40B4-BE49-F238E27FC236}">
                  <a16:creationId xmlns:a16="http://schemas.microsoft.com/office/drawing/2014/main" id="{6F5400C2-910F-4EAD-8EB8-0A9A1327937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3068;p4">
              <a:extLst>
                <a:ext uri="{FF2B5EF4-FFF2-40B4-BE49-F238E27FC236}">
                  <a16:creationId xmlns:a16="http://schemas.microsoft.com/office/drawing/2014/main" id="{BEFAABE4-7822-4E56-8D8B-34210B028786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3069;p4">
              <a:extLst>
                <a:ext uri="{FF2B5EF4-FFF2-40B4-BE49-F238E27FC236}">
                  <a16:creationId xmlns:a16="http://schemas.microsoft.com/office/drawing/2014/main" id="{FAF5A490-36CF-4754-936D-F5E032C4933C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3070;p4">
              <a:extLst>
                <a:ext uri="{FF2B5EF4-FFF2-40B4-BE49-F238E27FC236}">
                  <a16:creationId xmlns:a16="http://schemas.microsoft.com/office/drawing/2014/main" id="{8F5EE587-15CC-4DE8-9896-13F2C61EAD26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3071;p4">
              <a:extLst>
                <a:ext uri="{FF2B5EF4-FFF2-40B4-BE49-F238E27FC236}">
                  <a16:creationId xmlns:a16="http://schemas.microsoft.com/office/drawing/2014/main" id="{EBCC25ED-F0BB-4A22-B4A6-FD4D97BF0DDD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3072;p4">
              <a:extLst>
                <a:ext uri="{FF2B5EF4-FFF2-40B4-BE49-F238E27FC236}">
                  <a16:creationId xmlns:a16="http://schemas.microsoft.com/office/drawing/2014/main" id="{ABE14FB5-4DD3-4DB4-86A5-75FA75664E8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3073;p4">
              <a:extLst>
                <a:ext uri="{FF2B5EF4-FFF2-40B4-BE49-F238E27FC236}">
                  <a16:creationId xmlns:a16="http://schemas.microsoft.com/office/drawing/2014/main" id="{0A4AFE3A-F3DB-4F4B-9FA5-A64F8535869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3074;p4">
              <a:extLst>
                <a:ext uri="{FF2B5EF4-FFF2-40B4-BE49-F238E27FC236}">
                  <a16:creationId xmlns:a16="http://schemas.microsoft.com/office/drawing/2014/main" id="{4879AFCA-A1E5-4B47-9C13-D0BFFDE0325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3075;p4">
              <a:extLst>
                <a:ext uri="{FF2B5EF4-FFF2-40B4-BE49-F238E27FC236}">
                  <a16:creationId xmlns:a16="http://schemas.microsoft.com/office/drawing/2014/main" id="{A65F1944-28EE-48AE-97E2-BA5959C90BF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3076;p4">
              <a:extLst>
                <a:ext uri="{FF2B5EF4-FFF2-40B4-BE49-F238E27FC236}">
                  <a16:creationId xmlns:a16="http://schemas.microsoft.com/office/drawing/2014/main" id="{BB80CB99-8DF5-4E60-805E-1112AD7B96E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3077;p4">
              <a:extLst>
                <a:ext uri="{FF2B5EF4-FFF2-40B4-BE49-F238E27FC236}">
                  <a16:creationId xmlns:a16="http://schemas.microsoft.com/office/drawing/2014/main" id="{7C2214AA-FC50-49C5-A26B-766492CFB78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3078;p4">
              <a:extLst>
                <a:ext uri="{FF2B5EF4-FFF2-40B4-BE49-F238E27FC236}">
                  <a16:creationId xmlns:a16="http://schemas.microsoft.com/office/drawing/2014/main" id="{5F7FF741-F2D2-4F6A-A271-58DF7A544DF4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3079;p4">
              <a:extLst>
                <a:ext uri="{FF2B5EF4-FFF2-40B4-BE49-F238E27FC236}">
                  <a16:creationId xmlns:a16="http://schemas.microsoft.com/office/drawing/2014/main" id="{8418118A-33FA-4925-A660-9080080F383D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3080;p4">
              <a:extLst>
                <a:ext uri="{FF2B5EF4-FFF2-40B4-BE49-F238E27FC236}">
                  <a16:creationId xmlns:a16="http://schemas.microsoft.com/office/drawing/2014/main" id="{AC104C7F-7F6D-42ED-88EF-8A482B6786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3081;p4">
              <a:extLst>
                <a:ext uri="{FF2B5EF4-FFF2-40B4-BE49-F238E27FC236}">
                  <a16:creationId xmlns:a16="http://schemas.microsoft.com/office/drawing/2014/main" id="{D3DC3E14-1F96-4C58-AB4A-FB568147226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3082;p4">
              <a:extLst>
                <a:ext uri="{FF2B5EF4-FFF2-40B4-BE49-F238E27FC236}">
                  <a16:creationId xmlns:a16="http://schemas.microsoft.com/office/drawing/2014/main" id="{5C2E8E46-B41A-4835-8BEE-F02337AF57D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3083;p4">
              <a:extLst>
                <a:ext uri="{FF2B5EF4-FFF2-40B4-BE49-F238E27FC236}">
                  <a16:creationId xmlns:a16="http://schemas.microsoft.com/office/drawing/2014/main" id="{2174A8A7-23AE-47AD-841D-4193B7330E0B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3084;p4">
              <a:extLst>
                <a:ext uri="{FF2B5EF4-FFF2-40B4-BE49-F238E27FC236}">
                  <a16:creationId xmlns:a16="http://schemas.microsoft.com/office/drawing/2014/main" id="{1AD9AAE3-0DD8-4843-8E9A-30884446429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3085;p4">
              <a:extLst>
                <a:ext uri="{FF2B5EF4-FFF2-40B4-BE49-F238E27FC236}">
                  <a16:creationId xmlns:a16="http://schemas.microsoft.com/office/drawing/2014/main" id="{7E002551-B98B-439C-B42E-BDF820F4710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3086;p4">
              <a:extLst>
                <a:ext uri="{FF2B5EF4-FFF2-40B4-BE49-F238E27FC236}">
                  <a16:creationId xmlns:a16="http://schemas.microsoft.com/office/drawing/2014/main" id="{60EE012D-EEAF-4E6C-B09C-C73004D3370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3087;p4">
              <a:extLst>
                <a:ext uri="{FF2B5EF4-FFF2-40B4-BE49-F238E27FC236}">
                  <a16:creationId xmlns:a16="http://schemas.microsoft.com/office/drawing/2014/main" id="{23BDFDF1-368F-46D4-B64E-B65D65A34A0A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3088;p4">
              <a:extLst>
                <a:ext uri="{FF2B5EF4-FFF2-40B4-BE49-F238E27FC236}">
                  <a16:creationId xmlns:a16="http://schemas.microsoft.com/office/drawing/2014/main" id="{418C4A8F-B808-443C-9300-EB68DE0A4C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3089;p4">
              <a:extLst>
                <a:ext uri="{FF2B5EF4-FFF2-40B4-BE49-F238E27FC236}">
                  <a16:creationId xmlns:a16="http://schemas.microsoft.com/office/drawing/2014/main" id="{38DBA5D1-F79D-41BB-A8B6-46C552F6E891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3090;p4">
              <a:extLst>
                <a:ext uri="{FF2B5EF4-FFF2-40B4-BE49-F238E27FC236}">
                  <a16:creationId xmlns:a16="http://schemas.microsoft.com/office/drawing/2014/main" id="{3E291065-738E-4ED4-AA20-CFAE01027E0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3091;p4">
              <a:extLst>
                <a:ext uri="{FF2B5EF4-FFF2-40B4-BE49-F238E27FC236}">
                  <a16:creationId xmlns:a16="http://schemas.microsoft.com/office/drawing/2014/main" id="{FDC5810E-7E83-4664-B661-D2A44128F96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3092;p4">
              <a:extLst>
                <a:ext uri="{FF2B5EF4-FFF2-40B4-BE49-F238E27FC236}">
                  <a16:creationId xmlns:a16="http://schemas.microsoft.com/office/drawing/2014/main" id="{D5FE2BFE-ED29-46E2-9C36-D58E323FBA7C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3093;p4">
              <a:extLst>
                <a:ext uri="{FF2B5EF4-FFF2-40B4-BE49-F238E27FC236}">
                  <a16:creationId xmlns:a16="http://schemas.microsoft.com/office/drawing/2014/main" id="{15AF3FFB-EFFE-4D76-A34C-A93BACA350D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3094;p4">
              <a:extLst>
                <a:ext uri="{FF2B5EF4-FFF2-40B4-BE49-F238E27FC236}">
                  <a16:creationId xmlns:a16="http://schemas.microsoft.com/office/drawing/2014/main" id="{E11089E4-4929-4379-AA6E-334D9B9084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3095;p4">
              <a:extLst>
                <a:ext uri="{FF2B5EF4-FFF2-40B4-BE49-F238E27FC236}">
                  <a16:creationId xmlns:a16="http://schemas.microsoft.com/office/drawing/2014/main" id="{D7BD9C59-192F-487C-B3A3-9B1EF3A2A7D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3096;p4">
              <a:extLst>
                <a:ext uri="{FF2B5EF4-FFF2-40B4-BE49-F238E27FC236}">
                  <a16:creationId xmlns:a16="http://schemas.microsoft.com/office/drawing/2014/main" id="{AC6AD31E-B62E-4531-A8B9-1FCFAB871F1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3097;p4">
              <a:extLst>
                <a:ext uri="{FF2B5EF4-FFF2-40B4-BE49-F238E27FC236}">
                  <a16:creationId xmlns:a16="http://schemas.microsoft.com/office/drawing/2014/main" id="{82C3B648-CFCD-403C-A7E9-91DF6BC20EB3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3098;p4">
              <a:extLst>
                <a:ext uri="{FF2B5EF4-FFF2-40B4-BE49-F238E27FC236}">
                  <a16:creationId xmlns:a16="http://schemas.microsoft.com/office/drawing/2014/main" id="{B5517926-7543-4240-A84B-77F082770B0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3099;p4">
              <a:extLst>
                <a:ext uri="{FF2B5EF4-FFF2-40B4-BE49-F238E27FC236}">
                  <a16:creationId xmlns:a16="http://schemas.microsoft.com/office/drawing/2014/main" id="{E10D6D9E-352B-4C5C-BF2C-BC5D5FB5E4A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3100;p4">
              <a:extLst>
                <a:ext uri="{FF2B5EF4-FFF2-40B4-BE49-F238E27FC236}">
                  <a16:creationId xmlns:a16="http://schemas.microsoft.com/office/drawing/2014/main" id="{F6E578E3-7AA2-47E9-8AF1-7C0B561ABD59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3101;p4">
              <a:extLst>
                <a:ext uri="{FF2B5EF4-FFF2-40B4-BE49-F238E27FC236}">
                  <a16:creationId xmlns:a16="http://schemas.microsoft.com/office/drawing/2014/main" id="{8990D358-2257-470F-966B-FBE1D37C0847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3102;p4">
              <a:extLst>
                <a:ext uri="{FF2B5EF4-FFF2-40B4-BE49-F238E27FC236}">
                  <a16:creationId xmlns:a16="http://schemas.microsoft.com/office/drawing/2014/main" id="{575C51EB-2A5C-446E-91A4-2B46C47E74F3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3103;p4">
              <a:extLst>
                <a:ext uri="{FF2B5EF4-FFF2-40B4-BE49-F238E27FC236}">
                  <a16:creationId xmlns:a16="http://schemas.microsoft.com/office/drawing/2014/main" id="{915FCBB8-E3E7-4EBE-9AA8-AB96701942D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3104;p4">
              <a:extLst>
                <a:ext uri="{FF2B5EF4-FFF2-40B4-BE49-F238E27FC236}">
                  <a16:creationId xmlns:a16="http://schemas.microsoft.com/office/drawing/2014/main" id="{634A98BD-EB50-4A67-8BB0-4997D750A14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3105;p4">
              <a:extLst>
                <a:ext uri="{FF2B5EF4-FFF2-40B4-BE49-F238E27FC236}">
                  <a16:creationId xmlns:a16="http://schemas.microsoft.com/office/drawing/2014/main" id="{3C0A4446-5C0A-4E3B-AA27-5CB31CC8BC0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3106;p4">
              <a:extLst>
                <a:ext uri="{FF2B5EF4-FFF2-40B4-BE49-F238E27FC236}">
                  <a16:creationId xmlns:a16="http://schemas.microsoft.com/office/drawing/2014/main" id="{3E74FD17-D735-4FF8-9E77-F06271D0CC6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3107;p4">
              <a:extLst>
                <a:ext uri="{FF2B5EF4-FFF2-40B4-BE49-F238E27FC236}">
                  <a16:creationId xmlns:a16="http://schemas.microsoft.com/office/drawing/2014/main" id="{27A5D7D0-6B89-4E7B-B917-6255512218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3108;p4">
              <a:extLst>
                <a:ext uri="{FF2B5EF4-FFF2-40B4-BE49-F238E27FC236}">
                  <a16:creationId xmlns:a16="http://schemas.microsoft.com/office/drawing/2014/main" id="{C5DDB978-DAC7-4ECC-BA6A-9D214B35740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3109;p4">
              <a:extLst>
                <a:ext uri="{FF2B5EF4-FFF2-40B4-BE49-F238E27FC236}">
                  <a16:creationId xmlns:a16="http://schemas.microsoft.com/office/drawing/2014/main" id="{3F844909-6E19-488D-B099-CAF1CB0D78B0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3110;p4">
              <a:extLst>
                <a:ext uri="{FF2B5EF4-FFF2-40B4-BE49-F238E27FC236}">
                  <a16:creationId xmlns:a16="http://schemas.microsoft.com/office/drawing/2014/main" id="{79EA3FC4-70F6-4090-BD80-7AE3758A33F2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3111;p4">
              <a:extLst>
                <a:ext uri="{FF2B5EF4-FFF2-40B4-BE49-F238E27FC236}">
                  <a16:creationId xmlns:a16="http://schemas.microsoft.com/office/drawing/2014/main" id="{4FC889FB-9A83-4B94-8EAD-47E31BA9CAD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3112;p4">
              <a:extLst>
                <a:ext uri="{FF2B5EF4-FFF2-40B4-BE49-F238E27FC236}">
                  <a16:creationId xmlns:a16="http://schemas.microsoft.com/office/drawing/2014/main" id="{D7E43D04-DCAE-4601-A274-FA87F9FA5E30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3113;p4">
              <a:extLst>
                <a:ext uri="{FF2B5EF4-FFF2-40B4-BE49-F238E27FC236}">
                  <a16:creationId xmlns:a16="http://schemas.microsoft.com/office/drawing/2014/main" id="{16D21E3C-479B-4EF7-AEC4-BF2FD301FCE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3114;p4">
              <a:extLst>
                <a:ext uri="{FF2B5EF4-FFF2-40B4-BE49-F238E27FC236}">
                  <a16:creationId xmlns:a16="http://schemas.microsoft.com/office/drawing/2014/main" id="{8DF6C51E-D6B5-4A19-BF88-A6CF23642458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3115;p4">
              <a:extLst>
                <a:ext uri="{FF2B5EF4-FFF2-40B4-BE49-F238E27FC236}">
                  <a16:creationId xmlns:a16="http://schemas.microsoft.com/office/drawing/2014/main" id="{C10567E9-65A0-46F3-97C6-6F5E4BA8A02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3116;p4">
              <a:extLst>
                <a:ext uri="{FF2B5EF4-FFF2-40B4-BE49-F238E27FC236}">
                  <a16:creationId xmlns:a16="http://schemas.microsoft.com/office/drawing/2014/main" id="{8BDDFEF0-9BD0-4144-A9A4-B4D40E19727D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3117;p4">
              <a:extLst>
                <a:ext uri="{FF2B5EF4-FFF2-40B4-BE49-F238E27FC236}">
                  <a16:creationId xmlns:a16="http://schemas.microsoft.com/office/drawing/2014/main" id="{4AC5BDD4-F70C-4BC3-AF90-7263C117D486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3118;p4">
              <a:extLst>
                <a:ext uri="{FF2B5EF4-FFF2-40B4-BE49-F238E27FC236}">
                  <a16:creationId xmlns:a16="http://schemas.microsoft.com/office/drawing/2014/main" id="{D1D76FA9-62D2-4CBD-B08C-74A4E67F5577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3119;p4">
              <a:extLst>
                <a:ext uri="{FF2B5EF4-FFF2-40B4-BE49-F238E27FC236}">
                  <a16:creationId xmlns:a16="http://schemas.microsoft.com/office/drawing/2014/main" id="{41A9114F-AAFB-4C02-9C8E-F4679694EAC6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3120;p4">
              <a:extLst>
                <a:ext uri="{FF2B5EF4-FFF2-40B4-BE49-F238E27FC236}">
                  <a16:creationId xmlns:a16="http://schemas.microsoft.com/office/drawing/2014/main" id="{087EAFBE-9FD2-4DB4-AEC6-BD3F2DD383D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3121;p4">
              <a:extLst>
                <a:ext uri="{FF2B5EF4-FFF2-40B4-BE49-F238E27FC236}">
                  <a16:creationId xmlns:a16="http://schemas.microsoft.com/office/drawing/2014/main" id="{91E73395-D832-4977-873C-0A81B32A1A1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3122;p4">
              <a:extLst>
                <a:ext uri="{FF2B5EF4-FFF2-40B4-BE49-F238E27FC236}">
                  <a16:creationId xmlns:a16="http://schemas.microsoft.com/office/drawing/2014/main" id="{DEE9520D-B2D9-463D-8316-13FB79BEC56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3123;p4">
              <a:extLst>
                <a:ext uri="{FF2B5EF4-FFF2-40B4-BE49-F238E27FC236}">
                  <a16:creationId xmlns:a16="http://schemas.microsoft.com/office/drawing/2014/main" id="{471E7AB5-2EDF-4DBD-BEF3-B1E9108F70FD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3124;p4">
              <a:extLst>
                <a:ext uri="{FF2B5EF4-FFF2-40B4-BE49-F238E27FC236}">
                  <a16:creationId xmlns:a16="http://schemas.microsoft.com/office/drawing/2014/main" id="{89BCDB10-8895-47A7-88B8-12CB6408F22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3125;p4">
              <a:extLst>
                <a:ext uri="{FF2B5EF4-FFF2-40B4-BE49-F238E27FC236}">
                  <a16:creationId xmlns:a16="http://schemas.microsoft.com/office/drawing/2014/main" id="{06CC661F-0E38-4E9C-80CE-2CE7C24AEEAB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3126;p4">
              <a:extLst>
                <a:ext uri="{FF2B5EF4-FFF2-40B4-BE49-F238E27FC236}">
                  <a16:creationId xmlns:a16="http://schemas.microsoft.com/office/drawing/2014/main" id="{1BC3E7FB-0C0F-4821-B1A4-2C614C09EB0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3127;p4">
              <a:extLst>
                <a:ext uri="{FF2B5EF4-FFF2-40B4-BE49-F238E27FC236}">
                  <a16:creationId xmlns:a16="http://schemas.microsoft.com/office/drawing/2014/main" id="{D73AE8C9-3BC7-4FAD-9F2F-4E5143787E5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3128;p4">
              <a:extLst>
                <a:ext uri="{FF2B5EF4-FFF2-40B4-BE49-F238E27FC236}">
                  <a16:creationId xmlns:a16="http://schemas.microsoft.com/office/drawing/2014/main" id="{611899DC-F1CB-441C-87DA-DEAF46809F5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3129;p4">
              <a:extLst>
                <a:ext uri="{FF2B5EF4-FFF2-40B4-BE49-F238E27FC236}">
                  <a16:creationId xmlns:a16="http://schemas.microsoft.com/office/drawing/2014/main" id="{62BE6A9A-EB82-4E66-85CE-470690F30E5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3130;p4">
              <a:extLst>
                <a:ext uri="{FF2B5EF4-FFF2-40B4-BE49-F238E27FC236}">
                  <a16:creationId xmlns:a16="http://schemas.microsoft.com/office/drawing/2014/main" id="{A431C7D0-6E3E-4478-A6A2-509D9B191A79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3131;p4">
              <a:extLst>
                <a:ext uri="{FF2B5EF4-FFF2-40B4-BE49-F238E27FC236}">
                  <a16:creationId xmlns:a16="http://schemas.microsoft.com/office/drawing/2014/main" id="{5D184220-2915-4464-922B-3AA982B6D6E6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7" name="Google Shape;3132;p4">
            <a:extLst>
              <a:ext uri="{FF2B5EF4-FFF2-40B4-BE49-F238E27FC236}">
                <a16:creationId xmlns:a16="http://schemas.microsoft.com/office/drawing/2014/main" id="{051CA9D8-7C7E-454F-95B1-ABAAB258286C}"/>
              </a:ext>
            </a:extLst>
          </p:cNvPr>
          <p:cNvGrpSpPr/>
          <p:nvPr/>
        </p:nvGrpSpPr>
        <p:grpSpPr>
          <a:xfrm>
            <a:off x="2726402" y="4354383"/>
            <a:ext cx="724576" cy="901548"/>
            <a:chOff x="2846886" y="1604312"/>
            <a:chExt cx="724576" cy="901548"/>
          </a:xfrm>
        </p:grpSpPr>
        <p:grpSp>
          <p:nvGrpSpPr>
            <p:cNvPr id="1758" name="Google Shape;3133;p4">
              <a:extLst>
                <a:ext uri="{FF2B5EF4-FFF2-40B4-BE49-F238E27FC236}">
                  <a16:creationId xmlns:a16="http://schemas.microsoft.com/office/drawing/2014/main" id="{CEA017E0-B888-4791-B9B8-C4D837278485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802" name="Google Shape;3134;p4">
                <a:extLst>
                  <a:ext uri="{FF2B5EF4-FFF2-40B4-BE49-F238E27FC236}">
                    <a16:creationId xmlns:a16="http://schemas.microsoft.com/office/drawing/2014/main" id="{565A2C3D-A3B7-49AF-B507-E5189BEAE1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3135;p4">
                <a:extLst>
                  <a:ext uri="{FF2B5EF4-FFF2-40B4-BE49-F238E27FC236}">
                    <a16:creationId xmlns:a16="http://schemas.microsoft.com/office/drawing/2014/main" id="{A7CE33D4-37E2-4E38-B8C1-6BD198FECEC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3136;p4">
                <a:extLst>
                  <a:ext uri="{FF2B5EF4-FFF2-40B4-BE49-F238E27FC236}">
                    <a16:creationId xmlns:a16="http://schemas.microsoft.com/office/drawing/2014/main" id="{F6265817-06B6-44DA-98CA-B7A439055DC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3137;p4">
                <a:extLst>
                  <a:ext uri="{FF2B5EF4-FFF2-40B4-BE49-F238E27FC236}">
                    <a16:creationId xmlns:a16="http://schemas.microsoft.com/office/drawing/2014/main" id="{5CB8C0A2-B38F-4703-914A-1DBDA67B18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3138;p4">
                <a:extLst>
                  <a:ext uri="{FF2B5EF4-FFF2-40B4-BE49-F238E27FC236}">
                    <a16:creationId xmlns:a16="http://schemas.microsoft.com/office/drawing/2014/main" id="{271CC5CC-EE44-4C03-BD2F-CBF1ED6C357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3139;p4">
                <a:extLst>
                  <a:ext uri="{FF2B5EF4-FFF2-40B4-BE49-F238E27FC236}">
                    <a16:creationId xmlns:a16="http://schemas.microsoft.com/office/drawing/2014/main" id="{2BC97C89-1A1A-41C3-ABBC-B0D2CD098DC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3140;p4">
                <a:extLst>
                  <a:ext uri="{FF2B5EF4-FFF2-40B4-BE49-F238E27FC236}">
                    <a16:creationId xmlns:a16="http://schemas.microsoft.com/office/drawing/2014/main" id="{85E9260B-ABD0-45E9-A3B3-A0E56779AE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3141;p4">
                <a:extLst>
                  <a:ext uri="{FF2B5EF4-FFF2-40B4-BE49-F238E27FC236}">
                    <a16:creationId xmlns:a16="http://schemas.microsoft.com/office/drawing/2014/main" id="{F898100D-9F18-48D9-8DD4-912CC4EF6DF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3142;p4">
                <a:extLst>
                  <a:ext uri="{FF2B5EF4-FFF2-40B4-BE49-F238E27FC236}">
                    <a16:creationId xmlns:a16="http://schemas.microsoft.com/office/drawing/2014/main" id="{F4D7EA5E-1E89-4F11-9A43-0E6DDC9DF00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3143;p4">
                <a:extLst>
                  <a:ext uri="{FF2B5EF4-FFF2-40B4-BE49-F238E27FC236}">
                    <a16:creationId xmlns:a16="http://schemas.microsoft.com/office/drawing/2014/main" id="{714C0855-CAE6-42C8-A56F-877947BDB04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9" name="Google Shape;3144;p4">
              <a:extLst>
                <a:ext uri="{FF2B5EF4-FFF2-40B4-BE49-F238E27FC236}">
                  <a16:creationId xmlns:a16="http://schemas.microsoft.com/office/drawing/2014/main" id="{74C43142-6533-41A8-A44B-563CEFB18D12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792" name="Google Shape;3145;p4">
                <a:extLst>
                  <a:ext uri="{FF2B5EF4-FFF2-40B4-BE49-F238E27FC236}">
                    <a16:creationId xmlns:a16="http://schemas.microsoft.com/office/drawing/2014/main" id="{24ADDEA9-52E2-41CA-815E-F017FD64E81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3146;p4">
                <a:extLst>
                  <a:ext uri="{FF2B5EF4-FFF2-40B4-BE49-F238E27FC236}">
                    <a16:creationId xmlns:a16="http://schemas.microsoft.com/office/drawing/2014/main" id="{945EC4C2-B43C-41A8-BFA4-FA376C772E1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3147;p4">
                <a:extLst>
                  <a:ext uri="{FF2B5EF4-FFF2-40B4-BE49-F238E27FC236}">
                    <a16:creationId xmlns:a16="http://schemas.microsoft.com/office/drawing/2014/main" id="{BAF09C30-32DB-45F7-B8B0-9C39B201FDC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3148;p4">
                <a:extLst>
                  <a:ext uri="{FF2B5EF4-FFF2-40B4-BE49-F238E27FC236}">
                    <a16:creationId xmlns:a16="http://schemas.microsoft.com/office/drawing/2014/main" id="{095C9215-1614-4748-89CB-949C12CB31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3149;p4">
                <a:extLst>
                  <a:ext uri="{FF2B5EF4-FFF2-40B4-BE49-F238E27FC236}">
                    <a16:creationId xmlns:a16="http://schemas.microsoft.com/office/drawing/2014/main" id="{2928517B-B99F-4307-B924-9F981B5E120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3150;p4">
                <a:extLst>
                  <a:ext uri="{FF2B5EF4-FFF2-40B4-BE49-F238E27FC236}">
                    <a16:creationId xmlns:a16="http://schemas.microsoft.com/office/drawing/2014/main" id="{6D969E22-F49B-43C1-A4D1-10D76EFEA0E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3151;p4">
                <a:extLst>
                  <a:ext uri="{FF2B5EF4-FFF2-40B4-BE49-F238E27FC236}">
                    <a16:creationId xmlns:a16="http://schemas.microsoft.com/office/drawing/2014/main" id="{1BEAAA99-27D8-42F3-824D-FE9460B427E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3152;p4">
                <a:extLst>
                  <a:ext uri="{FF2B5EF4-FFF2-40B4-BE49-F238E27FC236}">
                    <a16:creationId xmlns:a16="http://schemas.microsoft.com/office/drawing/2014/main" id="{7024A040-D2E2-4F72-83E9-B21B340A409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3153;p4">
                <a:extLst>
                  <a:ext uri="{FF2B5EF4-FFF2-40B4-BE49-F238E27FC236}">
                    <a16:creationId xmlns:a16="http://schemas.microsoft.com/office/drawing/2014/main" id="{1E03A47F-9296-4D44-93E1-E56D42CC3E2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3154;p4">
                <a:extLst>
                  <a:ext uri="{FF2B5EF4-FFF2-40B4-BE49-F238E27FC236}">
                    <a16:creationId xmlns:a16="http://schemas.microsoft.com/office/drawing/2014/main" id="{D21C5668-22AA-4913-A126-22BE6F24B02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0" name="Google Shape;3155;p4">
              <a:extLst>
                <a:ext uri="{FF2B5EF4-FFF2-40B4-BE49-F238E27FC236}">
                  <a16:creationId xmlns:a16="http://schemas.microsoft.com/office/drawing/2014/main" id="{A785F557-B71F-4527-9A94-AD761524B25F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782" name="Google Shape;3156;p4">
                <a:extLst>
                  <a:ext uri="{FF2B5EF4-FFF2-40B4-BE49-F238E27FC236}">
                    <a16:creationId xmlns:a16="http://schemas.microsoft.com/office/drawing/2014/main" id="{CF039E3D-B1C6-4BB8-BFF6-75D6FF614AE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3157;p4">
                <a:extLst>
                  <a:ext uri="{FF2B5EF4-FFF2-40B4-BE49-F238E27FC236}">
                    <a16:creationId xmlns:a16="http://schemas.microsoft.com/office/drawing/2014/main" id="{D26232B2-9123-4F0F-B926-D01CA4B6DF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3158;p4">
                <a:extLst>
                  <a:ext uri="{FF2B5EF4-FFF2-40B4-BE49-F238E27FC236}">
                    <a16:creationId xmlns:a16="http://schemas.microsoft.com/office/drawing/2014/main" id="{E4EBA311-06B4-48DB-BBAC-C16B510F454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3159;p4">
                <a:extLst>
                  <a:ext uri="{FF2B5EF4-FFF2-40B4-BE49-F238E27FC236}">
                    <a16:creationId xmlns:a16="http://schemas.microsoft.com/office/drawing/2014/main" id="{8B29857C-A73B-4F5C-AA53-91330D60470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3160;p4">
                <a:extLst>
                  <a:ext uri="{FF2B5EF4-FFF2-40B4-BE49-F238E27FC236}">
                    <a16:creationId xmlns:a16="http://schemas.microsoft.com/office/drawing/2014/main" id="{C7EC37C2-2073-4A4B-AB58-5F34B771677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3161;p4">
                <a:extLst>
                  <a:ext uri="{FF2B5EF4-FFF2-40B4-BE49-F238E27FC236}">
                    <a16:creationId xmlns:a16="http://schemas.microsoft.com/office/drawing/2014/main" id="{8DCBCCF2-3784-460F-A395-8EA736B2841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3162;p4">
                <a:extLst>
                  <a:ext uri="{FF2B5EF4-FFF2-40B4-BE49-F238E27FC236}">
                    <a16:creationId xmlns:a16="http://schemas.microsoft.com/office/drawing/2014/main" id="{A1216F47-8F3F-41AA-B24D-1A238CBB321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3163;p4">
                <a:extLst>
                  <a:ext uri="{FF2B5EF4-FFF2-40B4-BE49-F238E27FC236}">
                    <a16:creationId xmlns:a16="http://schemas.microsoft.com/office/drawing/2014/main" id="{252C404E-BE40-44E1-9D7C-5D78E832DAD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3164;p4">
                <a:extLst>
                  <a:ext uri="{FF2B5EF4-FFF2-40B4-BE49-F238E27FC236}">
                    <a16:creationId xmlns:a16="http://schemas.microsoft.com/office/drawing/2014/main" id="{70A1FC93-EC4F-4BC8-8EC9-24566C2032A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3165;p4">
                <a:extLst>
                  <a:ext uri="{FF2B5EF4-FFF2-40B4-BE49-F238E27FC236}">
                    <a16:creationId xmlns:a16="http://schemas.microsoft.com/office/drawing/2014/main" id="{2B78126F-0C68-4542-9309-BF5B853FD59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1" name="Google Shape;3166;p4">
              <a:extLst>
                <a:ext uri="{FF2B5EF4-FFF2-40B4-BE49-F238E27FC236}">
                  <a16:creationId xmlns:a16="http://schemas.microsoft.com/office/drawing/2014/main" id="{3BF516ED-B4EA-4C5D-BA0A-B6D8653B46D0}"/>
                </a:ext>
              </a:extLst>
            </p:cNvPr>
            <p:cNvGrpSpPr/>
            <p:nvPr/>
          </p:nvGrpSpPr>
          <p:grpSpPr>
            <a:xfrm>
              <a:off x="3311838" y="1604312"/>
              <a:ext cx="259624" cy="901548"/>
              <a:chOff x="7152671" y="1595686"/>
              <a:chExt cx="259624" cy="901548"/>
            </a:xfrm>
          </p:grpSpPr>
          <p:sp>
            <p:nvSpPr>
              <p:cNvPr id="1762" name="Google Shape;3167;p4">
                <a:extLst>
                  <a:ext uri="{FF2B5EF4-FFF2-40B4-BE49-F238E27FC236}">
                    <a16:creationId xmlns:a16="http://schemas.microsoft.com/office/drawing/2014/main" id="{FF4430BA-EC86-47E8-BA56-A3D7CAC767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3168;p4">
                <a:extLst>
                  <a:ext uri="{FF2B5EF4-FFF2-40B4-BE49-F238E27FC236}">
                    <a16:creationId xmlns:a16="http://schemas.microsoft.com/office/drawing/2014/main" id="{DE9CF4D3-3800-4C92-B2A4-0C65D55CE52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3169;p4">
                <a:extLst>
                  <a:ext uri="{FF2B5EF4-FFF2-40B4-BE49-F238E27FC236}">
                    <a16:creationId xmlns:a16="http://schemas.microsoft.com/office/drawing/2014/main" id="{6725364A-794A-4F5D-AA74-5563B14AEF3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3170;p4">
                <a:extLst>
                  <a:ext uri="{FF2B5EF4-FFF2-40B4-BE49-F238E27FC236}">
                    <a16:creationId xmlns:a16="http://schemas.microsoft.com/office/drawing/2014/main" id="{9CF1F3C1-9BA7-49DA-9B6A-B910B288568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3171;p4">
                <a:extLst>
                  <a:ext uri="{FF2B5EF4-FFF2-40B4-BE49-F238E27FC236}">
                    <a16:creationId xmlns:a16="http://schemas.microsoft.com/office/drawing/2014/main" id="{2E23C3B3-C15A-43C4-AD50-2C7BFA01F84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3172;p4">
                <a:extLst>
                  <a:ext uri="{FF2B5EF4-FFF2-40B4-BE49-F238E27FC236}">
                    <a16:creationId xmlns:a16="http://schemas.microsoft.com/office/drawing/2014/main" id="{281BAB91-4ACF-457D-8DA3-8C0CACB8257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3173;p4">
                <a:extLst>
                  <a:ext uri="{FF2B5EF4-FFF2-40B4-BE49-F238E27FC236}">
                    <a16:creationId xmlns:a16="http://schemas.microsoft.com/office/drawing/2014/main" id="{1E25C4E9-690C-4AB9-A5DF-37810656FF8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3174;p4">
                <a:extLst>
                  <a:ext uri="{FF2B5EF4-FFF2-40B4-BE49-F238E27FC236}">
                    <a16:creationId xmlns:a16="http://schemas.microsoft.com/office/drawing/2014/main" id="{11BF8610-9619-4A89-B2E7-8FA632A0DF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3175;p4">
                <a:extLst>
                  <a:ext uri="{FF2B5EF4-FFF2-40B4-BE49-F238E27FC236}">
                    <a16:creationId xmlns:a16="http://schemas.microsoft.com/office/drawing/2014/main" id="{2ACD6615-1B23-43D8-B232-279B2833308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3176;p4">
                <a:extLst>
                  <a:ext uri="{FF2B5EF4-FFF2-40B4-BE49-F238E27FC236}">
                    <a16:creationId xmlns:a16="http://schemas.microsoft.com/office/drawing/2014/main" id="{B33B2994-0847-4743-BE29-B35B31C4BAE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3177;p4">
                <a:extLst>
                  <a:ext uri="{FF2B5EF4-FFF2-40B4-BE49-F238E27FC236}">
                    <a16:creationId xmlns:a16="http://schemas.microsoft.com/office/drawing/2014/main" id="{988FD8D9-AA1F-4C70-B6F7-D1A87B901259}"/>
                  </a:ext>
                </a:extLst>
              </p:cNvPr>
              <p:cNvSpPr/>
              <p:nvPr/>
            </p:nvSpPr>
            <p:spPr>
              <a:xfrm>
                <a:off x="7322140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3178;p4">
                <a:extLst>
                  <a:ext uri="{FF2B5EF4-FFF2-40B4-BE49-F238E27FC236}">
                    <a16:creationId xmlns:a16="http://schemas.microsoft.com/office/drawing/2014/main" id="{5FB5DE63-8564-442A-96E7-E859B7190D59}"/>
                  </a:ext>
                </a:extLst>
              </p:cNvPr>
              <p:cNvSpPr/>
              <p:nvPr/>
            </p:nvSpPr>
            <p:spPr>
              <a:xfrm>
                <a:off x="7322140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3179;p4">
                <a:extLst>
                  <a:ext uri="{FF2B5EF4-FFF2-40B4-BE49-F238E27FC236}">
                    <a16:creationId xmlns:a16="http://schemas.microsoft.com/office/drawing/2014/main" id="{3ACC4F88-9348-47D3-B63C-C500EF3BD128}"/>
                  </a:ext>
                </a:extLst>
              </p:cNvPr>
              <p:cNvSpPr/>
              <p:nvPr/>
            </p:nvSpPr>
            <p:spPr>
              <a:xfrm>
                <a:off x="7322140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3180;p4">
                <a:extLst>
                  <a:ext uri="{FF2B5EF4-FFF2-40B4-BE49-F238E27FC236}">
                    <a16:creationId xmlns:a16="http://schemas.microsoft.com/office/drawing/2014/main" id="{75BA4E5D-D046-4819-A852-76ED1024E6DD}"/>
                  </a:ext>
                </a:extLst>
              </p:cNvPr>
              <p:cNvSpPr/>
              <p:nvPr/>
            </p:nvSpPr>
            <p:spPr>
              <a:xfrm>
                <a:off x="7322140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3181;p4">
                <a:extLst>
                  <a:ext uri="{FF2B5EF4-FFF2-40B4-BE49-F238E27FC236}">
                    <a16:creationId xmlns:a16="http://schemas.microsoft.com/office/drawing/2014/main" id="{10F2D665-F69D-4306-A639-ABF6B199A33F}"/>
                  </a:ext>
                </a:extLst>
              </p:cNvPr>
              <p:cNvSpPr/>
              <p:nvPr/>
            </p:nvSpPr>
            <p:spPr>
              <a:xfrm>
                <a:off x="7322140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3182;p4">
                <a:extLst>
                  <a:ext uri="{FF2B5EF4-FFF2-40B4-BE49-F238E27FC236}">
                    <a16:creationId xmlns:a16="http://schemas.microsoft.com/office/drawing/2014/main" id="{FA6D1DBB-054C-4953-8315-DCEF4A281818}"/>
                  </a:ext>
                </a:extLst>
              </p:cNvPr>
              <p:cNvSpPr/>
              <p:nvPr/>
            </p:nvSpPr>
            <p:spPr>
              <a:xfrm>
                <a:off x="7322140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3183;p4">
                <a:extLst>
                  <a:ext uri="{FF2B5EF4-FFF2-40B4-BE49-F238E27FC236}">
                    <a16:creationId xmlns:a16="http://schemas.microsoft.com/office/drawing/2014/main" id="{6F524804-CD59-4715-AF9B-BCB14DC5953C}"/>
                  </a:ext>
                </a:extLst>
              </p:cNvPr>
              <p:cNvSpPr/>
              <p:nvPr/>
            </p:nvSpPr>
            <p:spPr>
              <a:xfrm>
                <a:off x="7322140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3184;p4">
                <a:extLst>
                  <a:ext uri="{FF2B5EF4-FFF2-40B4-BE49-F238E27FC236}">
                    <a16:creationId xmlns:a16="http://schemas.microsoft.com/office/drawing/2014/main" id="{F696BE32-FBA3-4849-9A23-A6DB94599ECD}"/>
                  </a:ext>
                </a:extLst>
              </p:cNvPr>
              <p:cNvSpPr/>
              <p:nvPr/>
            </p:nvSpPr>
            <p:spPr>
              <a:xfrm>
                <a:off x="7322140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3185;p4">
                <a:extLst>
                  <a:ext uri="{FF2B5EF4-FFF2-40B4-BE49-F238E27FC236}">
                    <a16:creationId xmlns:a16="http://schemas.microsoft.com/office/drawing/2014/main" id="{B09A5DE8-2061-4DE5-85B4-272B562413C3}"/>
                  </a:ext>
                </a:extLst>
              </p:cNvPr>
              <p:cNvSpPr/>
              <p:nvPr/>
            </p:nvSpPr>
            <p:spPr>
              <a:xfrm>
                <a:off x="7322140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3186;p4">
                <a:extLst>
                  <a:ext uri="{FF2B5EF4-FFF2-40B4-BE49-F238E27FC236}">
                    <a16:creationId xmlns:a16="http://schemas.microsoft.com/office/drawing/2014/main" id="{2D041BFF-7A52-42D1-8321-9A91A8AE9FDD}"/>
                  </a:ext>
                </a:extLst>
              </p:cNvPr>
              <p:cNvSpPr/>
              <p:nvPr/>
            </p:nvSpPr>
            <p:spPr>
              <a:xfrm>
                <a:off x="7322140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2" name="Google Shape;3187;p4">
            <a:extLst>
              <a:ext uri="{FF2B5EF4-FFF2-40B4-BE49-F238E27FC236}">
                <a16:creationId xmlns:a16="http://schemas.microsoft.com/office/drawing/2014/main" id="{56494748-10B6-4255-883B-E4B817C333F9}"/>
              </a:ext>
            </a:extLst>
          </p:cNvPr>
          <p:cNvGrpSpPr/>
          <p:nvPr/>
        </p:nvGrpSpPr>
        <p:grpSpPr>
          <a:xfrm>
            <a:off x="2729129" y="5382984"/>
            <a:ext cx="396066" cy="901548"/>
            <a:chOff x="2846886" y="1604312"/>
            <a:chExt cx="396066" cy="901548"/>
          </a:xfrm>
        </p:grpSpPr>
        <p:grpSp>
          <p:nvGrpSpPr>
            <p:cNvPr id="1813" name="Google Shape;3188;p4">
              <a:extLst>
                <a:ext uri="{FF2B5EF4-FFF2-40B4-BE49-F238E27FC236}">
                  <a16:creationId xmlns:a16="http://schemas.microsoft.com/office/drawing/2014/main" id="{5C15AF68-4FFF-4765-9AB0-322D13813390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836" name="Google Shape;3189;p4">
                <a:extLst>
                  <a:ext uri="{FF2B5EF4-FFF2-40B4-BE49-F238E27FC236}">
                    <a16:creationId xmlns:a16="http://schemas.microsoft.com/office/drawing/2014/main" id="{D90A9035-D23C-4DEE-B2C4-C9D635E2D47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3190;p4">
                <a:extLst>
                  <a:ext uri="{FF2B5EF4-FFF2-40B4-BE49-F238E27FC236}">
                    <a16:creationId xmlns:a16="http://schemas.microsoft.com/office/drawing/2014/main" id="{F4CD2D8D-9119-42D0-B785-3C05D4C6335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3191;p4">
                <a:extLst>
                  <a:ext uri="{FF2B5EF4-FFF2-40B4-BE49-F238E27FC236}">
                    <a16:creationId xmlns:a16="http://schemas.microsoft.com/office/drawing/2014/main" id="{3487783B-3177-4E6C-8C22-9C346DE3AC2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3192;p4">
                <a:extLst>
                  <a:ext uri="{FF2B5EF4-FFF2-40B4-BE49-F238E27FC236}">
                    <a16:creationId xmlns:a16="http://schemas.microsoft.com/office/drawing/2014/main" id="{C3AF1283-021A-45F2-838D-6AC94B53995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3193;p4">
                <a:extLst>
                  <a:ext uri="{FF2B5EF4-FFF2-40B4-BE49-F238E27FC236}">
                    <a16:creationId xmlns:a16="http://schemas.microsoft.com/office/drawing/2014/main" id="{E96BCC0A-FD6C-4CD1-BD8A-F812AFBF9B7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3194;p4">
                <a:extLst>
                  <a:ext uri="{FF2B5EF4-FFF2-40B4-BE49-F238E27FC236}">
                    <a16:creationId xmlns:a16="http://schemas.microsoft.com/office/drawing/2014/main" id="{7705A6D5-E9D1-4177-8C52-F946FDB206D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3195;p4">
                <a:extLst>
                  <a:ext uri="{FF2B5EF4-FFF2-40B4-BE49-F238E27FC236}">
                    <a16:creationId xmlns:a16="http://schemas.microsoft.com/office/drawing/2014/main" id="{84C638B2-80BC-4316-8D9A-0CAD26F984D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3196;p4">
                <a:extLst>
                  <a:ext uri="{FF2B5EF4-FFF2-40B4-BE49-F238E27FC236}">
                    <a16:creationId xmlns:a16="http://schemas.microsoft.com/office/drawing/2014/main" id="{B26180E8-6645-4343-9671-7F681B05D35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3197;p4">
                <a:extLst>
                  <a:ext uri="{FF2B5EF4-FFF2-40B4-BE49-F238E27FC236}">
                    <a16:creationId xmlns:a16="http://schemas.microsoft.com/office/drawing/2014/main" id="{68F4DABA-8751-4F60-BC7B-E93AF9511A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3198;p4">
                <a:extLst>
                  <a:ext uri="{FF2B5EF4-FFF2-40B4-BE49-F238E27FC236}">
                    <a16:creationId xmlns:a16="http://schemas.microsoft.com/office/drawing/2014/main" id="{837386A4-A4AD-4171-A661-1C9B7D6D68C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4" name="Google Shape;3199;p4">
              <a:extLst>
                <a:ext uri="{FF2B5EF4-FFF2-40B4-BE49-F238E27FC236}">
                  <a16:creationId xmlns:a16="http://schemas.microsoft.com/office/drawing/2014/main" id="{412A1465-8837-4008-8051-FC14893285F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826" name="Google Shape;3200;p4">
                <a:extLst>
                  <a:ext uri="{FF2B5EF4-FFF2-40B4-BE49-F238E27FC236}">
                    <a16:creationId xmlns:a16="http://schemas.microsoft.com/office/drawing/2014/main" id="{54593F83-BB90-493E-9174-571E5969DC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3201;p4">
                <a:extLst>
                  <a:ext uri="{FF2B5EF4-FFF2-40B4-BE49-F238E27FC236}">
                    <a16:creationId xmlns:a16="http://schemas.microsoft.com/office/drawing/2014/main" id="{DDD5F7B4-F9C3-4C74-9F6E-EAC25DD5024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3202;p4">
                <a:extLst>
                  <a:ext uri="{FF2B5EF4-FFF2-40B4-BE49-F238E27FC236}">
                    <a16:creationId xmlns:a16="http://schemas.microsoft.com/office/drawing/2014/main" id="{B9B9E607-F0EB-4288-ADE2-4F52D6FCE1A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3203;p4">
                <a:extLst>
                  <a:ext uri="{FF2B5EF4-FFF2-40B4-BE49-F238E27FC236}">
                    <a16:creationId xmlns:a16="http://schemas.microsoft.com/office/drawing/2014/main" id="{EFC1F583-B978-4D67-91BE-93F3F7B768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3204;p4">
                <a:extLst>
                  <a:ext uri="{FF2B5EF4-FFF2-40B4-BE49-F238E27FC236}">
                    <a16:creationId xmlns:a16="http://schemas.microsoft.com/office/drawing/2014/main" id="{77510720-90D8-4533-BF43-318F6315686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3205;p4">
                <a:extLst>
                  <a:ext uri="{FF2B5EF4-FFF2-40B4-BE49-F238E27FC236}">
                    <a16:creationId xmlns:a16="http://schemas.microsoft.com/office/drawing/2014/main" id="{81FB6BCA-0EF4-42F5-844F-D0A39A34DDA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3206;p4">
                <a:extLst>
                  <a:ext uri="{FF2B5EF4-FFF2-40B4-BE49-F238E27FC236}">
                    <a16:creationId xmlns:a16="http://schemas.microsoft.com/office/drawing/2014/main" id="{8C2A4BA6-5F04-42A7-8EC1-C79F7A82FC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3207;p4">
                <a:extLst>
                  <a:ext uri="{FF2B5EF4-FFF2-40B4-BE49-F238E27FC236}">
                    <a16:creationId xmlns:a16="http://schemas.microsoft.com/office/drawing/2014/main" id="{B87FAC6B-E171-40CB-AF0F-4B0013627A3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3208;p4">
                <a:extLst>
                  <a:ext uri="{FF2B5EF4-FFF2-40B4-BE49-F238E27FC236}">
                    <a16:creationId xmlns:a16="http://schemas.microsoft.com/office/drawing/2014/main" id="{1D1F0290-F954-4564-A950-868397F6837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3209;p4">
                <a:extLst>
                  <a:ext uri="{FF2B5EF4-FFF2-40B4-BE49-F238E27FC236}">
                    <a16:creationId xmlns:a16="http://schemas.microsoft.com/office/drawing/2014/main" id="{78779598-C1BA-452E-A6B8-F8B57AC8591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5" name="Google Shape;3210;p4">
              <a:extLst>
                <a:ext uri="{FF2B5EF4-FFF2-40B4-BE49-F238E27FC236}">
                  <a16:creationId xmlns:a16="http://schemas.microsoft.com/office/drawing/2014/main" id="{6BCA297E-9A78-4024-9883-905F57E73371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816" name="Google Shape;3211;p4">
                <a:extLst>
                  <a:ext uri="{FF2B5EF4-FFF2-40B4-BE49-F238E27FC236}">
                    <a16:creationId xmlns:a16="http://schemas.microsoft.com/office/drawing/2014/main" id="{E0377F81-7EA3-493A-8BE7-5F160CE9EB4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3212;p4">
                <a:extLst>
                  <a:ext uri="{FF2B5EF4-FFF2-40B4-BE49-F238E27FC236}">
                    <a16:creationId xmlns:a16="http://schemas.microsoft.com/office/drawing/2014/main" id="{06C3697B-37BC-46AD-AD4A-8188A62A3B8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3213;p4">
                <a:extLst>
                  <a:ext uri="{FF2B5EF4-FFF2-40B4-BE49-F238E27FC236}">
                    <a16:creationId xmlns:a16="http://schemas.microsoft.com/office/drawing/2014/main" id="{C0347E2E-655B-49DF-85AB-3C9E6DE23E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3214;p4">
                <a:extLst>
                  <a:ext uri="{FF2B5EF4-FFF2-40B4-BE49-F238E27FC236}">
                    <a16:creationId xmlns:a16="http://schemas.microsoft.com/office/drawing/2014/main" id="{5591A25E-6602-45CA-B3B1-EFEA9607587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3215;p4">
                <a:extLst>
                  <a:ext uri="{FF2B5EF4-FFF2-40B4-BE49-F238E27FC236}">
                    <a16:creationId xmlns:a16="http://schemas.microsoft.com/office/drawing/2014/main" id="{7E07A346-74BD-4D13-9C60-2D17ED24F12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3216;p4">
                <a:extLst>
                  <a:ext uri="{FF2B5EF4-FFF2-40B4-BE49-F238E27FC236}">
                    <a16:creationId xmlns:a16="http://schemas.microsoft.com/office/drawing/2014/main" id="{D4F55C6D-F673-47F8-8771-6F04AAAEC40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3217;p4">
                <a:extLst>
                  <a:ext uri="{FF2B5EF4-FFF2-40B4-BE49-F238E27FC236}">
                    <a16:creationId xmlns:a16="http://schemas.microsoft.com/office/drawing/2014/main" id="{FEE69F1C-0332-4094-8B6D-B150E640661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3218;p4">
                <a:extLst>
                  <a:ext uri="{FF2B5EF4-FFF2-40B4-BE49-F238E27FC236}">
                    <a16:creationId xmlns:a16="http://schemas.microsoft.com/office/drawing/2014/main" id="{86740A7D-849C-4725-B6E9-951A08F2621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3219;p4">
                <a:extLst>
                  <a:ext uri="{FF2B5EF4-FFF2-40B4-BE49-F238E27FC236}">
                    <a16:creationId xmlns:a16="http://schemas.microsoft.com/office/drawing/2014/main" id="{6C226322-0CED-4D99-B0BD-30A703003E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3220;p4">
                <a:extLst>
                  <a:ext uri="{FF2B5EF4-FFF2-40B4-BE49-F238E27FC236}">
                    <a16:creationId xmlns:a16="http://schemas.microsoft.com/office/drawing/2014/main" id="{3FFD640A-548B-4A7E-A5F3-217994EF831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rgbClr val="DAEEF3"/>
              </a:solidFill>
              <a:ln w="9525" cap="flat" cmpd="sng">
                <a:solidFill>
                  <a:srgbClr val="3185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6" name="Google Shape;3221;p4">
            <a:extLst>
              <a:ext uri="{FF2B5EF4-FFF2-40B4-BE49-F238E27FC236}">
                <a16:creationId xmlns:a16="http://schemas.microsoft.com/office/drawing/2014/main" id="{242B18C4-45C2-444C-96CC-5E20EE192607}"/>
              </a:ext>
            </a:extLst>
          </p:cNvPr>
          <p:cNvGrpSpPr/>
          <p:nvPr/>
        </p:nvGrpSpPr>
        <p:grpSpPr>
          <a:xfrm>
            <a:off x="4684950" y="5553434"/>
            <a:ext cx="90155" cy="726843"/>
            <a:chOff x="4824133" y="1438424"/>
            <a:chExt cx="90155" cy="726843"/>
          </a:xfrm>
        </p:grpSpPr>
        <p:sp>
          <p:nvSpPr>
            <p:cNvPr id="1847" name="Google Shape;3222;p4">
              <a:extLst>
                <a:ext uri="{FF2B5EF4-FFF2-40B4-BE49-F238E27FC236}">
                  <a16:creationId xmlns:a16="http://schemas.microsoft.com/office/drawing/2014/main" id="{BFEEF691-D96C-402C-A598-3FF82011447F}"/>
                </a:ext>
              </a:extLst>
            </p:cNvPr>
            <p:cNvSpPr/>
            <p:nvPr/>
          </p:nvSpPr>
          <p:spPr>
            <a:xfrm>
              <a:off x="4824133" y="1438424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3223;p4">
              <a:extLst>
                <a:ext uri="{FF2B5EF4-FFF2-40B4-BE49-F238E27FC236}">
                  <a16:creationId xmlns:a16="http://schemas.microsoft.com/office/drawing/2014/main" id="{60A2FFB6-2E7D-448F-908D-D5EAE0272447}"/>
                </a:ext>
              </a:extLst>
            </p:cNvPr>
            <p:cNvSpPr/>
            <p:nvPr/>
          </p:nvSpPr>
          <p:spPr>
            <a:xfrm>
              <a:off x="4824133" y="1566898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3224;p4">
              <a:extLst>
                <a:ext uri="{FF2B5EF4-FFF2-40B4-BE49-F238E27FC236}">
                  <a16:creationId xmlns:a16="http://schemas.microsoft.com/office/drawing/2014/main" id="{AD5F3DB3-FD0F-44FC-A833-CE2D194DC437}"/>
                </a:ext>
              </a:extLst>
            </p:cNvPr>
            <p:cNvSpPr/>
            <p:nvPr/>
          </p:nvSpPr>
          <p:spPr>
            <a:xfrm>
              <a:off x="4824133" y="1695155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3225;p4">
              <a:extLst>
                <a:ext uri="{FF2B5EF4-FFF2-40B4-BE49-F238E27FC236}">
                  <a16:creationId xmlns:a16="http://schemas.microsoft.com/office/drawing/2014/main" id="{CC0BD189-E0C0-4851-96CE-7ADF3A61E630}"/>
                </a:ext>
              </a:extLst>
            </p:cNvPr>
            <p:cNvSpPr/>
            <p:nvPr/>
          </p:nvSpPr>
          <p:spPr>
            <a:xfrm>
              <a:off x="4824133" y="1823412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3226;p4">
              <a:extLst>
                <a:ext uri="{FF2B5EF4-FFF2-40B4-BE49-F238E27FC236}">
                  <a16:creationId xmlns:a16="http://schemas.microsoft.com/office/drawing/2014/main" id="{43C0F559-852A-47BA-842E-A32B05936E02}"/>
                </a:ext>
              </a:extLst>
            </p:cNvPr>
            <p:cNvSpPr/>
            <p:nvPr/>
          </p:nvSpPr>
          <p:spPr>
            <a:xfrm>
              <a:off x="4824133" y="1949288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3227;p4">
              <a:extLst>
                <a:ext uri="{FF2B5EF4-FFF2-40B4-BE49-F238E27FC236}">
                  <a16:creationId xmlns:a16="http://schemas.microsoft.com/office/drawing/2014/main" id="{95DA341B-7992-4495-A939-239149FA46B1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3" name="Google Shape;3228;p4">
            <a:extLst>
              <a:ext uri="{FF2B5EF4-FFF2-40B4-BE49-F238E27FC236}">
                <a16:creationId xmlns:a16="http://schemas.microsoft.com/office/drawing/2014/main" id="{B4E513BE-69A9-42B5-8FF6-87879D68A97B}"/>
              </a:ext>
            </a:extLst>
          </p:cNvPr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586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3229;p4">
            <a:extLst>
              <a:ext uri="{FF2B5EF4-FFF2-40B4-BE49-F238E27FC236}">
                <a16:creationId xmlns:a16="http://schemas.microsoft.com/office/drawing/2014/main" id="{1C33D641-E2DC-4D7F-9F61-8DCA4E13B94C}"/>
              </a:ext>
            </a:extLst>
          </p:cNvPr>
          <p:cNvSpPr txBox="1"/>
          <p:nvPr/>
        </p:nvSpPr>
        <p:spPr>
          <a:xfrm>
            <a:off x="5685054" y="1978321"/>
            <a:ext cx="4472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5" name="Google Shape;3230;p4">
            <a:extLst>
              <a:ext uri="{FF2B5EF4-FFF2-40B4-BE49-F238E27FC236}">
                <a16:creationId xmlns:a16="http://schemas.microsoft.com/office/drawing/2014/main" id="{83B139E8-4625-40BB-B57F-23D5FE6081A3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56" name="Google Shape;3231;p4">
            <a:extLst>
              <a:ext uri="{FF2B5EF4-FFF2-40B4-BE49-F238E27FC236}">
                <a16:creationId xmlns:a16="http://schemas.microsoft.com/office/drawing/2014/main" id="{6072E1E8-092C-4B8B-9C99-1925D8C7F767}"/>
              </a:ext>
            </a:extLst>
          </p:cNvPr>
          <p:cNvSpPr txBox="1"/>
          <p:nvPr/>
        </p:nvSpPr>
        <p:spPr>
          <a:xfrm>
            <a:off x="6446339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3232;p4">
            <a:extLst>
              <a:ext uri="{FF2B5EF4-FFF2-40B4-BE49-F238E27FC236}">
                <a16:creationId xmlns:a16="http://schemas.microsoft.com/office/drawing/2014/main" id="{88ACABFF-2E39-4F69-888C-64B14FBA67B6}"/>
              </a:ext>
            </a:extLst>
          </p:cNvPr>
          <p:cNvSpPr txBox="1"/>
          <p:nvPr/>
        </p:nvSpPr>
        <p:spPr>
          <a:xfrm>
            <a:off x="7287621" y="1624752"/>
            <a:ext cx="5387128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trừ 4 bằng 2, viết 2.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trừ 5 bằng 3,</a:t>
            </a:r>
            <a:r>
              <a:t>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 3.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trừ 2 bằng 3,</a:t>
            </a:r>
            <a:r>
              <a:t>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 3.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8" name="Google Shape;3233;p4">
            <a:extLst>
              <a:ext uri="{FF2B5EF4-FFF2-40B4-BE49-F238E27FC236}">
                <a16:creationId xmlns:a16="http://schemas.microsoft.com/office/drawing/2014/main" id="{12826913-51C8-4BDF-AF3C-62FEFB4D854B}"/>
              </a:ext>
            </a:extLst>
          </p:cNvPr>
          <p:cNvCxnSpPr/>
          <p:nvPr/>
        </p:nvCxnSpPr>
        <p:spPr>
          <a:xfrm flipH="1">
            <a:off x="4639873" y="550625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9" name="Google Shape;3234;p4">
            <a:extLst>
              <a:ext uri="{FF2B5EF4-FFF2-40B4-BE49-F238E27FC236}">
                <a16:creationId xmlns:a16="http://schemas.microsoft.com/office/drawing/2014/main" id="{E28418DD-F0BF-42C2-9B48-48B7D57BACEB}"/>
              </a:ext>
            </a:extLst>
          </p:cNvPr>
          <p:cNvCxnSpPr/>
          <p:nvPr/>
        </p:nvCxnSpPr>
        <p:spPr>
          <a:xfrm flipH="1">
            <a:off x="4639873" y="564521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0" name="Google Shape;3235;p4">
            <a:extLst>
              <a:ext uri="{FF2B5EF4-FFF2-40B4-BE49-F238E27FC236}">
                <a16:creationId xmlns:a16="http://schemas.microsoft.com/office/drawing/2014/main" id="{3A127CE1-BF4A-49E7-A928-E6F4A4CA664D}"/>
              </a:ext>
            </a:extLst>
          </p:cNvPr>
          <p:cNvCxnSpPr/>
          <p:nvPr/>
        </p:nvCxnSpPr>
        <p:spPr>
          <a:xfrm flipH="1">
            <a:off x="4639873" y="5772063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1" name="Google Shape;3236;p4">
            <a:extLst>
              <a:ext uri="{FF2B5EF4-FFF2-40B4-BE49-F238E27FC236}">
                <a16:creationId xmlns:a16="http://schemas.microsoft.com/office/drawing/2014/main" id="{BE6ABB83-5191-4521-AB48-60D9ADF469BC}"/>
              </a:ext>
            </a:extLst>
          </p:cNvPr>
          <p:cNvCxnSpPr/>
          <p:nvPr/>
        </p:nvCxnSpPr>
        <p:spPr>
          <a:xfrm flipH="1">
            <a:off x="4639873" y="589207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2" name="Google Shape;3237;p4">
            <a:extLst>
              <a:ext uri="{FF2B5EF4-FFF2-40B4-BE49-F238E27FC236}">
                <a16:creationId xmlns:a16="http://schemas.microsoft.com/office/drawing/2014/main" id="{3DCC030C-A1C8-4B90-A081-F6F713972B7A}"/>
              </a:ext>
            </a:extLst>
          </p:cNvPr>
          <p:cNvCxnSpPr/>
          <p:nvPr/>
        </p:nvCxnSpPr>
        <p:spPr>
          <a:xfrm flipH="1">
            <a:off x="2570784" y="4327756"/>
            <a:ext cx="991702" cy="9917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3" name="Google Shape;3238;p4">
            <a:extLst>
              <a:ext uri="{FF2B5EF4-FFF2-40B4-BE49-F238E27FC236}">
                <a16:creationId xmlns:a16="http://schemas.microsoft.com/office/drawing/2014/main" id="{E5A620F6-042D-4577-82C0-92679329837B}"/>
              </a:ext>
            </a:extLst>
          </p:cNvPr>
          <p:cNvSpPr txBox="1"/>
          <p:nvPr/>
        </p:nvSpPr>
        <p:spPr>
          <a:xfrm>
            <a:off x="6188398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64" name="Google Shape;3239;p4">
            <a:extLst>
              <a:ext uri="{FF2B5EF4-FFF2-40B4-BE49-F238E27FC236}">
                <a16:creationId xmlns:a16="http://schemas.microsoft.com/office/drawing/2014/main" id="{70165DE6-C307-4A80-8179-14356C3420B6}"/>
              </a:ext>
            </a:extLst>
          </p:cNvPr>
          <p:cNvCxnSpPr/>
          <p:nvPr/>
        </p:nvCxnSpPr>
        <p:spPr>
          <a:xfrm flipH="1">
            <a:off x="979267" y="1255676"/>
            <a:ext cx="991702" cy="9917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5" name="Google Shape;3240;p4">
            <a:extLst>
              <a:ext uri="{FF2B5EF4-FFF2-40B4-BE49-F238E27FC236}">
                <a16:creationId xmlns:a16="http://schemas.microsoft.com/office/drawing/2014/main" id="{F8B34F0E-A877-46B9-BE29-DF08CF5388A5}"/>
              </a:ext>
            </a:extLst>
          </p:cNvPr>
          <p:cNvCxnSpPr/>
          <p:nvPr/>
        </p:nvCxnSpPr>
        <p:spPr>
          <a:xfrm flipH="1">
            <a:off x="979267" y="2272688"/>
            <a:ext cx="991702" cy="9917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6" name="Google Shape;3241;p4">
            <a:extLst>
              <a:ext uri="{FF2B5EF4-FFF2-40B4-BE49-F238E27FC236}">
                <a16:creationId xmlns:a16="http://schemas.microsoft.com/office/drawing/2014/main" id="{90B81E97-E13A-47BA-ACAA-209503DC2C1A}"/>
              </a:ext>
            </a:extLst>
          </p:cNvPr>
          <p:cNvSpPr txBox="1"/>
          <p:nvPr/>
        </p:nvSpPr>
        <p:spPr>
          <a:xfrm>
            <a:off x="5921805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7" name="Google Shape;3242;p4">
            <a:extLst>
              <a:ext uri="{FF2B5EF4-FFF2-40B4-BE49-F238E27FC236}">
                <a16:creationId xmlns:a16="http://schemas.microsoft.com/office/drawing/2014/main" id="{1B25445A-CEF5-4348-BCE5-6AFFA398D20E}"/>
              </a:ext>
            </a:extLst>
          </p:cNvPr>
          <p:cNvGrpSpPr/>
          <p:nvPr/>
        </p:nvGrpSpPr>
        <p:grpSpPr>
          <a:xfrm>
            <a:off x="6723978" y="5354394"/>
            <a:ext cx="3900930" cy="936030"/>
            <a:chOff x="6881370" y="4098709"/>
            <a:chExt cx="3900930" cy="936030"/>
          </a:xfrm>
        </p:grpSpPr>
        <p:sp>
          <p:nvSpPr>
            <p:cNvPr id="1868" name="Google Shape;3243;p4">
              <a:extLst>
                <a:ext uri="{FF2B5EF4-FFF2-40B4-BE49-F238E27FC236}">
                  <a16:creationId xmlns:a16="http://schemas.microsoft.com/office/drawing/2014/main" id="{0BA59095-BCE7-4432-B473-FC997305E18A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586 – 254 = 332</a:t>
              </a:r>
              <a:endParaRPr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3244;p4">
              <a:extLst>
                <a:ext uri="{FF2B5EF4-FFF2-40B4-BE49-F238E27FC236}">
                  <a16:creationId xmlns:a16="http://schemas.microsoft.com/office/drawing/2014/main" id="{79767768-AF05-4AD6-9C8E-43A080188D54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823882" y="6754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Tính.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6E026BE-1B03-44E4-8A9D-384AC92DA1B6}"/>
              </a:ext>
            </a:extLst>
          </p:cNvPr>
          <p:cNvSpPr/>
          <p:nvPr/>
        </p:nvSpPr>
        <p:spPr>
          <a:xfrm>
            <a:off x="663406" y="1800070"/>
            <a:ext cx="10387870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C1B73D-F18C-4732-A29F-3ECE4BF8DDCD}"/>
              </a:ext>
            </a:extLst>
          </p:cNvPr>
          <p:cNvGrpSpPr/>
          <p:nvPr/>
        </p:nvGrpSpPr>
        <p:grpSpPr>
          <a:xfrm>
            <a:off x="1506510" y="2184626"/>
            <a:ext cx="1207750" cy="1478418"/>
            <a:chOff x="1506510" y="2095726"/>
            <a:chExt cx="1207750" cy="14784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0B1AD-2280-4654-8D30-285BD9F677F7}"/>
                </a:ext>
              </a:extLst>
            </p:cNvPr>
            <p:cNvGrpSpPr/>
            <p:nvPr/>
          </p:nvGrpSpPr>
          <p:grpSpPr>
            <a:xfrm>
              <a:off x="1506510" y="2095726"/>
              <a:ext cx="1207750" cy="1478418"/>
              <a:chOff x="1637051" y="2095726"/>
              <a:chExt cx="1207750" cy="147841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436040-BDF1-4C79-9E93-5596E0C1536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467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240</a:t>
                </a:r>
                <a:endParaRPr lang="en-US" sz="3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B1CFE5-8993-4E2E-A32E-59F9667B6C28}"/>
                  </a:ext>
                </a:extLst>
              </p:cNvPr>
              <p:cNvSpPr txBox="1"/>
              <p:nvPr/>
            </p:nvSpPr>
            <p:spPr>
              <a:xfrm>
                <a:off x="1637051" y="2418890"/>
                <a:ext cx="509145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/>
                  <a:t>–</a:t>
                </a:r>
                <a:endParaRPr lang="en-US" sz="3600" dirty="0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C8236F-8C6E-4E1F-A8B0-FA51E6613FA4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6165B-53A2-47A0-872E-660B7639A4EA}"/>
              </a:ext>
            </a:extLst>
          </p:cNvPr>
          <p:cNvGrpSpPr/>
          <p:nvPr/>
        </p:nvGrpSpPr>
        <p:grpSpPr>
          <a:xfrm>
            <a:off x="4017727" y="2184626"/>
            <a:ext cx="1207750" cy="1478418"/>
            <a:chOff x="1506510" y="2095726"/>
            <a:chExt cx="1207750" cy="147841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D95654-363C-469D-89E7-A5CBD1BDBEFF}"/>
                </a:ext>
              </a:extLst>
            </p:cNvPr>
            <p:cNvGrpSpPr/>
            <p:nvPr/>
          </p:nvGrpSpPr>
          <p:grpSpPr>
            <a:xfrm>
              <a:off x="1506510" y="2095726"/>
              <a:ext cx="1207750" cy="1478418"/>
              <a:chOff x="1637051" y="2095726"/>
              <a:chExt cx="1207750" cy="14784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E9C2AF-5260-4BCA-9ED8-71EADB41D5B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732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412</a:t>
                </a:r>
                <a:endParaRPr lang="en-US" sz="32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2D666F-9C85-49EA-8224-6E95B07F52CC}"/>
                  </a:ext>
                </a:extLst>
              </p:cNvPr>
              <p:cNvSpPr txBox="1"/>
              <p:nvPr/>
            </p:nvSpPr>
            <p:spPr>
              <a:xfrm>
                <a:off x="1637051" y="2418890"/>
                <a:ext cx="363930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/>
                  <a:t>–</a:t>
                </a:r>
                <a:endParaRPr lang="en-US" sz="3600" dirty="0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627DD0-BDED-4168-BBB6-435707F073C4}"/>
                </a:ext>
              </a:extLst>
            </p:cNvPr>
            <p:cNvCxnSpPr/>
            <p:nvPr/>
          </p:nvCxnSpPr>
          <p:spPr>
            <a:xfrm>
              <a:off x="1689100" y="351311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25A5A2-289B-42F9-8B79-2A5BD75628E6}"/>
              </a:ext>
            </a:extLst>
          </p:cNvPr>
          <p:cNvGrpSpPr/>
          <p:nvPr/>
        </p:nvGrpSpPr>
        <p:grpSpPr>
          <a:xfrm>
            <a:off x="6573915" y="2184626"/>
            <a:ext cx="1162780" cy="1478418"/>
            <a:chOff x="1551480" y="2095726"/>
            <a:chExt cx="1162780" cy="147841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45C44D-EABA-4B06-AAB4-125CE0BDAE40}"/>
                </a:ext>
              </a:extLst>
            </p:cNvPr>
            <p:cNvGrpSpPr/>
            <p:nvPr/>
          </p:nvGrpSpPr>
          <p:grpSpPr>
            <a:xfrm>
              <a:off x="1551480" y="2095726"/>
              <a:ext cx="1162780" cy="1478418"/>
              <a:chOff x="1682021" y="2095726"/>
              <a:chExt cx="1162780" cy="147841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E27B409-B9E1-4839-8C57-909ACE3EC1D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291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250</a:t>
                </a:r>
                <a:endParaRPr lang="en-US" sz="32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E351D2-5AE1-46FA-8123-52AD5DA38107}"/>
                  </a:ext>
                </a:extLst>
              </p:cNvPr>
              <p:cNvSpPr txBox="1"/>
              <p:nvPr/>
            </p:nvSpPr>
            <p:spPr>
              <a:xfrm>
                <a:off x="1682021" y="249384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–</a:t>
                </a:r>
                <a:endParaRPr lang="en-US" sz="3200" dirty="0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A2D440-0F00-4059-885D-F47401493B9A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2BB2F5-3250-4B47-8AB1-48FBA78B99D7}"/>
              </a:ext>
            </a:extLst>
          </p:cNvPr>
          <p:cNvGrpSpPr/>
          <p:nvPr/>
        </p:nvGrpSpPr>
        <p:grpSpPr>
          <a:xfrm>
            <a:off x="8904158" y="2184626"/>
            <a:ext cx="1176102" cy="1478418"/>
            <a:chOff x="1538158" y="2095726"/>
            <a:chExt cx="1176102" cy="14784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31D7D9-E17C-48B7-ABEB-60E40730A04D}"/>
                </a:ext>
              </a:extLst>
            </p:cNvPr>
            <p:cNvGrpSpPr/>
            <p:nvPr/>
          </p:nvGrpSpPr>
          <p:grpSpPr>
            <a:xfrm>
              <a:off x="1538158" y="2095726"/>
              <a:ext cx="1176102" cy="1478418"/>
              <a:chOff x="1668699" y="2095726"/>
              <a:chExt cx="1176102" cy="14784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8139E6F-0216-4445-9DCC-3EAA2B953A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991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530</a:t>
                </a:r>
                <a:endParaRPr lang="en-US" sz="32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B5853BF-A1EF-480B-B73F-8DCBD63A3346}"/>
                  </a:ext>
                </a:extLst>
              </p:cNvPr>
              <p:cNvSpPr txBox="1"/>
              <p:nvPr/>
            </p:nvSpPr>
            <p:spPr>
              <a:xfrm>
                <a:off x="1668699" y="2474417"/>
                <a:ext cx="317292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–</a:t>
                </a:r>
                <a:endParaRPr lang="en-US" sz="3200" dirty="0"/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5898E5E-FFDC-487B-871A-E909909ED181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685E715-1A7B-4AFB-B027-C87EAF2B079F}"/>
              </a:ext>
            </a:extLst>
          </p:cNvPr>
          <p:cNvSpPr txBox="1"/>
          <p:nvPr/>
        </p:nvSpPr>
        <p:spPr>
          <a:xfrm>
            <a:off x="2266010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7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0E93FD-BA6E-4A76-B097-A1B4B9F91A8C}"/>
              </a:ext>
            </a:extLst>
          </p:cNvPr>
          <p:cNvSpPr txBox="1"/>
          <p:nvPr/>
        </p:nvSpPr>
        <p:spPr>
          <a:xfrm>
            <a:off x="2030645" y="3513366"/>
            <a:ext cx="35279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2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53DF0C-C33B-4A19-87D8-8F525960827C}"/>
              </a:ext>
            </a:extLst>
          </p:cNvPr>
          <p:cNvSpPr txBox="1"/>
          <p:nvPr/>
        </p:nvSpPr>
        <p:spPr>
          <a:xfrm>
            <a:off x="1794708" y="3513366"/>
            <a:ext cx="335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2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201E31-BB65-41B3-84AD-939729FD94CC}"/>
              </a:ext>
            </a:extLst>
          </p:cNvPr>
          <p:cNvSpPr txBox="1"/>
          <p:nvPr/>
        </p:nvSpPr>
        <p:spPr>
          <a:xfrm>
            <a:off x="4760840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47C954-BEC9-4663-8530-041ED74753B8}"/>
              </a:ext>
            </a:extLst>
          </p:cNvPr>
          <p:cNvSpPr txBox="1"/>
          <p:nvPr/>
        </p:nvSpPr>
        <p:spPr>
          <a:xfrm>
            <a:off x="4525475" y="3513366"/>
            <a:ext cx="36885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2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A29854-2C05-4B13-8BEF-6077665CE3B3}"/>
              </a:ext>
            </a:extLst>
          </p:cNvPr>
          <p:cNvSpPr txBox="1"/>
          <p:nvPr/>
        </p:nvSpPr>
        <p:spPr>
          <a:xfrm>
            <a:off x="4289538" y="3513366"/>
            <a:ext cx="335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3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081708-66E1-4AB0-90A8-7955DBE971AD}"/>
              </a:ext>
            </a:extLst>
          </p:cNvPr>
          <p:cNvSpPr txBox="1"/>
          <p:nvPr/>
        </p:nvSpPr>
        <p:spPr>
          <a:xfrm>
            <a:off x="7318740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1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7E3913-128F-415E-9C38-9A5E5B64045D}"/>
              </a:ext>
            </a:extLst>
          </p:cNvPr>
          <p:cNvSpPr txBox="1"/>
          <p:nvPr/>
        </p:nvSpPr>
        <p:spPr>
          <a:xfrm>
            <a:off x="7083375" y="3513366"/>
            <a:ext cx="30872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4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D75D19-278B-48E2-BBBA-69045729ACE4}"/>
              </a:ext>
            </a:extLst>
          </p:cNvPr>
          <p:cNvSpPr txBox="1"/>
          <p:nvPr/>
        </p:nvSpPr>
        <p:spPr>
          <a:xfrm>
            <a:off x="6847438" y="3513366"/>
            <a:ext cx="335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548FB6-2A8C-4375-A956-54C9B2CEA343}"/>
              </a:ext>
            </a:extLst>
          </p:cNvPr>
          <p:cNvSpPr txBox="1"/>
          <p:nvPr/>
        </p:nvSpPr>
        <p:spPr>
          <a:xfrm>
            <a:off x="9659003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1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C3B273-1E2D-4C6A-BD49-296D23BB87F8}"/>
              </a:ext>
            </a:extLst>
          </p:cNvPr>
          <p:cNvSpPr txBox="1"/>
          <p:nvPr/>
        </p:nvSpPr>
        <p:spPr>
          <a:xfrm>
            <a:off x="9423638" y="3513366"/>
            <a:ext cx="34742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6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C54977-C51D-4D68-869C-7EBD897B6451}"/>
              </a:ext>
            </a:extLst>
          </p:cNvPr>
          <p:cNvSpPr txBox="1"/>
          <p:nvPr/>
        </p:nvSpPr>
        <p:spPr>
          <a:xfrm>
            <a:off x="9187701" y="3513366"/>
            <a:ext cx="31729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4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4" grpId="0"/>
      <p:bldP spid="65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839</Words>
  <Application>Microsoft Office PowerPoint</Application>
  <PresentationFormat>Custom</PresentationFormat>
  <Paragraphs>156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Barriecito</vt:lpstr>
      <vt:lpstr>HP001 4 hàng</vt:lpstr>
      <vt:lpstr>Lato</vt:lpstr>
      <vt:lpstr>Barlow Condensed</vt:lpstr>
      <vt:lpstr>Annie Use Your Telescope</vt:lpstr>
      <vt:lpstr>Dekko</vt:lpstr>
      <vt:lpstr>RocknRoll One</vt:lpstr>
      <vt:lpstr>Boogaloo</vt:lpstr>
      <vt:lpstr>Anaheim</vt:lpstr>
      <vt:lpstr>Exo</vt:lpstr>
      <vt:lpstr>Open Sans</vt:lpstr>
      <vt:lpstr>Calibri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CHỦ ĐỀ 12:  PHÉP CỘNG, PHÉP TRỪ     TRONG PHẠM VI  1 000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120</cp:revision>
  <dcterms:modified xsi:type="dcterms:W3CDTF">2022-04-06T13:46:32Z</dcterms:modified>
</cp:coreProperties>
</file>