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7" r:id="rId2"/>
    <p:sldId id="298" r:id="rId3"/>
    <p:sldId id="307" r:id="rId4"/>
    <p:sldId id="308" r:id="rId5"/>
    <p:sldId id="309" r:id="rId6"/>
    <p:sldId id="312" r:id="rId7"/>
    <p:sldId id="256" r:id="rId8"/>
    <p:sldId id="350" r:id="rId9"/>
    <p:sldId id="260" r:id="rId10"/>
    <p:sldId id="365" r:id="rId11"/>
    <p:sldId id="357" r:id="rId12"/>
    <p:sldId id="372" r:id="rId13"/>
    <p:sldId id="373" r:id="rId14"/>
    <p:sldId id="374" r:id="rId15"/>
    <p:sldId id="362" r:id="rId16"/>
  </p:sldIdLst>
  <p:sldSz cx="12161838" cy="6858000"/>
  <p:notesSz cx="6858000" cy="9144000"/>
  <p:embeddedFontLst>
    <p:embeddedFont>
      <p:font typeface="Anaheim" panose="020B0604020202020204" charset="0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Arial-Rounded" panose="020B0500000000000000" pitchFamily="34" charset="0"/>
      <p:regular r:id="rId31"/>
    </p:embeddedFont>
    <p:embeddedFont>
      <p:font typeface="Annie Use Your Telescope" panose="020B0604020202020204" charset="0"/>
      <p:regular r:id="rId32"/>
    </p:embeddedFont>
    <p:embeddedFont>
      <p:font typeface="Barlow Condensed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BED"/>
    <a:srgbClr val="A4ED6D"/>
    <a:srgbClr val="FFE294"/>
    <a:srgbClr val="00CC66"/>
    <a:srgbClr val="B491DA"/>
    <a:srgbClr val="FFFF66"/>
    <a:srgbClr val="FFFF99"/>
    <a:srgbClr val="AA2668"/>
    <a:srgbClr val="E3B77A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52" autoAdjust="0"/>
  </p:normalViewPr>
  <p:slideViewPr>
    <p:cSldViewPr snapToGrid="0">
      <p:cViewPr varScale="1">
        <p:scale>
          <a:sx n="58" d="100"/>
          <a:sy n="58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22170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sao để tới yêu cầu. Tại slide câu hỏi, click vào sao để quay về đây.</a:t>
            </a:r>
          </a:p>
          <a:p>
            <a:r>
              <a:rPr lang="en-US" baseline="0"/>
              <a:t>Sau khi chơi xong, Click vào mũi tên để đi tới nội dung tiếp theo của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Enter để ra đáp án, click vào sao để quay về slide đầu.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Enter để ra đáp án, click vào sao để quay về slide đầu.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Enter để ra đáp án, click vào sao để quay về slide đầu.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c GV HS HS cộng thêm 2 hoặc đếm thêm 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hoặc đếm thêm và cứ bỏ 1 số rồi viết số tiếp theo, ví dụ: 594, bỏ qua 595 rồi viết 596 (cách này phù hợp với HS yếu)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58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11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80906" y="445369"/>
            <a:ext cx="11000026" cy="614083"/>
            <a:chOff x="1183343" y="1464304"/>
            <a:chExt cx="9924428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30300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Viết số thành tổng trăm, chục, đơn vị (theo mẫu).</a:t>
              </a:r>
              <a:endParaRPr lang="vi-VN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191A765-3C53-4350-B7C2-95581BA0B05E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AE923533-6874-4F4C-B13D-C2ED39A4C7F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9A737CF-7E7B-45EC-AB85-DF2F909766B4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5C3535CE-93A1-4E86-A71D-CF77C119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22F22AF-0234-4948-8C41-C43A2A8A5462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028F0045-F252-4D2C-B0B2-4C1BE9B56619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65255A0-407B-4AD6-A38F-10C6834F76DE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525 = 500 + 20 + 5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CEFCE98-4943-45FB-9B6A-139A987F0636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36504534-EDB7-476B-8759-4123E78E6A11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A9D9CF-40DD-4E92-A22F-2F4C95DD713B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106 = 100 + 6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5B0BF02-13CA-461F-9703-293CB37C787F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D033A1E0-7995-4D97-8A45-78D880A1746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C801626-4524-42CD-8F99-5E726314C7AC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810 = 800 + 10 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CA85168-66DF-44D9-9A79-B68E77CF9466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8D563EAC-98CA-4B9E-809B-52FD8318A9E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3DAC9C03-826A-4C24-9233-631DC5DE7F17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433 = 400 + 30 + 3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587AC9B-FCC8-4ECF-801B-397B593C6A10}"/>
              </a:ext>
            </a:extLst>
          </p:cNvPr>
          <p:cNvGrpSpPr/>
          <p:nvPr/>
        </p:nvGrpSpPr>
        <p:grpSpPr>
          <a:xfrm>
            <a:off x="4505571" y="5842366"/>
            <a:ext cx="3477049" cy="685800"/>
            <a:chOff x="1508519" y="4738254"/>
            <a:chExt cx="3477049" cy="685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3B950CC4-9B68-4C7B-A658-FCA8A06FDC60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A05C024-11A0-411C-9FE4-1908C403C4D5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777 = 700 +70 + 7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B8C953-A143-4CE8-83C0-424C6EC6CB5E}"/>
              </a:ext>
            </a:extLst>
          </p:cNvPr>
          <p:cNvSpPr/>
          <p:nvPr/>
        </p:nvSpPr>
        <p:spPr>
          <a:xfrm>
            <a:off x="2816473" y="3860839"/>
            <a:ext cx="2086237" cy="574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04E7DE-E9DF-4174-9FAE-DFDC3825A216}"/>
              </a:ext>
            </a:extLst>
          </p:cNvPr>
          <p:cNvSpPr/>
          <p:nvPr/>
        </p:nvSpPr>
        <p:spPr>
          <a:xfrm>
            <a:off x="3106543" y="4812341"/>
            <a:ext cx="1796168" cy="574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185B9B4-482C-457B-BCEC-C4B034C17B98}"/>
              </a:ext>
            </a:extLst>
          </p:cNvPr>
          <p:cNvSpPr/>
          <p:nvPr/>
        </p:nvSpPr>
        <p:spPr>
          <a:xfrm>
            <a:off x="8785250" y="3819960"/>
            <a:ext cx="1796168" cy="574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25FA9A0-CC7A-4A4F-A066-F5BF2E20A9D4}"/>
              </a:ext>
            </a:extLst>
          </p:cNvPr>
          <p:cNvSpPr/>
          <p:nvPr/>
        </p:nvSpPr>
        <p:spPr>
          <a:xfrm>
            <a:off x="8452624" y="4791996"/>
            <a:ext cx="2128794" cy="574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D53DDB2-63AB-43A2-B67E-6A9D0D4B8779}"/>
              </a:ext>
            </a:extLst>
          </p:cNvPr>
          <p:cNvSpPr/>
          <p:nvPr/>
        </p:nvSpPr>
        <p:spPr>
          <a:xfrm>
            <a:off x="5748327" y="5857594"/>
            <a:ext cx="2128794" cy="574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840347" y="485825"/>
            <a:ext cx="8990993" cy="646290"/>
            <a:chOff x="1183343" y="1455240"/>
            <a:chExt cx="8990993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84204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Tìm quả bóng cho cá heo.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975940-7A51-4D56-8CDC-6B3A9B81C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497A44F-5E13-44D1-8585-40B078A1E429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4176908-1F29-409E-A09F-82B57661BB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40D934E-3E0A-4FD1-ADB0-172138625FFF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ABDBEA-0CB4-43C6-AA57-75F470577BDF}"/>
              </a:ext>
            </a:extLst>
          </p:cNvPr>
          <p:cNvSpPr/>
          <p:nvPr/>
        </p:nvSpPr>
        <p:spPr>
          <a:xfrm>
            <a:off x="2661557" y="1750591"/>
            <a:ext cx="636814" cy="3557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9C1AFD-63B6-4BC2-AF94-9FC0F548C61E}"/>
              </a:ext>
            </a:extLst>
          </p:cNvPr>
          <p:cNvSpPr/>
          <p:nvPr/>
        </p:nvSpPr>
        <p:spPr>
          <a:xfrm>
            <a:off x="8711067" y="1790408"/>
            <a:ext cx="636814" cy="3557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63D84D-839C-4A68-9646-D66DC8E4A373}"/>
              </a:ext>
            </a:extLst>
          </p:cNvPr>
          <p:cNvSpPr/>
          <p:nvPr/>
        </p:nvSpPr>
        <p:spPr>
          <a:xfrm>
            <a:off x="9029474" y="5377430"/>
            <a:ext cx="636814" cy="3557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5D1911-32CF-4AD7-B811-D8BFBA783061}"/>
              </a:ext>
            </a:extLst>
          </p:cNvPr>
          <p:cNvSpPr/>
          <p:nvPr/>
        </p:nvSpPr>
        <p:spPr>
          <a:xfrm>
            <a:off x="2661557" y="5486270"/>
            <a:ext cx="636814" cy="3557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1018650" y="710065"/>
            <a:ext cx="9041824" cy="675638"/>
            <a:chOff x="1183343" y="1464304"/>
            <a:chExt cx="9041824" cy="67563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</a:rPr>
                <a:t>Số</a:t>
              </a:r>
              <a:r>
                <a:rPr lang="en-US" sz="3600">
                  <a:solidFill>
                    <a:schemeClr val="dk1"/>
                  </a:solidFill>
                </a:rPr>
                <a:t>?</a:t>
              </a:r>
              <a:endParaRPr sz="36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CCA91F-992C-43E4-9CBF-5D0386FDB5A1}"/>
              </a:ext>
            </a:extLst>
          </p:cNvPr>
          <p:cNvGrpSpPr/>
          <p:nvPr/>
        </p:nvGrpSpPr>
        <p:grpSpPr>
          <a:xfrm>
            <a:off x="1787883" y="1938449"/>
            <a:ext cx="6376403" cy="982513"/>
            <a:chOff x="2958065" y="1154678"/>
            <a:chExt cx="6376403" cy="9825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26CE0E-66EB-455B-A1F2-523D9613D8BB}"/>
                </a:ext>
              </a:extLst>
            </p:cNvPr>
            <p:cNvSpPr txBox="1"/>
            <p:nvPr/>
          </p:nvSpPr>
          <p:spPr>
            <a:xfrm>
              <a:off x="2958065" y="1154678"/>
              <a:ext cx="6376403" cy="982513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dirty="0"/>
                <a:t>a) 100 +       </a:t>
              </a:r>
              <a:r>
                <a:rPr lang="en-US" sz="4400"/>
                <a:t>= 106	</a:t>
              </a:r>
              <a:endParaRPr lang="en-US" sz="44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FB70C67-1670-40FF-9F32-BCC9086D50E5}"/>
                </a:ext>
              </a:extLst>
            </p:cNvPr>
            <p:cNvSpPr/>
            <p:nvPr/>
          </p:nvSpPr>
          <p:spPr>
            <a:xfrm>
              <a:off x="5240633" y="1266225"/>
              <a:ext cx="759418" cy="759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5B9585-E81C-49E1-BE1F-D091E2E8FF9B}"/>
              </a:ext>
            </a:extLst>
          </p:cNvPr>
          <p:cNvSpPr/>
          <p:nvPr/>
        </p:nvSpPr>
        <p:spPr>
          <a:xfrm>
            <a:off x="4241386" y="2199942"/>
            <a:ext cx="395928" cy="4944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A7DAB-8478-42E2-B025-09671740C496}"/>
              </a:ext>
            </a:extLst>
          </p:cNvPr>
          <p:cNvGrpSpPr/>
          <p:nvPr/>
        </p:nvGrpSpPr>
        <p:grpSpPr>
          <a:xfrm>
            <a:off x="1787883" y="3414136"/>
            <a:ext cx="6376403" cy="982513"/>
            <a:chOff x="3159483" y="2929516"/>
            <a:chExt cx="6376403" cy="98251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210C2B-ACB4-4DB5-AD15-B316B8407C21}"/>
                </a:ext>
              </a:extLst>
            </p:cNvPr>
            <p:cNvSpPr txBox="1"/>
            <p:nvPr/>
          </p:nvSpPr>
          <p:spPr>
            <a:xfrm>
              <a:off x="3159483" y="2929516"/>
              <a:ext cx="6376403" cy="982513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4400"/>
                <a:t>b</a:t>
              </a:r>
              <a:r>
                <a:rPr lang="en-US" sz="4400" dirty="0"/>
                <a:t>) 600 + 30 +      = 634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777EFA6-9AF2-4329-ADE1-C71FA7CCA85E}"/>
                </a:ext>
              </a:extLst>
            </p:cNvPr>
            <p:cNvSpPr/>
            <p:nvPr/>
          </p:nvSpPr>
          <p:spPr>
            <a:xfrm>
              <a:off x="6688465" y="3049291"/>
              <a:ext cx="759418" cy="759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858409D-7FED-4CF0-97D4-39D614363EA0}"/>
              </a:ext>
            </a:extLst>
          </p:cNvPr>
          <p:cNvSpPr/>
          <p:nvPr/>
        </p:nvSpPr>
        <p:spPr>
          <a:xfrm>
            <a:off x="5487800" y="3622113"/>
            <a:ext cx="417548" cy="59824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69434" y="139269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/>
                <a:t>a) Ghép ba thẻ số dưới đây được các số có ba chữ số nào?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3E7071-03DB-462E-952C-0F8E9171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059" y="930225"/>
            <a:ext cx="1371719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4DF4-D827-41CD-9E0C-A03417E3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548" y="980326"/>
            <a:ext cx="1371719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41A01-67B1-40F3-A5C7-D9899AC14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683" y="930225"/>
            <a:ext cx="1371719" cy="16094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3709F49-BE58-4E55-9132-C8CC94F16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0" y="3151407"/>
            <a:ext cx="1371719" cy="1609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D64BF0-1E25-4A6C-879E-A296450A2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906" y="2463325"/>
            <a:ext cx="1371719" cy="1609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D83D969-F576-40FC-BCC5-AD6B462A2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906" y="4130750"/>
            <a:ext cx="1371719" cy="16094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76215-06AC-41D1-AFDB-239D19880DF1}"/>
              </a:ext>
            </a:extLst>
          </p:cNvPr>
          <p:cNvCxnSpPr/>
          <p:nvPr/>
        </p:nvCxnSpPr>
        <p:spPr>
          <a:xfrm flipV="1">
            <a:off x="1142994" y="3151407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097D9-D43F-4A69-BAFF-CB4605CF3BA1}"/>
              </a:ext>
            </a:extLst>
          </p:cNvPr>
          <p:cNvSpPr/>
          <p:nvPr/>
        </p:nvSpPr>
        <p:spPr>
          <a:xfrm>
            <a:off x="4144299" y="2845557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405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F5F45A4-F5D9-46A0-8A53-5F8463FC7DB2}"/>
              </a:ext>
            </a:extLst>
          </p:cNvPr>
          <p:cNvCxnSpPr>
            <a:cxnSpLocks/>
          </p:cNvCxnSpPr>
          <p:nvPr/>
        </p:nvCxnSpPr>
        <p:spPr>
          <a:xfrm>
            <a:off x="1142994" y="3937668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FF2E13-B641-4B37-8A86-88C5B5D53F4B}"/>
              </a:ext>
            </a:extLst>
          </p:cNvPr>
          <p:cNvSpPr/>
          <p:nvPr/>
        </p:nvSpPr>
        <p:spPr>
          <a:xfrm>
            <a:off x="4144299" y="4629641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450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E4DBA96-7A27-4A4B-B8A9-A835D50EA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027" y="2463324"/>
            <a:ext cx="1371719" cy="16094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E243725-989B-41A2-A34A-FE0CAC41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26" y="4130749"/>
            <a:ext cx="1371719" cy="16094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2A4455D-01EF-4846-9BB0-292AA7B7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959" y="3132926"/>
            <a:ext cx="1371719" cy="160948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7AAF77-6F38-4191-86C3-F66552D0D29E}"/>
              </a:ext>
            </a:extLst>
          </p:cNvPr>
          <p:cNvCxnSpPr/>
          <p:nvPr/>
        </p:nvCxnSpPr>
        <p:spPr>
          <a:xfrm flipV="1">
            <a:off x="7740776" y="3268065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EF5EB725-B513-4196-8A21-3E5482A8B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732" y="2555913"/>
            <a:ext cx="1371719" cy="16094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724C92-5CF1-45AD-9870-9A0212C82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222" y="2570251"/>
            <a:ext cx="1371719" cy="1609483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910324C-E38E-4991-BE81-58B680EE2E7E}"/>
              </a:ext>
            </a:extLst>
          </p:cNvPr>
          <p:cNvSpPr/>
          <p:nvPr/>
        </p:nvSpPr>
        <p:spPr>
          <a:xfrm>
            <a:off x="10612171" y="2952636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504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4B9EFC-F853-4093-A2A8-CEF2AE788BBC}"/>
              </a:ext>
            </a:extLst>
          </p:cNvPr>
          <p:cNvCxnSpPr>
            <a:cxnSpLocks/>
          </p:cNvCxnSpPr>
          <p:nvPr/>
        </p:nvCxnSpPr>
        <p:spPr>
          <a:xfrm>
            <a:off x="7747183" y="4011865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6659C79E-34B4-484B-8E15-F2EBB1C06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085" y="4130748"/>
            <a:ext cx="1371719" cy="16094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6F976E6-31A5-40EE-B4BF-E662F0161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992" y="4130747"/>
            <a:ext cx="1371719" cy="1609483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1D27336-C104-41FD-8D4A-AC432376D92A}"/>
              </a:ext>
            </a:extLst>
          </p:cNvPr>
          <p:cNvSpPr/>
          <p:nvPr/>
        </p:nvSpPr>
        <p:spPr>
          <a:xfrm>
            <a:off x="10595941" y="4629638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0B9AB9-8569-403F-9B53-2FDFC449463B}"/>
              </a:ext>
            </a:extLst>
          </p:cNvPr>
          <p:cNvSpPr txBox="1"/>
          <p:nvPr/>
        </p:nvSpPr>
        <p:spPr>
          <a:xfrm>
            <a:off x="920061" y="5434137"/>
            <a:ext cx="10948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Ghép ba thẻ số trên đây được các số có ba chữ số là: </a:t>
            </a:r>
            <a:r>
              <a:rPr lang="en-US" sz="3600" dirty="0" smtClean="0">
                <a:solidFill>
                  <a:srgbClr val="FF0000"/>
                </a:solidFill>
              </a:rPr>
              <a:t>405, </a:t>
            </a:r>
            <a:r>
              <a:rPr lang="en-US" sz="3600" dirty="0">
                <a:solidFill>
                  <a:srgbClr val="FF0000"/>
                </a:solidFill>
              </a:rPr>
              <a:t>450, 504, 540</a:t>
            </a:r>
            <a:r>
              <a:rPr lang="en-US" sz="36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8" grpId="0" animBg="1"/>
      <p:bldP spid="66" grpId="0" animBg="1"/>
      <p:bldP spid="70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69434" y="171927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/>
                <a:t>b) Tìm số lớn nhất và số bé nhất trong các số có ba chữ số ghép được ở câu a.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700BF0-FB36-4B51-807C-85C50940B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66" y="3923942"/>
            <a:ext cx="7710705" cy="2934058"/>
          </a:xfrm>
          <a:prstGeom prst="rect">
            <a:avLst/>
          </a:prstGeom>
        </p:spPr>
      </p:pic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D7B57254-DD93-44E3-A048-18BBC2BA65FD}"/>
              </a:ext>
            </a:extLst>
          </p:cNvPr>
          <p:cNvSpPr txBox="1"/>
          <p:nvPr/>
        </p:nvSpPr>
        <p:spPr>
          <a:xfrm>
            <a:off x="1178826" y="1675242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Số lớn nhất là: </a:t>
            </a:r>
            <a:r>
              <a:rPr lang="en-US" sz="3600">
                <a:solidFill>
                  <a:srgbClr val="FF0000"/>
                </a:solidFill>
              </a:rPr>
              <a:t>540</a:t>
            </a:r>
            <a:r>
              <a:rPr lang="en-US" sz="3600"/>
              <a:t>.</a:t>
            </a:r>
            <a:endParaRPr sz="2400"/>
          </a:p>
        </p:txBody>
      </p:sp>
      <p:sp>
        <p:nvSpPr>
          <p:cNvPr id="32" name="Google Shape;4387;p6">
            <a:extLst>
              <a:ext uri="{FF2B5EF4-FFF2-40B4-BE49-F238E27FC236}">
                <a16:creationId xmlns:a16="http://schemas.microsoft.com/office/drawing/2014/main" id="{AB7D65E7-E1CB-4CA0-A57B-F4EE1399FC28}"/>
              </a:ext>
            </a:extLst>
          </p:cNvPr>
          <p:cNvSpPr txBox="1"/>
          <p:nvPr/>
        </p:nvSpPr>
        <p:spPr>
          <a:xfrm>
            <a:off x="1178826" y="2457324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Số bé nhất là: </a:t>
            </a:r>
            <a:r>
              <a:rPr lang="en-US" sz="3600">
                <a:solidFill>
                  <a:srgbClr val="FF0000"/>
                </a:solidFill>
              </a:rPr>
              <a:t>405</a:t>
            </a:r>
            <a:r>
              <a:rPr lang="en-US" sz="3600"/>
              <a:t>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61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ackgrounds For Html Gif - Wallpaper Ca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1"/>
            <a:ext cx="12160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40" y="32658"/>
            <a:ext cx="306867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Game </a:t>
            </a:r>
          </a:p>
          <a:p>
            <a:pPr algn="ctr"/>
            <a:r>
              <a:rPr lang="en-US" sz="2400" b="1" i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 sao may mắn</a:t>
            </a:r>
          </a:p>
        </p:txBody>
      </p:sp>
      <p:pic>
        <p:nvPicPr>
          <p:cNvPr id="2050" name="1" descr="Beginning Sounds | Baamboozl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4" y="1947286"/>
            <a:ext cx="1576821" cy="14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6" descr="Animated GIF | by addina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25" y="2508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3" descr="GIF estrella stars effects - animated GIF on GIFER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41" y="167957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2" descr="Stars effects transparente GIF - Find on GIFER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49" y="4291279"/>
            <a:ext cx="1774283" cy="17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Những cuốn sách khoa học giáo dục hay nhất dành cho học sinh tiểu học - ETS  ALPHABOOKS - Điểm sách, Book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45" y="6126867"/>
            <a:ext cx="1166661" cy="656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256D0-449C-4034-AD8F-55D7F92744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297193" y="3590879"/>
            <a:ext cx="966810" cy="263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A244E-2F29-46FC-B362-1C1CA78D62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0798" y="2052701"/>
            <a:ext cx="1150988" cy="12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 For Html Gif - Wallpaper Ca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1"/>
            <a:ext cx="12160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eginning Sounds | Baamboozl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150307"/>
            <a:ext cx="1576821" cy="14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09809" y="1676400"/>
            <a:ext cx="10142220" cy="1860603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600 + 20 + 6 =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8" y="3537003"/>
            <a:ext cx="360000" cy="456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36128" y="3993603"/>
            <a:ext cx="6297521" cy="2330997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626</a:t>
            </a:r>
            <a:endParaRPr lang="en-US" sz="80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 For Html Gif - Wallpaper Ca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1"/>
            <a:ext cx="12160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tars effects transparente GIF - Find on GIF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55" y="-142261"/>
            <a:ext cx="1774283" cy="17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13FE0219-E6C3-475E-A332-4E6B907B1BCB}"/>
              </a:ext>
            </a:extLst>
          </p:cNvPr>
          <p:cNvSpPr/>
          <p:nvPr/>
        </p:nvSpPr>
        <p:spPr>
          <a:xfrm>
            <a:off x="1009809" y="1676400"/>
            <a:ext cx="10142220" cy="1860603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300 + 7 =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39158-FA21-4E74-A204-BEBD2A6C1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8" y="3537003"/>
            <a:ext cx="360000" cy="456600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F7523BBF-E34F-42A4-8DA9-92C421D57720}"/>
              </a:ext>
            </a:extLst>
          </p:cNvPr>
          <p:cNvSpPr/>
          <p:nvPr/>
        </p:nvSpPr>
        <p:spPr>
          <a:xfrm>
            <a:off x="2936128" y="3993603"/>
            <a:ext cx="6297521" cy="2330997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307</a:t>
            </a:r>
          </a:p>
        </p:txBody>
      </p:sp>
    </p:spTree>
    <p:extLst>
      <p:ext uri="{BB962C8B-B14F-4D97-AF65-F5344CB8AC3E}">
        <p14:creationId xmlns:p14="http://schemas.microsoft.com/office/powerpoint/2010/main" val="3139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 For Html Gif - Wallpaper Ca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1"/>
            <a:ext cx="12160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IF estrella stars effects - animated GIF on GIFER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-11411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117738E-8853-40B0-9D8D-3855584BD183}"/>
              </a:ext>
            </a:extLst>
          </p:cNvPr>
          <p:cNvSpPr/>
          <p:nvPr/>
        </p:nvSpPr>
        <p:spPr>
          <a:xfrm>
            <a:off x="1009809" y="1676400"/>
            <a:ext cx="10142220" cy="1860603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300 + … = 350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E94DA-F31E-4870-9CF5-F2A351DF5E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8" y="3537003"/>
            <a:ext cx="360000" cy="456600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D977017-8407-45CC-A97E-5D6D6C670EBE}"/>
              </a:ext>
            </a:extLst>
          </p:cNvPr>
          <p:cNvSpPr/>
          <p:nvPr/>
        </p:nvSpPr>
        <p:spPr>
          <a:xfrm>
            <a:off x="1893888" y="3993603"/>
            <a:ext cx="8382000" cy="2330997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ea typeface="Arial-Rounded" pitchFamily="34" charset="0"/>
                <a:cs typeface="Arial-Rounded" pitchFamily="34" charset="0"/>
              </a:rPr>
              <a:t>300 + </a:t>
            </a:r>
            <a:r>
              <a:rPr lang="en-US" sz="8000">
                <a:solidFill>
                  <a:srgbClr val="FF0000"/>
                </a:solidFill>
                <a:ea typeface="Arial-Rounded" pitchFamily="34" charset="0"/>
                <a:cs typeface="Arial-Rounded" pitchFamily="34" charset="0"/>
              </a:rPr>
              <a:t>50</a:t>
            </a:r>
            <a:r>
              <a:rPr lang="en-US" sz="8000">
                <a:solidFill>
                  <a:schemeClr val="tx1"/>
                </a:solidFill>
                <a:ea typeface="Arial-Rounded" pitchFamily="34" charset="0"/>
                <a:cs typeface="Arial-Rounded" pitchFamily="34" charset="0"/>
              </a:rPr>
              <a:t> = 350</a:t>
            </a:r>
          </a:p>
        </p:txBody>
      </p:sp>
    </p:spTree>
    <p:extLst>
      <p:ext uri="{BB962C8B-B14F-4D97-AF65-F5344CB8AC3E}">
        <p14:creationId xmlns:p14="http://schemas.microsoft.com/office/powerpoint/2010/main" val="3842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 For Html Gif - Wallpaper Ca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1"/>
            <a:ext cx="12160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imated GIF | by addina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88" y="-6657"/>
            <a:ext cx="2055786" cy="20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BF93313-1341-4EDC-9606-BF5C1B1D3E6E}"/>
              </a:ext>
            </a:extLst>
          </p:cNvPr>
          <p:cNvSpPr/>
          <p:nvPr/>
        </p:nvSpPr>
        <p:spPr>
          <a:xfrm>
            <a:off x="1009809" y="1676400"/>
            <a:ext cx="10142220" cy="1860603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Số lớn nhất trong bốn số 209, 902, 666, 926 là…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91D2B2-8E5A-4011-B2C8-921855B206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8" y="3537003"/>
            <a:ext cx="360000" cy="456600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DE3B90B-5DD3-422D-81F9-92AFFA7FF64B}"/>
              </a:ext>
            </a:extLst>
          </p:cNvPr>
          <p:cNvSpPr/>
          <p:nvPr/>
        </p:nvSpPr>
        <p:spPr>
          <a:xfrm>
            <a:off x="1893888" y="3993603"/>
            <a:ext cx="8382000" cy="2330997"/>
          </a:xfrm>
          <a:prstGeom prst="roundRect">
            <a:avLst/>
          </a:prstGeom>
          <a:solidFill>
            <a:srgbClr val="FFE0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ea typeface="Arial-Rounded" pitchFamily="34" charset="0"/>
                <a:cs typeface="Arial-Rounded" pitchFamily="34" charset="0"/>
              </a:rPr>
              <a:t>926</a:t>
            </a:r>
          </a:p>
        </p:txBody>
      </p:sp>
    </p:spTree>
    <p:extLst>
      <p:ext uri="{BB962C8B-B14F-4D97-AF65-F5344CB8AC3E}">
        <p14:creationId xmlns:p14="http://schemas.microsoft.com/office/powerpoint/2010/main" val="9567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373148" y="1935431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2186881" y="2971800"/>
            <a:ext cx="7177252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CÁC SỐ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484318" y="366545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Số học sinh của bốn trường tiểu học như sau: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35E44F-C622-4E1F-AB09-67ED4542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9714AC-4DF8-47AF-ADFB-8DF321AAB12E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2FE70-6D6E-44DD-B6DD-18328CF8F5FC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73AC3-E0EB-4F4D-95F2-EC14BA896583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716E8-EC76-4F46-99BD-D8BDED81B75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712</Words>
  <Application>Microsoft Office PowerPoint</Application>
  <PresentationFormat>Custom</PresentationFormat>
  <Paragraphs>96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Wingdings</vt:lpstr>
      <vt:lpstr>Boogaloo</vt:lpstr>
      <vt:lpstr>Anaheim</vt:lpstr>
      <vt:lpstr>Arial</vt:lpstr>
      <vt:lpstr>Open Sans</vt:lpstr>
      <vt:lpstr>Exo</vt:lpstr>
      <vt:lpstr>Barriecito</vt:lpstr>
      <vt:lpstr>Lato</vt:lpstr>
      <vt:lpstr>Arial-Rounded</vt:lpstr>
      <vt:lpstr>Annie Use Your Telescope</vt:lpstr>
      <vt:lpstr>Barlow Condensed</vt:lpstr>
      <vt:lpstr>Dekko</vt:lpstr>
      <vt:lpstr>RocknRoll One</vt:lpstr>
      <vt:lpstr>Calibri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184</cp:revision>
  <dcterms:modified xsi:type="dcterms:W3CDTF">2022-04-27T13:09:09Z</dcterms:modified>
</cp:coreProperties>
</file>