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257" r:id="rId2"/>
    <p:sldId id="383" r:id="rId3"/>
    <p:sldId id="261" r:id="rId4"/>
    <p:sldId id="263" r:id="rId5"/>
    <p:sldId id="265" r:id="rId6"/>
    <p:sldId id="256" r:id="rId7"/>
    <p:sldId id="350" r:id="rId8"/>
    <p:sldId id="260" r:id="rId9"/>
    <p:sldId id="379" r:id="rId10"/>
    <p:sldId id="380" r:id="rId11"/>
    <p:sldId id="358" r:id="rId12"/>
    <p:sldId id="357" r:id="rId13"/>
    <p:sldId id="372" r:id="rId14"/>
    <p:sldId id="382" r:id="rId15"/>
    <p:sldId id="340" r:id="rId16"/>
    <p:sldId id="373" r:id="rId17"/>
    <p:sldId id="362" r:id="rId18"/>
    <p:sldId id="329" r:id="rId19"/>
  </p:sldIdLst>
  <p:sldSz cx="12161838" cy="6858000"/>
  <p:notesSz cx="6858000" cy="9144000"/>
  <p:embeddedFontLst>
    <p:embeddedFont>
      <p:font typeface="Anaheim" panose="020B0604020202020204" charset="0"/>
      <p:regular r:id="rId21"/>
    </p:embeddedFont>
    <p:embeddedFont>
      <p:font typeface="Annie Use Your Telescope" panose="020B0604020202020204" charset="0"/>
      <p:regular r:id="rId22"/>
    </p:embeddedFont>
    <p:embeddedFont>
      <p:font typeface="Barlow Condensed" panose="00000506000000000000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xo" panose="020B060402020202020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HP001 4 hàng" panose="020B0603050302020204" pitchFamily="34" charset="0"/>
      <p:regular r:id="rId39"/>
      <p:bold r:id="rId40"/>
    </p:embeddedFont>
    <p:embeddedFont>
      <p:font typeface="HP001 5 hàng" panose="020B0603050302020204" pitchFamily="34" charset="0"/>
      <p:regular r:id="rId41"/>
      <p:bold r:id="rId42"/>
    </p:embeddedFont>
    <p:embeddedFont>
      <p:font typeface="Lato" panose="020F0502020204030203" pitchFamily="34" charset="0"/>
      <p:regular r:id="rId43"/>
      <p:bold r:id="rId44"/>
      <p:italic r:id="rId45"/>
      <p:boldItalic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73"/>
    <a:srgbClr val="FFE153"/>
    <a:srgbClr val="FF9966"/>
    <a:srgbClr val="8ECBED"/>
    <a:srgbClr val="A4ED6D"/>
    <a:srgbClr val="FFE294"/>
    <a:srgbClr val="00CC66"/>
    <a:srgbClr val="B491DA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1713" autoAdjust="0"/>
  </p:normalViewPr>
  <p:slideViewPr>
    <p:cSldViewPr snapToGrid="0">
      <p:cViewPr varScale="1">
        <p:scale>
          <a:sx n="64" d="100"/>
          <a:sy n="64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54" Type="http://schemas.openxmlformats.org/officeDocument/2006/relationships/font" Target="fonts/font3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font" Target="fonts/font3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9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 HS trình bày vở</a:t>
            </a:r>
          </a:p>
        </p:txBody>
      </p:sp>
    </p:spTree>
    <p:extLst>
      <p:ext uri="{BB962C8B-B14F-4D97-AF65-F5344CB8AC3E}">
        <p14:creationId xmlns:p14="http://schemas.microsoft.com/office/powerpoint/2010/main" val="2356067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đám mây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221704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HDHS vẽ sơ đồ</a:t>
            </a:r>
          </a:p>
          <a:p>
            <a:r>
              <a:rPr lang="en-US"/>
              <a:t>Giới thiệu với HS cách tóm tắt bài toán bằng sơ đồ</a:t>
            </a:r>
          </a:p>
        </p:txBody>
      </p:sp>
    </p:spTree>
    <p:extLst>
      <p:ext uri="{BB962C8B-B14F-4D97-AF65-F5344CB8AC3E}">
        <p14:creationId xmlns:p14="http://schemas.microsoft.com/office/powerpoint/2010/main" val="3955934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HDHS vẽ sơ đồ</a:t>
            </a:r>
          </a:p>
          <a:p>
            <a:r>
              <a:rPr lang="en-US"/>
              <a:t>Giới thiệu với HS cách tóm tắt bài toán bằng sơ đồ</a:t>
            </a:r>
          </a:p>
        </p:txBody>
      </p:sp>
    </p:spTree>
    <p:extLst>
      <p:ext uri="{BB962C8B-B14F-4D97-AF65-F5344CB8AC3E}">
        <p14:creationId xmlns:p14="http://schemas.microsoft.com/office/powerpoint/2010/main" val="2057665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5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/>
              <a:t>Click vào các bông hoa để ra đáp 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12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8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21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audio" Target="../media/audio1.wav"/><Relationship Id="rId1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gif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  <a:endParaRPr lang="en-US" sz="137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523383" y="2300122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1432566" y="2736505"/>
            <a:ext cx="81144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972665" y="3687464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1261168" y="3116019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 flipV="1">
            <a:off x="975440" y="4389413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713619" y="4626693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5085505" y="2745565"/>
            <a:ext cx="95250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4751078" y="3693659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4817809" y="3105293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4714428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5469072" y="4626693"/>
            <a:ext cx="55495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5070832" y="4626693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8995143" y="2745565"/>
            <a:ext cx="102624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9043522" y="3709274"/>
            <a:ext cx="96051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8860504" y="3117490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8658680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9412453" y="4626693"/>
            <a:ext cx="55175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8996819" y="462669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1295939" y="4626693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B35C5-2A41-4090-8811-2DC76C3556BF}"/>
              </a:ext>
            </a:extLst>
          </p:cNvPr>
          <p:cNvSpPr/>
          <p:nvPr/>
        </p:nvSpPr>
        <p:spPr>
          <a:xfrm>
            <a:off x="79139" y="2710532"/>
            <a:ext cx="7024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b)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283D5B-91F8-4B40-ABCE-0FD4B610079F}"/>
              </a:ext>
            </a:extLst>
          </p:cNvPr>
          <p:cNvSpPr txBox="1"/>
          <p:nvPr/>
        </p:nvSpPr>
        <p:spPr>
          <a:xfrm>
            <a:off x="1053551" y="859992"/>
            <a:ext cx="11117310" cy="138499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28 + 55 		45 + 49			37 + 53</a:t>
            </a: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61 – 18 		53 – 26			92 – 84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51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3" grpId="0"/>
      <p:bldP spid="14" grpId="0"/>
      <p:bldP spid="21" grpId="0"/>
      <p:bldP spid="22" grpId="0"/>
      <p:bldP spid="23" grpId="0"/>
      <p:bldP spid="25" grpId="0"/>
      <p:bldP spid="2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15036" r="11724" b="-1059"/>
          <a:stretch/>
        </p:blipFill>
        <p:spPr bwMode="auto">
          <a:xfrm>
            <a:off x="-672125" y="1"/>
            <a:ext cx="13128953" cy="69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Google Shape;4387;p6">
            <a:extLst>
              <a:ext uri="{FF2B5EF4-FFF2-40B4-BE49-F238E27FC236}">
                <a16:creationId xmlns:a16="http://schemas.microsoft.com/office/drawing/2014/main" id="{44A3C0BF-7DB6-412B-B060-46F9B1C689B4}"/>
              </a:ext>
            </a:extLst>
          </p:cNvPr>
          <p:cNvSpPr txBox="1"/>
          <p:nvPr/>
        </p:nvSpPr>
        <p:spPr>
          <a:xfrm>
            <a:off x="955718" y="3011217"/>
            <a:ext cx="64066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2. Đặt Ǉí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ζ 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ǟē Ǉí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ζ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Google Shape;4387;p6">
            <a:extLst>
              <a:ext uri="{FF2B5EF4-FFF2-40B4-BE49-F238E27FC236}">
                <a16:creationId xmlns:a16="http://schemas.microsoft.com/office/drawing/2014/main" id="{3B175915-AEDF-4C99-BDC6-7E67B51C7AB1}"/>
              </a:ext>
            </a:extLst>
          </p:cNvPr>
          <p:cNvSpPr txBox="1"/>
          <p:nvPr/>
        </p:nvSpPr>
        <p:spPr>
          <a:xfrm>
            <a:off x="1963711" y="195568"/>
            <a:ext cx="990849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Thứ  wgày  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áng  wăm 2022 </a:t>
            </a:r>
            <a:endParaRPr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Google Shape;4387;p6">
            <a:extLst>
              <a:ext uri="{FF2B5EF4-FFF2-40B4-BE49-F238E27FC236}">
                <a16:creationId xmlns:a16="http://schemas.microsoft.com/office/drawing/2014/main" id="{2C211F5E-AA06-4188-9F54-731F3B4F0692}"/>
              </a:ext>
            </a:extLst>
          </p:cNvPr>
          <p:cNvSpPr txBox="1"/>
          <p:nvPr/>
        </p:nvSpPr>
        <p:spPr>
          <a:xfrm>
            <a:off x="1008130" y="1112461"/>
            <a:ext cx="137871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TǨn: </a:t>
            </a:r>
            <a:r>
              <a:rPr lang="lt-LT" sz="4800" b="1">
                <a:solidFill>
                  <a:srgbClr val="7030A0"/>
                </a:solidFill>
                <a:latin typeface="HP001 5 hàng" panose="020B0603050302020204" pitchFamily="34" charset="0"/>
              </a:rPr>
              <a:t>Ô</a:t>
            </a:r>
            <a:r>
              <a:rPr lang="lt-LT" sz="4800" b="1">
                <a:solidFill>
                  <a:srgbClr val="7030A0"/>
                </a:solidFill>
                <a:latin typeface="HP001 4 hàng" panose="020B0603050302020204" pitchFamily="34" charset="0"/>
              </a:rPr>
              <a:t>n Ǉập 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Ί˛</a:t>
            </a:r>
            <a:r>
              <a:rPr lang="lt-LT" sz="4800" b="1">
                <a:solidFill>
                  <a:srgbClr val="7030A0"/>
                </a:solidFill>
                <a:latin typeface="HP001 4 hàng" panose="020B0603050302020204" pitchFamily="34" charset="0"/>
              </a:rPr>
              <a:t>p cųg, 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Ί˛</a:t>
            </a:r>
            <a:r>
              <a:rPr lang="lt-LT" sz="4800" b="1">
                <a:solidFill>
                  <a:srgbClr val="7030A0"/>
                </a:solidFill>
                <a:latin typeface="HP001 4 hàng" panose="020B0603050302020204" pitchFamily="34" charset="0"/>
              </a:rPr>
              <a:t>p Ǉrừ</a:t>
            </a:r>
            <a:endParaRPr sz="4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Google Shape;4387;p6">
            <a:extLst>
              <a:ext uri="{FF2B5EF4-FFF2-40B4-BE49-F238E27FC236}">
                <a16:creationId xmlns:a16="http://schemas.microsoft.com/office/drawing/2014/main" id="{FAF8DD4C-485D-48D5-9485-0C86D71BF8FA}"/>
              </a:ext>
            </a:extLst>
          </p:cNvPr>
          <p:cNvSpPr txBox="1"/>
          <p:nvPr/>
        </p:nvSpPr>
        <p:spPr>
          <a:xfrm>
            <a:off x="2863340" y="2050460"/>
            <a:ext cx="137871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800" b="1">
                <a:solidFill>
                  <a:srgbClr val="7030A0"/>
                </a:solidFill>
                <a:latin typeface="HP001 4 hàng" panose="020B0603050302020204" pitchFamily="34" charset="0"/>
              </a:rPr>
              <a:t> Ǉr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Ϊ</a:t>
            </a:r>
            <a:r>
              <a:rPr lang="lt-LT" sz="4800" b="1">
                <a:solidFill>
                  <a:srgbClr val="7030A0"/>
                </a:solidFill>
                <a:latin typeface="HP001 4 hàng" panose="020B0603050302020204" pitchFamily="34" charset="0"/>
              </a:rPr>
              <a:t>g 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ι</a:t>
            </a:r>
            <a:r>
              <a:rPr lang="lt-LT" sz="4800" b="1">
                <a:solidFill>
                  <a:srgbClr val="7030A0"/>
                </a:solidFill>
                <a:latin typeface="HP001 4 hàng" panose="020B0603050302020204" pitchFamily="34" charset="0"/>
              </a:rPr>
              <a:t>ạm 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ν΅ 100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 (Ǉ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Η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Ğt 2) </a:t>
            </a:r>
            <a:endParaRPr sz="4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B34C77E-96A8-4E03-A50F-182F7A66D975}"/>
              </a:ext>
            </a:extLst>
          </p:cNvPr>
          <p:cNvCxnSpPr/>
          <p:nvPr/>
        </p:nvCxnSpPr>
        <p:spPr>
          <a:xfrm>
            <a:off x="1071194" y="-258460"/>
            <a:ext cx="0" cy="74015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8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388;p6">
            <a:extLst>
              <a:ext uri="{FF2B5EF4-FFF2-40B4-BE49-F238E27FC236}">
                <a16:creationId xmlns:a16="http://schemas.microsoft.com/office/drawing/2014/main" id="{EE02FE6F-563E-4C72-82E7-B0BCE1319401}"/>
              </a:ext>
            </a:extLst>
          </p:cNvPr>
          <p:cNvSpPr/>
          <p:nvPr/>
        </p:nvSpPr>
        <p:spPr>
          <a:xfrm>
            <a:off x="567017" y="285339"/>
            <a:ext cx="584730" cy="570588"/>
          </a:xfrm>
          <a:prstGeom prst="ellipse">
            <a:avLst/>
          </a:prstGeom>
          <a:solidFill>
            <a:srgbClr val="AA26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4D42B3-3AC9-41D8-86E9-E329A6F754AC}"/>
              </a:ext>
            </a:extLst>
          </p:cNvPr>
          <p:cNvCxnSpPr>
            <a:cxnSpLocks/>
          </p:cNvCxnSpPr>
          <p:nvPr/>
        </p:nvCxnSpPr>
        <p:spPr>
          <a:xfrm>
            <a:off x="2070202" y="1389476"/>
            <a:ext cx="1663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524B70-1A75-4290-AC59-B22FB0C6DE2F}"/>
              </a:ext>
            </a:extLst>
          </p:cNvPr>
          <p:cNvCxnSpPr>
            <a:cxnSpLocks/>
          </p:cNvCxnSpPr>
          <p:nvPr/>
        </p:nvCxnSpPr>
        <p:spPr>
          <a:xfrm>
            <a:off x="8115613" y="1414435"/>
            <a:ext cx="180315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4387;p6">
            <a:extLst>
              <a:ext uri="{FF2B5EF4-FFF2-40B4-BE49-F238E27FC236}">
                <a16:creationId xmlns:a16="http://schemas.microsoft.com/office/drawing/2014/main" id="{1EC666DE-533C-4A0E-895F-6D3B87C5DF93}"/>
              </a:ext>
            </a:extLst>
          </p:cNvPr>
          <p:cNvSpPr txBox="1"/>
          <p:nvPr/>
        </p:nvSpPr>
        <p:spPr>
          <a:xfrm>
            <a:off x="1136310" y="285339"/>
            <a:ext cx="1071640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/>
              <a:t>Trong các phép tính dưới đây, phép tính nào có kết quả bé nhất, phép tính nào có kết quả lớn nhất?</a:t>
            </a:r>
            <a:endParaRPr lang="vi-VN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4B530A-8A11-4BD8-A50F-98EA31AB3132}"/>
              </a:ext>
            </a:extLst>
          </p:cNvPr>
          <p:cNvGrpSpPr/>
          <p:nvPr/>
        </p:nvGrpSpPr>
        <p:grpSpPr>
          <a:xfrm>
            <a:off x="2010632" y="2068948"/>
            <a:ext cx="3446069" cy="1757466"/>
            <a:chOff x="2901934" y="2068948"/>
            <a:chExt cx="3446069" cy="17574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AF2E3F7-30BF-49E8-A07E-8135335BA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934" y="2068948"/>
              <a:ext cx="3446069" cy="1757466"/>
            </a:xfrm>
            <a:prstGeom prst="rect">
              <a:avLst/>
            </a:prstGeom>
          </p:spPr>
        </p:pic>
        <p:sp>
          <p:nvSpPr>
            <p:cNvPr id="10" name="Google Shape;4387;p6">
              <a:extLst>
                <a:ext uri="{FF2B5EF4-FFF2-40B4-BE49-F238E27FC236}">
                  <a16:creationId xmlns:a16="http://schemas.microsoft.com/office/drawing/2014/main" id="{50637C47-527D-49FA-969B-E883789A8D0E}"/>
                </a:ext>
              </a:extLst>
            </p:cNvPr>
            <p:cNvSpPr txBox="1"/>
            <p:nvPr/>
          </p:nvSpPr>
          <p:spPr>
            <a:xfrm>
              <a:off x="3766874" y="2707604"/>
              <a:ext cx="180208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600"/>
                <a:t>37 + 40</a:t>
              </a:r>
              <a:endParaRPr lang="vi-VN" sz="36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BE491DA-DFFB-4D14-8798-926E15A38B5E}"/>
              </a:ext>
            </a:extLst>
          </p:cNvPr>
          <p:cNvGrpSpPr/>
          <p:nvPr/>
        </p:nvGrpSpPr>
        <p:grpSpPr>
          <a:xfrm>
            <a:off x="6424033" y="2059135"/>
            <a:ext cx="3314172" cy="1757466"/>
            <a:chOff x="7315335" y="2059135"/>
            <a:chExt cx="3314172" cy="17574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8E1E58-61C8-4CD9-8152-591B04F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335" y="2059135"/>
              <a:ext cx="3314172" cy="1757466"/>
            </a:xfrm>
            <a:prstGeom prst="rect">
              <a:avLst/>
            </a:prstGeom>
          </p:spPr>
        </p:pic>
        <p:sp>
          <p:nvSpPr>
            <p:cNvPr id="12" name="Google Shape;4387;p6">
              <a:extLst>
                <a:ext uri="{FF2B5EF4-FFF2-40B4-BE49-F238E27FC236}">
                  <a16:creationId xmlns:a16="http://schemas.microsoft.com/office/drawing/2014/main" id="{71D513A9-4DCF-4765-9070-00623ABE7F55}"/>
                </a:ext>
              </a:extLst>
            </p:cNvPr>
            <p:cNvSpPr txBox="1"/>
            <p:nvPr/>
          </p:nvSpPr>
          <p:spPr>
            <a:xfrm>
              <a:off x="8106404" y="2614723"/>
              <a:ext cx="180208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600"/>
                <a:t>88 – 18 </a:t>
              </a:r>
              <a:endParaRPr lang="vi-VN" sz="36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5132A9-F9FD-4639-B36F-6CFE18210F5F}"/>
              </a:ext>
            </a:extLst>
          </p:cNvPr>
          <p:cNvGrpSpPr/>
          <p:nvPr/>
        </p:nvGrpSpPr>
        <p:grpSpPr>
          <a:xfrm>
            <a:off x="854928" y="4266399"/>
            <a:ext cx="3446069" cy="1757466"/>
            <a:chOff x="1746230" y="4266399"/>
            <a:chExt cx="3446069" cy="1757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67FE421-EF43-413C-84FC-0B975AED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46230" y="4266399"/>
              <a:ext cx="3446069" cy="1757466"/>
            </a:xfrm>
            <a:prstGeom prst="rect">
              <a:avLst/>
            </a:prstGeom>
          </p:spPr>
        </p:pic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98FDF107-B5FD-4429-BA4A-C8CC64CC4FC1}"/>
                </a:ext>
              </a:extLst>
            </p:cNvPr>
            <p:cNvSpPr txBox="1"/>
            <p:nvPr/>
          </p:nvSpPr>
          <p:spPr>
            <a:xfrm>
              <a:off x="2568219" y="4799949"/>
              <a:ext cx="180208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600"/>
                <a:t>70 + 5</a:t>
              </a:r>
              <a:endParaRPr lang="vi-VN" sz="36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90F606-E260-48A4-AD36-E179BED31651}"/>
              </a:ext>
            </a:extLst>
          </p:cNvPr>
          <p:cNvGrpSpPr/>
          <p:nvPr/>
        </p:nvGrpSpPr>
        <p:grpSpPr>
          <a:xfrm>
            <a:off x="5214459" y="4266399"/>
            <a:ext cx="3407714" cy="1757466"/>
            <a:chOff x="6105761" y="4266399"/>
            <a:chExt cx="3407714" cy="1757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E8C0BE9-84D9-43DD-AF1D-98E32BD04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>
              <a:off x="6199303" y="4266399"/>
              <a:ext cx="3314172" cy="1757466"/>
            </a:xfrm>
            <a:prstGeom prst="rect">
              <a:avLst/>
            </a:prstGeom>
          </p:spPr>
        </p:pic>
        <p:sp>
          <p:nvSpPr>
            <p:cNvPr id="20" name="Google Shape;4387;p6">
              <a:extLst>
                <a:ext uri="{FF2B5EF4-FFF2-40B4-BE49-F238E27FC236}">
                  <a16:creationId xmlns:a16="http://schemas.microsoft.com/office/drawing/2014/main" id="{86B3C199-9FFD-498E-9655-0C74E57CAEC7}"/>
                </a:ext>
              </a:extLst>
            </p:cNvPr>
            <p:cNvSpPr txBox="1"/>
            <p:nvPr/>
          </p:nvSpPr>
          <p:spPr>
            <a:xfrm>
              <a:off x="6105761" y="4821987"/>
              <a:ext cx="331417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600"/>
                <a:t>100 – 20</a:t>
              </a:r>
              <a:endParaRPr lang="vi-VN" sz="36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A1FA956-FCB0-4080-92CA-E660D5A3CF25}"/>
              </a:ext>
            </a:extLst>
          </p:cNvPr>
          <p:cNvSpPr txBox="1"/>
          <p:nvPr/>
        </p:nvSpPr>
        <p:spPr>
          <a:xfrm>
            <a:off x="2488420" y="1822074"/>
            <a:ext cx="105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19C35E-5B90-4A92-A9F0-A34D52B6F924}"/>
              </a:ext>
            </a:extLst>
          </p:cNvPr>
          <p:cNvSpPr txBox="1"/>
          <p:nvPr/>
        </p:nvSpPr>
        <p:spPr>
          <a:xfrm>
            <a:off x="8013927" y="1643037"/>
            <a:ext cx="105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AFFC27-2BC7-41FF-8033-54DD7400FB7C}"/>
              </a:ext>
            </a:extLst>
          </p:cNvPr>
          <p:cNvSpPr txBox="1"/>
          <p:nvPr/>
        </p:nvSpPr>
        <p:spPr>
          <a:xfrm>
            <a:off x="1289765" y="4164979"/>
            <a:ext cx="105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882F0-4A7A-4887-AEB1-17B99ADE0623}"/>
              </a:ext>
            </a:extLst>
          </p:cNvPr>
          <p:cNvSpPr txBox="1"/>
          <p:nvPr/>
        </p:nvSpPr>
        <p:spPr>
          <a:xfrm>
            <a:off x="7961352" y="4230736"/>
            <a:ext cx="105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0" name="Google Shape;4387;p6">
            <a:extLst>
              <a:ext uri="{FF2B5EF4-FFF2-40B4-BE49-F238E27FC236}">
                <a16:creationId xmlns:a16="http://schemas.microsoft.com/office/drawing/2014/main" id="{102CFEAB-3FC3-4B38-9460-ADA4C39C0141}"/>
              </a:ext>
            </a:extLst>
          </p:cNvPr>
          <p:cNvSpPr txBox="1"/>
          <p:nvPr/>
        </p:nvSpPr>
        <p:spPr>
          <a:xfrm>
            <a:off x="9069767" y="1906578"/>
            <a:ext cx="20277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</a:rPr>
              <a:t>Bé nhất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1" name="Google Shape;4387;p6">
            <a:extLst>
              <a:ext uri="{FF2B5EF4-FFF2-40B4-BE49-F238E27FC236}">
                <a16:creationId xmlns:a16="http://schemas.microsoft.com/office/drawing/2014/main" id="{85E81ACC-9B4C-4050-AE2C-51EB2760ABE2}"/>
              </a:ext>
            </a:extLst>
          </p:cNvPr>
          <p:cNvSpPr txBox="1"/>
          <p:nvPr/>
        </p:nvSpPr>
        <p:spPr>
          <a:xfrm>
            <a:off x="8307767" y="5549495"/>
            <a:ext cx="20277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</a:rPr>
              <a:t>Lớn nhất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79ACF0-6C9D-414E-A15F-719BFC2F083A}"/>
              </a:ext>
            </a:extLst>
          </p:cNvPr>
          <p:cNvSpPr txBox="1"/>
          <p:nvPr/>
        </p:nvSpPr>
        <p:spPr>
          <a:xfrm>
            <a:off x="3672622" y="6557415"/>
            <a:ext cx="6081484" cy="37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Click vào các đám mây để ra kết quả các phép tính</a:t>
            </a: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351900" y="290965"/>
            <a:ext cx="11592450" cy="2276077"/>
            <a:chOff x="1183343" y="1464304"/>
            <a:chExt cx="11592450" cy="2276077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10971031" cy="2246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Trong ngày sinh nhật ông: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2800"/>
                <a:t>Nam nói: “Ông ơi, năm nay ông bao nhiêu tuổi?”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2800"/>
                <a:t>Ông nói: “Cháu tính nhé! Năm nay bà 58 tuổi, ông hơn bà 5 tuổi.”</a:t>
              </a:r>
            </a:p>
            <a:p>
              <a:pPr algn="just"/>
              <a:r>
                <a:rPr lang="en-US" sz="2800"/>
                <a:t>Em hãy cũng Nam tính tuổi của ông.</a:t>
              </a:r>
              <a:endParaRPr lang="vi-VN" sz="2800" dirty="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668AEEF-AA30-401C-88E9-C469D28E5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7443" y="2744437"/>
            <a:ext cx="6026952" cy="39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351900" y="290965"/>
            <a:ext cx="11592450" cy="2276077"/>
            <a:chOff x="1183343" y="1464304"/>
            <a:chExt cx="11592450" cy="2276077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10971031" cy="2246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Trong ngày sinh nhật ông: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2800"/>
                <a:t>Nam nói: “Ông ơi, năm nay ông bao nhiêu tuổi?”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2800"/>
                <a:t>Ông nói: “Cháu tính nhé! Năm nay bà 58 tuổi, ông hơn bà 5 tuổi.”</a:t>
              </a:r>
            </a:p>
            <a:p>
              <a:pPr algn="just"/>
              <a:r>
                <a:rPr lang="en-US" sz="2800"/>
                <a:t>Em hãy cũng Nam tính tuổi của ông.</a:t>
              </a:r>
              <a:endParaRPr lang="vi-VN" sz="2800" dirty="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1B102B1-B071-4C81-8452-5EF34BD62A34}"/>
              </a:ext>
            </a:extLst>
          </p:cNvPr>
          <p:cNvGrpSpPr/>
          <p:nvPr/>
        </p:nvGrpSpPr>
        <p:grpSpPr>
          <a:xfrm>
            <a:off x="922488" y="3210323"/>
            <a:ext cx="11654685" cy="3646120"/>
            <a:chOff x="301069" y="1857040"/>
            <a:chExt cx="11654685" cy="36461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5056CE-6702-4ADD-A6E6-7152C2F4A71F}"/>
                </a:ext>
              </a:extLst>
            </p:cNvPr>
            <p:cNvGrpSpPr/>
            <p:nvPr/>
          </p:nvGrpSpPr>
          <p:grpSpPr>
            <a:xfrm>
              <a:off x="1866900" y="2867734"/>
              <a:ext cx="8249557" cy="1456616"/>
              <a:chOff x="1866900" y="2867734"/>
              <a:chExt cx="8249557" cy="145661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098A01A-1745-4BD6-A54B-D6CE72DD4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6900" y="4095750"/>
                <a:ext cx="824955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C9DEE65-6898-436F-A77E-DA91295E12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6900" y="3191920"/>
                <a:ext cx="6953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D48A7CF-7126-4ACC-9778-F3BC0278E3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6900" y="2944139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C036720-D842-48F6-8325-797B757A6D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9200" y="296332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1F92735-A066-4155-9487-389B20478C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16457" y="3842373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EE21180-27BB-4C6F-B524-BC66A3627C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5950" y="386715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F2691BF-0AB1-4F9C-B1CA-45A0A7B445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6297" y="2867734"/>
                <a:ext cx="0" cy="122801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Google Shape;4387;p6">
              <a:extLst>
                <a:ext uri="{FF2B5EF4-FFF2-40B4-BE49-F238E27FC236}">
                  <a16:creationId xmlns:a16="http://schemas.microsoft.com/office/drawing/2014/main" id="{90A527D3-F2B2-46AC-8810-F23CCBDD90AA}"/>
                </a:ext>
              </a:extLst>
            </p:cNvPr>
            <p:cNvSpPr txBox="1"/>
            <p:nvPr/>
          </p:nvSpPr>
          <p:spPr>
            <a:xfrm>
              <a:off x="351900" y="3739495"/>
              <a:ext cx="162859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Ông:</a:t>
              </a:r>
              <a:endParaRPr lang="vi-VN" sz="3200" dirty="0"/>
            </a:p>
          </p:txBody>
        </p:sp>
        <p:sp>
          <p:nvSpPr>
            <p:cNvPr id="10" name="Google Shape;4387;p6">
              <a:extLst>
                <a:ext uri="{FF2B5EF4-FFF2-40B4-BE49-F238E27FC236}">
                  <a16:creationId xmlns:a16="http://schemas.microsoft.com/office/drawing/2014/main" id="{58A65C48-2A33-45D2-ABDB-A969B39EC739}"/>
                </a:ext>
              </a:extLst>
            </p:cNvPr>
            <p:cNvSpPr txBox="1"/>
            <p:nvPr/>
          </p:nvSpPr>
          <p:spPr>
            <a:xfrm>
              <a:off x="393983" y="2893951"/>
              <a:ext cx="139772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Bà:</a:t>
              </a:r>
              <a:endParaRPr lang="vi-VN" sz="3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A2BE3F-3BE6-4D33-97D1-9028C983483A}"/>
                </a:ext>
              </a:extLst>
            </p:cNvPr>
            <p:cNvSpPr/>
            <p:nvPr/>
          </p:nvSpPr>
          <p:spPr>
            <a:xfrm>
              <a:off x="1900011" y="2673034"/>
              <a:ext cx="6924675" cy="499705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Google Shape;4387;p6">
              <a:extLst>
                <a:ext uri="{FF2B5EF4-FFF2-40B4-BE49-F238E27FC236}">
                  <a16:creationId xmlns:a16="http://schemas.microsoft.com/office/drawing/2014/main" id="{25AEB63E-0B3E-4EBC-885F-96F49ADE7C67}"/>
                </a:ext>
              </a:extLst>
            </p:cNvPr>
            <p:cNvSpPr txBox="1"/>
            <p:nvPr/>
          </p:nvSpPr>
          <p:spPr>
            <a:xfrm>
              <a:off x="5806081" y="4979980"/>
              <a:ext cx="262404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? tuổi</a:t>
              </a:r>
              <a:endParaRPr lang="vi-VN" sz="2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43FF55-E7CC-4187-89A5-B1415317476F}"/>
                </a:ext>
              </a:extLst>
            </p:cNvPr>
            <p:cNvSpPr/>
            <p:nvPr/>
          </p:nvSpPr>
          <p:spPr>
            <a:xfrm rot="10800000">
              <a:off x="1914525" y="4112928"/>
              <a:ext cx="8201931" cy="800100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oogle Shape;4387;p6">
              <a:extLst>
                <a:ext uri="{FF2B5EF4-FFF2-40B4-BE49-F238E27FC236}">
                  <a16:creationId xmlns:a16="http://schemas.microsoft.com/office/drawing/2014/main" id="{850D8482-5763-455B-8EE1-2B44E01CB70A}"/>
                </a:ext>
              </a:extLst>
            </p:cNvPr>
            <p:cNvSpPr txBox="1"/>
            <p:nvPr/>
          </p:nvSpPr>
          <p:spPr>
            <a:xfrm>
              <a:off x="4581711" y="2238104"/>
              <a:ext cx="262404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58 tuổi</a:t>
              </a:r>
              <a:endParaRPr lang="vi-VN" sz="2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DD040E-3E95-4F78-9739-DB2169913C37}"/>
                </a:ext>
              </a:extLst>
            </p:cNvPr>
            <p:cNvSpPr/>
            <p:nvPr/>
          </p:nvSpPr>
          <p:spPr>
            <a:xfrm>
              <a:off x="8848137" y="3716566"/>
              <a:ext cx="1268320" cy="354407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oogle Shape;4387;p6">
              <a:extLst>
                <a:ext uri="{FF2B5EF4-FFF2-40B4-BE49-F238E27FC236}">
                  <a16:creationId xmlns:a16="http://schemas.microsoft.com/office/drawing/2014/main" id="{5DB29A1B-D31D-47E3-A85B-548947692D1D}"/>
                </a:ext>
              </a:extLst>
            </p:cNvPr>
            <p:cNvSpPr txBox="1"/>
            <p:nvPr/>
          </p:nvSpPr>
          <p:spPr>
            <a:xfrm>
              <a:off x="9331709" y="3242272"/>
              <a:ext cx="262404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5 tuổi</a:t>
              </a:r>
              <a:endParaRPr lang="vi-VN" sz="2800" dirty="0"/>
            </a:p>
          </p:txBody>
        </p:sp>
        <p:sp>
          <p:nvSpPr>
            <p:cNvPr id="25" name="Google Shape;4387;p6">
              <a:extLst>
                <a:ext uri="{FF2B5EF4-FFF2-40B4-BE49-F238E27FC236}">
                  <a16:creationId xmlns:a16="http://schemas.microsoft.com/office/drawing/2014/main" id="{973FA428-8610-4390-ACB3-D722E6FBAEEE}"/>
                </a:ext>
              </a:extLst>
            </p:cNvPr>
            <p:cNvSpPr txBox="1"/>
            <p:nvPr/>
          </p:nvSpPr>
          <p:spPr>
            <a:xfrm>
              <a:off x="301069" y="1857040"/>
              <a:ext cx="262404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>
                  <a:solidFill>
                    <a:srgbClr val="FF0000"/>
                  </a:solidFill>
                </a:rPr>
                <a:t>Tóm tắt: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0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639901" cy="5810250"/>
            <a:chOff x="631064" y="0"/>
            <a:chExt cx="1063990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27585"/>
            <a:stretch/>
          </p:blipFill>
          <p:spPr bwMode="auto">
            <a:xfrm>
              <a:off x="631064" y="0"/>
              <a:ext cx="1063990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25013" y="3736977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Số ǇuĔ của Ūg là: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95815" y="4463220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58 </a:t>
            </a:r>
            <a:r>
              <a:rPr lang="en-US" sz="4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5 = 63 (ǇuĔ)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5197582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63 ǇuĔ.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55054" y="69833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Thứ … wgày … </a:t>
            </a:r>
            <a:r>
              <a:rPr lang="en-US" sz="3800" b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háng … wăm 2022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46919" y="1564927"/>
            <a:ext cx="10287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TǨn: </a:t>
            </a:r>
            <a:r>
              <a:rPr lang="lt-LT" sz="4000" b="1">
                <a:solidFill>
                  <a:srgbClr val="7030A0"/>
                </a:solidFill>
                <a:latin typeface="HP001 5 hàng" panose="020B0603050302020204" pitchFamily="34" charset="0"/>
              </a:rPr>
              <a:t>Ô</a:t>
            </a: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n Ǉập </a:t>
            </a:r>
            <a:r>
              <a:rPr lang="el-GR" sz="4000" b="1">
                <a:solidFill>
                  <a:srgbClr val="7030A0"/>
                </a:solidFill>
                <a:latin typeface="HP001 4 hàng" panose="020B0603050302020204" pitchFamily="34" charset="0"/>
              </a:rPr>
              <a:t>Ί˛</a:t>
            </a: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p cųg, </a:t>
            </a:r>
            <a:r>
              <a:rPr lang="el-GR" sz="4000" b="1">
                <a:solidFill>
                  <a:srgbClr val="7030A0"/>
                </a:solidFill>
                <a:latin typeface="HP001 4 hàng" panose="020B0603050302020204" pitchFamily="34" charset="0"/>
              </a:rPr>
              <a:t>Ί˛</a:t>
            </a: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p Ǉrừ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3028858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4.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3029543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D05AA8-487D-4BEB-9E6E-710247B506B9}"/>
              </a:ext>
            </a:extLst>
          </p:cNvPr>
          <p:cNvSpPr/>
          <p:nvPr/>
        </p:nvSpPr>
        <p:spPr>
          <a:xfrm>
            <a:off x="0" y="5156218"/>
            <a:ext cx="4327994" cy="162048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AC802D55-15B5-4C8E-B934-90218AF9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132" y="2276373"/>
            <a:ext cx="10287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Ǉr</a:t>
            </a:r>
            <a:r>
              <a:rPr lang="el-GR" sz="4000" b="1">
                <a:solidFill>
                  <a:srgbClr val="7030A0"/>
                </a:solidFill>
                <a:latin typeface="HP001 4 hàng" panose="020B0603050302020204" pitchFamily="34" charset="0"/>
              </a:rPr>
              <a:t>Ϊ</a:t>
            </a: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g </a:t>
            </a:r>
            <a:r>
              <a:rPr lang="el-GR" sz="4000" b="1">
                <a:solidFill>
                  <a:srgbClr val="7030A0"/>
                </a:solidFill>
                <a:latin typeface="HP001 4 hàng" panose="020B0603050302020204" pitchFamily="34" charset="0"/>
              </a:rPr>
              <a:t>ι</a:t>
            </a: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ạm </a:t>
            </a:r>
            <a:r>
              <a:rPr lang="el-GR" sz="4000" b="1">
                <a:solidFill>
                  <a:srgbClr val="7030A0"/>
                </a:solidFill>
                <a:latin typeface="HP001 4 hàng" panose="020B0603050302020204" pitchFamily="34" charset="0"/>
              </a:rPr>
              <a:t>ν΅ 100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</a:rPr>
              <a:t> (tiết 2)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E94870-0A15-46FA-8DA0-E07C767E5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04" y="5277992"/>
            <a:ext cx="4569740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884270" y="451076"/>
            <a:ext cx="11040180" cy="646290"/>
            <a:chOff x="1183343" y="1455240"/>
            <a:chExt cx="10337170" cy="646290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976658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/>
                <a:t>Tính.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0BA7C7B-1792-4FFF-A926-352485047254}"/>
              </a:ext>
            </a:extLst>
          </p:cNvPr>
          <p:cNvGrpSpPr/>
          <p:nvPr/>
        </p:nvGrpSpPr>
        <p:grpSpPr>
          <a:xfrm>
            <a:off x="232229" y="5260832"/>
            <a:ext cx="1437261" cy="1442945"/>
            <a:chOff x="604444" y="3268487"/>
            <a:chExt cx="1826440" cy="182644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9AD37B-3516-419B-8181-598072211327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CEA7256-02BA-4A4C-8F86-1298FFAD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8" name="Google Shape;210;p18">
            <a:extLst>
              <a:ext uri="{FF2B5EF4-FFF2-40B4-BE49-F238E27FC236}">
                <a16:creationId xmlns:a16="http://schemas.microsoft.com/office/drawing/2014/main" id="{A73AC0E9-F7D5-4993-A1EA-0BA7BA46D03E}"/>
              </a:ext>
            </a:extLst>
          </p:cNvPr>
          <p:cNvSpPr/>
          <p:nvPr/>
        </p:nvSpPr>
        <p:spPr>
          <a:xfrm>
            <a:off x="1259449" y="1745201"/>
            <a:ext cx="4760538" cy="2726896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11;p18">
            <a:extLst>
              <a:ext uri="{FF2B5EF4-FFF2-40B4-BE49-F238E27FC236}">
                <a16:creationId xmlns:a16="http://schemas.microsoft.com/office/drawing/2014/main" id="{437A5A33-7469-4303-B1A8-ECEB62489BCC}"/>
              </a:ext>
            </a:extLst>
          </p:cNvPr>
          <p:cNvSpPr/>
          <p:nvPr/>
        </p:nvSpPr>
        <p:spPr>
          <a:xfrm>
            <a:off x="1346173" y="1821749"/>
            <a:ext cx="4483905" cy="2643780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12;p18">
            <a:extLst>
              <a:ext uri="{FF2B5EF4-FFF2-40B4-BE49-F238E27FC236}">
                <a16:creationId xmlns:a16="http://schemas.microsoft.com/office/drawing/2014/main" id="{54E25700-8F41-4CF0-98A7-AFFFFEE3BAA2}"/>
              </a:ext>
            </a:extLst>
          </p:cNvPr>
          <p:cNvSpPr/>
          <p:nvPr/>
        </p:nvSpPr>
        <p:spPr>
          <a:xfrm>
            <a:off x="1167104" y="1660451"/>
            <a:ext cx="4754725" cy="2785807"/>
          </a:xfrm>
          <a:custGeom>
            <a:avLst/>
            <a:gdLst/>
            <a:ahLst/>
            <a:cxnLst/>
            <a:rect l="l" t="t" r="r" b="b"/>
            <a:pathLst>
              <a:path w="26177" h="33953" extrusionOk="0">
                <a:moveTo>
                  <a:pt x="16105" y="700"/>
                </a:moveTo>
                <a:cubicBezTo>
                  <a:pt x="17671" y="700"/>
                  <a:pt x="19229" y="700"/>
                  <a:pt x="20828" y="800"/>
                </a:cubicBezTo>
                <a:cubicBezTo>
                  <a:pt x="21628" y="833"/>
                  <a:pt x="22428" y="942"/>
                  <a:pt x="23186" y="1150"/>
                </a:cubicBezTo>
                <a:cubicBezTo>
                  <a:pt x="23569" y="1250"/>
                  <a:pt x="23952" y="1358"/>
                  <a:pt x="24261" y="1567"/>
                </a:cubicBezTo>
                <a:cubicBezTo>
                  <a:pt x="24611" y="1741"/>
                  <a:pt x="24927" y="2016"/>
                  <a:pt x="25135" y="2333"/>
                </a:cubicBezTo>
                <a:cubicBezTo>
                  <a:pt x="25377" y="2641"/>
                  <a:pt x="25510" y="3024"/>
                  <a:pt x="25619" y="3408"/>
                </a:cubicBezTo>
                <a:cubicBezTo>
                  <a:pt x="25719" y="3791"/>
                  <a:pt x="25794" y="4207"/>
                  <a:pt x="25827" y="4624"/>
                </a:cubicBezTo>
                <a:cubicBezTo>
                  <a:pt x="25894" y="5416"/>
                  <a:pt x="25927" y="6249"/>
                  <a:pt x="25927" y="7123"/>
                </a:cubicBezTo>
                <a:cubicBezTo>
                  <a:pt x="25927" y="8790"/>
                  <a:pt x="25969" y="10489"/>
                  <a:pt x="25894" y="12189"/>
                </a:cubicBezTo>
                <a:cubicBezTo>
                  <a:pt x="25860" y="13888"/>
                  <a:pt x="25794" y="15588"/>
                  <a:pt x="25719" y="17287"/>
                </a:cubicBezTo>
                <a:cubicBezTo>
                  <a:pt x="25652" y="18162"/>
                  <a:pt x="25619" y="18995"/>
                  <a:pt x="25552" y="19862"/>
                </a:cubicBezTo>
                <a:cubicBezTo>
                  <a:pt x="25510" y="20070"/>
                  <a:pt x="25510" y="20278"/>
                  <a:pt x="25477" y="20486"/>
                </a:cubicBezTo>
                <a:cubicBezTo>
                  <a:pt x="25477" y="20728"/>
                  <a:pt x="25444" y="20936"/>
                  <a:pt x="25410" y="21145"/>
                </a:cubicBezTo>
                <a:cubicBezTo>
                  <a:pt x="25344" y="21561"/>
                  <a:pt x="25344" y="21978"/>
                  <a:pt x="25302" y="22428"/>
                </a:cubicBezTo>
                <a:cubicBezTo>
                  <a:pt x="25269" y="24127"/>
                  <a:pt x="25410" y="25827"/>
                  <a:pt x="25444" y="27493"/>
                </a:cubicBezTo>
                <a:cubicBezTo>
                  <a:pt x="25444" y="28326"/>
                  <a:pt x="25477" y="29201"/>
                  <a:pt x="25377" y="29992"/>
                </a:cubicBezTo>
                <a:cubicBezTo>
                  <a:pt x="25344" y="30376"/>
                  <a:pt x="25269" y="30792"/>
                  <a:pt x="25135" y="31142"/>
                </a:cubicBezTo>
                <a:cubicBezTo>
                  <a:pt x="25027" y="31525"/>
                  <a:pt x="24819" y="31867"/>
                  <a:pt x="24577" y="32150"/>
                </a:cubicBezTo>
                <a:cubicBezTo>
                  <a:pt x="24336" y="32425"/>
                  <a:pt x="23986" y="32600"/>
                  <a:pt x="23636" y="32775"/>
                </a:cubicBezTo>
                <a:cubicBezTo>
                  <a:pt x="23261" y="32908"/>
                  <a:pt x="22878" y="32983"/>
                  <a:pt x="22495" y="33083"/>
                </a:cubicBezTo>
                <a:cubicBezTo>
                  <a:pt x="21728" y="33225"/>
                  <a:pt x="20928" y="33258"/>
                  <a:pt x="20137" y="33291"/>
                </a:cubicBezTo>
                <a:cubicBezTo>
                  <a:pt x="18537" y="33325"/>
                  <a:pt x="16938" y="33325"/>
                  <a:pt x="15413" y="33325"/>
                </a:cubicBezTo>
                <a:lnTo>
                  <a:pt x="13122" y="33325"/>
                </a:lnTo>
                <a:cubicBezTo>
                  <a:pt x="12355" y="33291"/>
                  <a:pt x="11631" y="33291"/>
                  <a:pt x="10898" y="33291"/>
                </a:cubicBezTo>
                <a:cubicBezTo>
                  <a:pt x="10301" y="33291"/>
                  <a:pt x="9715" y="33297"/>
                  <a:pt x="9141" y="33297"/>
                </a:cubicBezTo>
                <a:cubicBezTo>
                  <a:pt x="8279" y="33297"/>
                  <a:pt x="7442" y="33285"/>
                  <a:pt x="6632" y="33225"/>
                </a:cubicBezTo>
                <a:cubicBezTo>
                  <a:pt x="5974" y="33191"/>
                  <a:pt x="5307" y="33116"/>
                  <a:pt x="4683" y="32983"/>
                </a:cubicBezTo>
                <a:cubicBezTo>
                  <a:pt x="4058" y="32842"/>
                  <a:pt x="3474" y="32600"/>
                  <a:pt x="3016" y="32250"/>
                </a:cubicBezTo>
                <a:cubicBezTo>
                  <a:pt x="2533" y="31908"/>
                  <a:pt x="2183" y="31450"/>
                  <a:pt x="1942" y="30934"/>
                </a:cubicBezTo>
                <a:cubicBezTo>
                  <a:pt x="1700" y="30409"/>
                  <a:pt x="1525" y="29859"/>
                  <a:pt x="1425" y="29301"/>
                </a:cubicBezTo>
                <a:cubicBezTo>
                  <a:pt x="1183" y="28193"/>
                  <a:pt x="1108" y="27076"/>
                  <a:pt x="1042" y="26077"/>
                </a:cubicBezTo>
                <a:cubicBezTo>
                  <a:pt x="975" y="25035"/>
                  <a:pt x="975" y="24061"/>
                  <a:pt x="933" y="23161"/>
                </a:cubicBezTo>
                <a:lnTo>
                  <a:pt x="933" y="20695"/>
                </a:lnTo>
                <a:lnTo>
                  <a:pt x="933" y="16004"/>
                </a:lnTo>
                <a:lnTo>
                  <a:pt x="1075" y="16004"/>
                </a:lnTo>
                <a:cubicBezTo>
                  <a:pt x="1075" y="16004"/>
                  <a:pt x="1075" y="14271"/>
                  <a:pt x="1108" y="11289"/>
                </a:cubicBezTo>
                <a:lnTo>
                  <a:pt x="1108" y="10106"/>
                </a:lnTo>
                <a:lnTo>
                  <a:pt x="1108" y="8823"/>
                </a:lnTo>
                <a:cubicBezTo>
                  <a:pt x="1108" y="7915"/>
                  <a:pt x="1075" y="6948"/>
                  <a:pt x="1075" y="5907"/>
                </a:cubicBezTo>
                <a:lnTo>
                  <a:pt x="1075" y="4274"/>
                </a:lnTo>
                <a:cubicBezTo>
                  <a:pt x="1042" y="3999"/>
                  <a:pt x="1042" y="3716"/>
                  <a:pt x="1042" y="3441"/>
                </a:cubicBezTo>
                <a:lnTo>
                  <a:pt x="1042" y="3233"/>
                </a:lnTo>
                <a:lnTo>
                  <a:pt x="1042" y="3024"/>
                </a:lnTo>
                <a:cubicBezTo>
                  <a:pt x="1042" y="2883"/>
                  <a:pt x="1075" y="2783"/>
                  <a:pt x="1075" y="2641"/>
                </a:cubicBezTo>
                <a:cubicBezTo>
                  <a:pt x="1108" y="2400"/>
                  <a:pt x="1183" y="2191"/>
                  <a:pt x="1283" y="1983"/>
                </a:cubicBezTo>
                <a:cubicBezTo>
                  <a:pt x="1392" y="1808"/>
                  <a:pt x="1558" y="1666"/>
                  <a:pt x="1767" y="1533"/>
                </a:cubicBezTo>
                <a:cubicBezTo>
                  <a:pt x="2183" y="1292"/>
                  <a:pt x="2775" y="1150"/>
                  <a:pt x="3400" y="1083"/>
                </a:cubicBezTo>
                <a:cubicBezTo>
                  <a:pt x="4616" y="908"/>
                  <a:pt x="5932" y="875"/>
                  <a:pt x="7323" y="833"/>
                </a:cubicBezTo>
                <a:cubicBezTo>
                  <a:pt x="8715" y="800"/>
                  <a:pt x="10139" y="800"/>
                  <a:pt x="11597" y="767"/>
                </a:cubicBezTo>
                <a:cubicBezTo>
                  <a:pt x="13055" y="767"/>
                  <a:pt x="14580" y="733"/>
                  <a:pt x="16105" y="700"/>
                </a:cubicBezTo>
                <a:close/>
                <a:moveTo>
                  <a:pt x="7323" y="0"/>
                </a:moveTo>
                <a:cubicBezTo>
                  <a:pt x="6632" y="0"/>
                  <a:pt x="5932" y="0"/>
                  <a:pt x="5274" y="42"/>
                </a:cubicBezTo>
                <a:cubicBezTo>
                  <a:pt x="4583" y="75"/>
                  <a:pt x="3924" y="109"/>
                  <a:pt x="3266" y="175"/>
                </a:cubicBezTo>
                <a:cubicBezTo>
                  <a:pt x="2950" y="209"/>
                  <a:pt x="2600" y="284"/>
                  <a:pt x="2291" y="350"/>
                </a:cubicBezTo>
                <a:cubicBezTo>
                  <a:pt x="1942" y="417"/>
                  <a:pt x="1633" y="558"/>
                  <a:pt x="1283" y="733"/>
                </a:cubicBezTo>
                <a:cubicBezTo>
                  <a:pt x="975" y="908"/>
                  <a:pt x="659" y="1150"/>
                  <a:pt x="450" y="1500"/>
                </a:cubicBezTo>
                <a:cubicBezTo>
                  <a:pt x="242" y="1808"/>
                  <a:pt x="142" y="2191"/>
                  <a:pt x="100" y="2500"/>
                </a:cubicBezTo>
                <a:cubicBezTo>
                  <a:pt x="34" y="2850"/>
                  <a:pt x="34" y="3166"/>
                  <a:pt x="34" y="3441"/>
                </a:cubicBezTo>
                <a:lnTo>
                  <a:pt x="34" y="4274"/>
                </a:lnTo>
                <a:cubicBezTo>
                  <a:pt x="34" y="4832"/>
                  <a:pt x="34" y="5382"/>
                  <a:pt x="0" y="5907"/>
                </a:cubicBezTo>
                <a:lnTo>
                  <a:pt x="0" y="8823"/>
                </a:lnTo>
                <a:lnTo>
                  <a:pt x="0" y="10106"/>
                </a:lnTo>
                <a:lnTo>
                  <a:pt x="0" y="11289"/>
                </a:lnTo>
                <a:cubicBezTo>
                  <a:pt x="0" y="14271"/>
                  <a:pt x="34" y="16004"/>
                  <a:pt x="34" y="16004"/>
                </a:cubicBezTo>
                <a:lnTo>
                  <a:pt x="175" y="16004"/>
                </a:lnTo>
                <a:lnTo>
                  <a:pt x="175" y="20695"/>
                </a:lnTo>
                <a:cubicBezTo>
                  <a:pt x="175" y="22186"/>
                  <a:pt x="209" y="24027"/>
                  <a:pt x="309" y="26110"/>
                </a:cubicBezTo>
                <a:cubicBezTo>
                  <a:pt x="384" y="27151"/>
                  <a:pt x="484" y="28259"/>
                  <a:pt x="725" y="29442"/>
                </a:cubicBezTo>
                <a:cubicBezTo>
                  <a:pt x="800" y="29751"/>
                  <a:pt x="867" y="30034"/>
                  <a:pt x="975" y="30342"/>
                </a:cubicBezTo>
                <a:cubicBezTo>
                  <a:pt x="1075" y="30659"/>
                  <a:pt x="1183" y="30934"/>
                  <a:pt x="1317" y="31242"/>
                </a:cubicBezTo>
                <a:cubicBezTo>
                  <a:pt x="1600" y="31833"/>
                  <a:pt x="2050" y="32392"/>
                  <a:pt x="2600" y="32808"/>
                </a:cubicBezTo>
                <a:cubicBezTo>
                  <a:pt x="3158" y="33225"/>
                  <a:pt x="3849" y="33466"/>
                  <a:pt x="4516" y="33608"/>
                </a:cubicBezTo>
                <a:cubicBezTo>
                  <a:pt x="5207" y="33783"/>
                  <a:pt x="5899" y="33850"/>
                  <a:pt x="6599" y="33883"/>
                </a:cubicBezTo>
                <a:cubicBezTo>
                  <a:pt x="7270" y="33936"/>
                  <a:pt x="7959" y="33953"/>
                  <a:pt x="8658" y="33953"/>
                </a:cubicBezTo>
                <a:cubicBezTo>
                  <a:pt x="9397" y="33953"/>
                  <a:pt x="10147" y="33933"/>
                  <a:pt x="10898" y="33916"/>
                </a:cubicBezTo>
                <a:cubicBezTo>
                  <a:pt x="11631" y="33916"/>
                  <a:pt x="12389" y="33883"/>
                  <a:pt x="13122" y="33850"/>
                </a:cubicBezTo>
                <a:cubicBezTo>
                  <a:pt x="13505" y="33833"/>
                  <a:pt x="13886" y="33833"/>
                  <a:pt x="14267" y="33833"/>
                </a:cubicBezTo>
                <a:cubicBezTo>
                  <a:pt x="14649" y="33833"/>
                  <a:pt x="15030" y="33833"/>
                  <a:pt x="15413" y="33816"/>
                </a:cubicBezTo>
                <a:cubicBezTo>
                  <a:pt x="16175" y="33816"/>
                  <a:pt x="16956" y="33825"/>
                  <a:pt x="17747" y="33825"/>
                </a:cubicBezTo>
                <a:cubicBezTo>
                  <a:pt x="18537" y="33825"/>
                  <a:pt x="19337" y="33816"/>
                  <a:pt x="20137" y="33783"/>
                </a:cubicBezTo>
                <a:cubicBezTo>
                  <a:pt x="20928" y="33741"/>
                  <a:pt x="21761" y="33675"/>
                  <a:pt x="22594" y="33533"/>
                </a:cubicBezTo>
                <a:cubicBezTo>
                  <a:pt x="22978" y="33466"/>
                  <a:pt x="23394" y="33366"/>
                  <a:pt x="23811" y="33191"/>
                </a:cubicBezTo>
                <a:cubicBezTo>
                  <a:pt x="24194" y="33017"/>
                  <a:pt x="24611" y="32775"/>
                  <a:pt x="24927" y="32458"/>
                </a:cubicBezTo>
                <a:cubicBezTo>
                  <a:pt x="25235" y="32117"/>
                  <a:pt x="25444" y="31734"/>
                  <a:pt x="25585" y="31317"/>
                </a:cubicBezTo>
                <a:cubicBezTo>
                  <a:pt x="25719" y="30900"/>
                  <a:pt x="25794" y="30451"/>
                  <a:pt x="25827" y="30034"/>
                </a:cubicBezTo>
                <a:cubicBezTo>
                  <a:pt x="25860" y="29617"/>
                  <a:pt x="25894" y="29201"/>
                  <a:pt x="25894" y="28743"/>
                </a:cubicBezTo>
                <a:cubicBezTo>
                  <a:pt x="25894" y="28326"/>
                  <a:pt x="25860" y="27910"/>
                  <a:pt x="25860" y="27493"/>
                </a:cubicBezTo>
                <a:cubicBezTo>
                  <a:pt x="25827" y="25793"/>
                  <a:pt x="25685" y="24127"/>
                  <a:pt x="25719" y="22428"/>
                </a:cubicBezTo>
                <a:lnTo>
                  <a:pt x="25760" y="21803"/>
                </a:lnTo>
                <a:lnTo>
                  <a:pt x="25760" y="21453"/>
                </a:lnTo>
                <a:lnTo>
                  <a:pt x="25719" y="21145"/>
                </a:lnTo>
                <a:lnTo>
                  <a:pt x="25719" y="20520"/>
                </a:lnTo>
                <a:lnTo>
                  <a:pt x="25719" y="19862"/>
                </a:lnTo>
                <a:cubicBezTo>
                  <a:pt x="25760" y="19029"/>
                  <a:pt x="25794" y="18162"/>
                  <a:pt x="25827" y="17329"/>
                </a:cubicBezTo>
                <a:cubicBezTo>
                  <a:pt x="25927" y="15588"/>
                  <a:pt x="26035" y="13888"/>
                  <a:pt x="26102" y="12189"/>
                </a:cubicBezTo>
                <a:cubicBezTo>
                  <a:pt x="26135" y="10489"/>
                  <a:pt x="26135" y="8790"/>
                  <a:pt x="26177" y="7123"/>
                </a:cubicBezTo>
                <a:cubicBezTo>
                  <a:pt x="26177" y="6249"/>
                  <a:pt x="26177" y="5416"/>
                  <a:pt x="26102" y="4582"/>
                </a:cubicBezTo>
                <a:cubicBezTo>
                  <a:pt x="26069" y="4166"/>
                  <a:pt x="26002" y="3749"/>
                  <a:pt x="25894" y="3333"/>
                </a:cubicBezTo>
                <a:cubicBezTo>
                  <a:pt x="25794" y="2916"/>
                  <a:pt x="25652" y="2500"/>
                  <a:pt x="25410" y="2158"/>
                </a:cubicBezTo>
                <a:cubicBezTo>
                  <a:pt x="25169" y="1775"/>
                  <a:pt x="24819" y="1500"/>
                  <a:pt x="24436" y="1250"/>
                </a:cubicBezTo>
                <a:cubicBezTo>
                  <a:pt x="24094" y="1042"/>
                  <a:pt x="23678" y="908"/>
                  <a:pt x="23294" y="767"/>
                </a:cubicBezTo>
                <a:cubicBezTo>
                  <a:pt x="22461" y="558"/>
                  <a:pt x="21661" y="458"/>
                  <a:pt x="20862" y="384"/>
                </a:cubicBezTo>
                <a:cubicBezTo>
                  <a:pt x="20062" y="284"/>
                  <a:pt x="19262" y="250"/>
                  <a:pt x="18471" y="209"/>
                </a:cubicBezTo>
                <a:cubicBezTo>
                  <a:pt x="17671" y="175"/>
                  <a:pt x="16904" y="175"/>
                  <a:pt x="16105" y="142"/>
                </a:cubicBezTo>
                <a:cubicBezTo>
                  <a:pt x="14580" y="109"/>
                  <a:pt x="13055" y="75"/>
                  <a:pt x="11597" y="42"/>
                </a:cubicBezTo>
                <a:cubicBezTo>
                  <a:pt x="10139" y="42"/>
                  <a:pt x="8715" y="0"/>
                  <a:pt x="7323" y="0"/>
                </a:cubicBezTo>
                <a:close/>
              </a:path>
            </a:pathLst>
          </a:custGeom>
          <a:solidFill>
            <a:srgbClr val="203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38;p18">
            <a:extLst>
              <a:ext uri="{FF2B5EF4-FFF2-40B4-BE49-F238E27FC236}">
                <a16:creationId xmlns:a16="http://schemas.microsoft.com/office/drawing/2014/main" id="{CAFE8177-022A-4B64-B459-05A9E256F0E4}"/>
              </a:ext>
            </a:extLst>
          </p:cNvPr>
          <p:cNvSpPr/>
          <p:nvPr/>
        </p:nvSpPr>
        <p:spPr>
          <a:xfrm>
            <a:off x="1561717" y="1900872"/>
            <a:ext cx="3866625" cy="103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160450" bIns="914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a) 54 + 29 – 8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=   83   –   8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=        75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204;p18">
            <a:extLst>
              <a:ext uri="{FF2B5EF4-FFF2-40B4-BE49-F238E27FC236}">
                <a16:creationId xmlns:a16="http://schemas.microsoft.com/office/drawing/2014/main" id="{25D2248B-DFE4-40A6-A9E2-142786DE69F7}"/>
              </a:ext>
            </a:extLst>
          </p:cNvPr>
          <p:cNvSpPr/>
          <p:nvPr/>
        </p:nvSpPr>
        <p:spPr>
          <a:xfrm>
            <a:off x="6525399" y="1660452"/>
            <a:ext cx="5032755" cy="2657644"/>
          </a:xfrm>
          <a:custGeom>
            <a:avLst/>
            <a:gdLst/>
            <a:ahLst/>
            <a:cxnLst/>
            <a:rect l="l" t="t" r="r" b="b"/>
            <a:pathLst>
              <a:path w="27478" h="32697" extrusionOk="0">
                <a:moveTo>
                  <a:pt x="7074" y="0"/>
                </a:moveTo>
                <a:cubicBezTo>
                  <a:pt x="707" y="0"/>
                  <a:pt x="517" y="744"/>
                  <a:pt x="517" y="9611"/>
                </a:cubicBezTo>
                <a:cubicBezTo>
                  <a:pt x="517" y="12594"/>
                  <a:pt x="658" y="15543"/>
                  <a:pt x="658" y="17034"/>
                </a:cubicBezTo>
                <a:lnTo>
                  <a:pt x="658" y="17109"/>
                </a:lnTo>
                <a:cubicBezTo>
                  <a:pt x="658" y="19534"/>
                  <a:pt x="0" y="23116"/>
                  <a:pt x="0" y="26199"/>
                </a:cubicBezTo>
                <a:cubicBezTo>
                  <a:pt x="0" y="30822"/>
                  <a:pt x="1416" y="32697"/>
                  <a:pt x="4891" y="32697"/>
                </a:cubicBezTo>
                <a:cubicBezTo>
                  <a:pt x="7665" y="32697"/>
                  <a:pt x="10931" y="31480"/>
                  <a:pt x="12663" y="31480"/>
                </a:cubicBezTo>
                <a:cubicBezTo>
                  <a:pt x="14263" y="31480"/>
                  <a:pt x="18045" y="32239"/>
                  <a:pt x="21136" y="32239"/>
                </a:cubicBezTo>
                <a:cubicBezTo>
                  <a:pt x="26485" y="32239"/>
                  <a:pt x="26410" y="32030"/>
                  <a:pt x="26410" y="12702"/>
                </a:cubicBezTo>
                <a:cubicBezTo>
                  <a:pt x="26410" y="640"/>
                  <a:pt x="27477" y="22"/>
                  <a:pt x="16121" y="22"/>
                </a:cubicBezTo>
                <a:cubicBezTo>
                  <a:pt x="14826" y="22"/>
                  <a:pt x="13369" y="30"/>
                  <a:pt x="11730" y="30"/>
                </a:cubicBezTo>
                <a:cubicBezTo>
                  <a:pt x="9894" y="30"/>
                  <a:pt x="8358" y="0"/>
                  <a:pt x="7074" y="0"/>
                </a:cubicBezTo>
                <a:close/>
              </a:path>
            </a:pathLst>
          </a:custGeom>
          <a:solidFill>
            <a:srgbClr val="FF65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05;p18">
            <a:extLst>
              <a:ext uri="{FF2B5EF4-FFF2-40B4-BE49-F238E27FC236}">
                <a16:creationId xmlns:a16="http://schemas.microsoft.com/office/drawing/2014/main" id="{7ECF3CED-720F-4A04-B93D-6DFB4F7CE13C}"/>
              </a:ext>
            </a:extLst>
          </p:cNvPr>
          <p:cNvSpPr/>
          <p:nvPr/>
        </p:nvSpPr>
        <p:spPr>
          <a:xfrm>
            <a:off x="6525399" y="1660451"/>
            <a:ext cx="4754724" cy="2595383"/>
          </a:xfrm>
          <a:custGeom>
            <a:avLst/>
            <a:gdLst/>
            <a:ahLst/>
            <a:cxnLst/>
            <a:rect l="l" t="t" r="r" b="b"/>
            <a:pathLst>
              <a:path w="25960" h="31931" extrusionOk="0">
                <a:moveTo>
                  <a:pt x="7074" y="0"/>
                </a:moveTo>
                <a:cubicBezTo>
                  <a:pt x="707" y="0"/>
                  <a:pt x="517" y="744"/>
                  <a:pt x="517" y="9611"/>
                </a:cubicBezTo>
                <a:cubicBezTo>
                  <a:pt x="517" y="12594"/>
                  <a:pt x="658" y="15543"/>
                  <a:pt x="658" y="17034"/>
                </a:cubicBezTo>
                <a:lnTo>
                  <a:pt x="658" y="17109"/>
                </a:lnTo>
                <a:cubicBezTo>
                  <a:pt x="658" y="19534"/>
                  <a:pt x="0" y="23116"/>
                  <a:pt x="0" y="26199"/>
                </a:cubicBezTo>
                <a:cubicBezTo>
                  <a:pt x="0" y="29189"/>
                  <a:pt x="583" y="31031"/>
                  <a:pt x="1975" y="31930"/>
                </a:cubicBezTo>
                <a:cubicBezTo>
                  <a:pt x="1558" y="30956"/>
                  <a:pt x="1350" y="29639"/>
                  <a:pt x="1350" y="27940"/>
                </a:cubicBezTo>
                <a:cubicBezTo>
                  <a:pt x="1350" y="24816"/>
                  <a:pt x="1975" y="21275"/>
                  <a:pt x="2008" y="18842"/>
                </a:cubicBezTo>
                <a:lnTo>
                  <a:pt x="2008" y="18775"/>
                </a:lnTo>
                <a:cubicBezTo>
                  <a:pt x="2008" y="17284"/>
                  <a:pt x="1875" y="14327"/>
                  <a:pt x="1875" y="11344"/>
                </a:cubicBezTo>
                <a:cubicBezTo>
                  <a:pt x="1875" y="2477"/>
                  <a:pt x="2065" y="1733"/>
                  <a:pt x="8427" y="1733"/>
                </a:cubicBezTo>
                <a:cubicBezTo>
                  <a:pt x="9711" y="1733"/>
                  <a:pt x="11245" y="1763"/>
                  <a:pt x="13080" y="1763"/>
                </a:cubicBezTo>
                <a:cubicBezTo>
                  <a:pt x="14830" y="1763"/>
                  <a:pt x="16373" y="1753"/>
                  <a:pt x="17733" y="1753"/>
                </a:cubicBezTo>
                <a:cubicBezTo>
                  <a:pt x="22075" y="1753"/>
                  <a:pt x="24558" y="1855"/>
                  <a:pt x="25960" y="2705"/>
                </a:cubicBezTo>
                <a:cubicBezTo>
                  <a:pt x="25101" y="236"/>
                  <a:pt x="22732" y="21"/>
                  <a:pt x="16348" y="21"/>
                </a:cubicBezTo>
                <a:cubicBezTo>
                  <a:pt x="14997" y="21"/>
                  <a:pt x="13465" y="30"/>
                  <a:pt x="11730" y="30"/>
                </a:cubicBezTo>
                <a:cubicBezTo>
                  <a:pt x="9894" y="30"/>
                  <a:pt x="8358" y="0"/>
                  <a:pt x="7074" y="0"/>
                </a:cubicBezTo>
                <a:close/>
              </a:path>
            </a:pathLst>
          </a:custGeom>
          <a:solidFill>
            <a:srgbClr val="FF65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06;p18">
            <a:extLst>
              <a:ext uri="{FF2B5EF4-FFF2-40B4-BE49-F238E27FC236}">
                <a16:creationId xmlns:a16="http://schemas.microsoft.com/office/drawing/2014/main" id="{7ABE1359-9A72-4E00-A735-3A6DDFDF6B12}"/>
              </a:ext>
            </a:extLst>
          </p:cNvPr>
          <p:cNvSpPr/>
          <p:nvPr/>
        </p:nvSpPr>
        <p:spPr>
          <a:xfrm>
            <a:off x="6567090" y="1686120"/>
            <a:ext cx="4991546" cy="2726896"/>
          </a:xfrm>
          <a:custGeom>
            <a:avLst/>
            <a:gdLst/>
            <a:ahLst/>
            <a:cxnLst/>
            <a:rect l="l" t="t" r="r" b="b"/>
            <a:pathLst>
              <a:path w="27253" h="33549" extrusionOk="0">
                <a:moveTo>
                  <a:pt x="7758" y="996"/>
                </a:moveTo>
                <a:cubicBezTo>
                  <a:pt x="8790" y="996"/>
                  <a:pt x="9839" y="1027"/>
                  <a:pt x="10906" y="1075"/>
                </a:cubicBezTo>
                <a:cubicBezTo>
                  <a:pt x="11696" y="1115"/>
                  <a:pt x="12495" y="1124"/>
                  <a:pt x="13298" y="1124"/>
                </a:cubicBezTo>
                <a:cubicBezTo>
                  <a:pt x="14012" y="1124"/>
                  <a:pt x="14729" y="1117"/>
                  <a:pt x="15447" y="1117"/>
                </a:cubicBezTo>
                <a:cubicBezTo>
                  <a:pt x="17013" y="1117"/>
                  <a:pt x="18571" y="1117"/>
                  <a:pt x="20171" y="1150"/>
                </a:cubicBezTo>
                <a:cubicBezTo>
                  <a:pt x="20970" y="1184"/>
                  <a:pt x="21770" y="1250"/>
                  <a:pt x="22528" y="1359"/>
                </a:cubicBezTo>
                <a:cubicBezTo>
                  <a:pt x="22912" y="1425"/>
                  <a:pt x="23295" y="1492"/>
                  <a:pt x="23645" y="1600"/>
                </a:cubicBezTo>
                <a:cubicBezTo>
                  <a:pt x="24028" y="1700"/>
                  <a:pt x="24370" y="1842"/>
                  <a:pt x="24653" y="2017"/>
                </a:cubicBezTo>
                <a:cubicBezTo>
                  <a:pt x="24786" y="2117"/>
                  <a:pt x="24928" y="2225"/>
                  <a:pt x="25069" y="2325"/>
                </a:cubicBezTo>
                <a:cubicBezTo>
                  <a:pt x="25169" y="2433"/>
                  <a:pt x="25311" y="2575"/>
                  <a:pt x="25378" y="2708"/>
                </a:cubicBezTo>
                <a:cubicBezTo>
                  <a:pt x="25586" y="2992"/>
                  <a:pt x="25728" y="3333"/>
                  <a:pt x="25828" y="3683"/>
                </a:cubicBezTo>
                <a:cubicBezTo>
                  <a:pt x="26036" y="4408"/>
                  <a:pt x="26111" y="5241"/>
                  <a:pt x="26177" y="6074"/>
                </a:cubicBezTo>
                <a:cubicBezTo>
                  <a:pt x="26211" y="6874"/>
                  <a:pt x="26211" y="7740"/>
                  <a:pt x="26211" y="8573"/>
                </a:cubicBezTo>
                <a:lnTo>
                  <a:pt x="26211" y="11148"/>
                </a:lnTo>
                <a:cubicBezTo>
                  <a:pt x="26244" y="11564"/>
                  <a:pt x="26244" y="11981"/>
                  <a:pt x="26277" y="12431"/>
                </a:cubicBezTo>
                <a:lnTo>
                  <a:pt x="26277" y="13056"/>
                </a:lnTo>
                <a:cubicBezTo>
                  <a:pt x="26319" y="13264"/>
                  <a:pt x="26319" y="13472"/>
                  <a:pt x="26319" y="13714"/>
                </a:cubicBezTo>
                <a:lnTo>
                  <a:pt x="26319" y="16280"/>
                </a:lnTo>
                <a:cubicBezTo>
                  <a:pt x="26319" y="17988"/>
                  <a:pt x="26352" y="19687"/>
                  <a:pt x="26319" y="21387"/>
                </a:cubicBezTo>
                <a:cubicBezTo>
                  <a:pt x="26319" y="23086"/>
                  <a:pt x="26277" y="24786"/>
                  <a:pt x="26177" y="26485"/>
                </a:cubicBezTo>
                <a:cubicBezTo>
                  <a:pt x="26144" y="27318"/>
                  <a:pt x="26069" y="28152"/>
                  <a:pt x="25969" y="28951"/>
                </a:cubicBezTo>
                <a:cubicBezTo>
                  <a:pt x="25828" y="29751"/>
                  <a:pt x="25694" y="30551"/>
                  <a:pt x="25344" y="31209"/>
                </a:cubicBezTo>
                <a:cubicBezTo>
                  <a:pt x="25169" y="31559"/>
                  <a:pt x="24928" y="31834"/>
                  <a:pt x="24653" y="32009"/>
                </a:cubicBezTo>
                <a:cubicBezTo>
                  <a:pt x="24336" y="32184"/>
                  <a:pt x="23986" y="32284"/>
                  <a:pt x="23611" y="32359"/>
                </a:cubicBezTo>
                <a:cubicBezTo>
                  <a:pt x="23228" y="32425"/>
                  <a:pt x="22845" y="32425"/>
                  <a:pt x="22428" y="32459"/>
                </a:cubicBezTo>
                <a:lnTo>
                  <a:pt x="21245" y="32459"/>
                </a:lnTo>
                <a:cubicBezTo>
                  <a:pt x="19654" y="32425"/>
                  <a:pt x="18088" y="32250"/>
                  <a:pt x="16563" y="32076"/>
                </a:cubicBezTo>
                <a:cubicBezTo>
                  <a:pt x="15797" y="31976"/>
                  <a:pt x="15030" y="31867"/>
                  <a:pt x="14306" y="31801"/>
                </a:cubicBezTo>
                <a:cubicBezTo>
                  <a:pt x="13922" y="31767"/>
                  <a:pt x="13539" y="31734"/>
                  <a:pt x="13123" y="31692"/>
                </a:cubicBezTo>
                <a:lnTo>
                  <a:pt x="12848" y="31692"/>
                </a:lnTo>
                <a:cubicBezTo>
                  <a:pt x="12739" y="31692"/>
                  <a:pt x="12639" y="31692"/>
                  <a:pt x="12573" y="31734"/>
                </a:cubicBezTo>
                <a:cubicBezTo>
                  <a:pt x="12364" y="31734"/>
                  <a:pt x="12156" y="31767"/>
                  <a:pt x="11981" y="31801"/>
                </a:cubicBezTo>
                <a:cubicBezTo>
                  <a:pt x="11215" y="31901"/>
                  <a:pt x="10523" y="32076"/>
                  <a:pt x="9823" y="32217"/>
                </a:cubicBezTo>
                <a:cubicBezTo>
                  <a:pt x="9132" y="32392"/>
                  <a:pt x="8440" y="32525"/>
                  <a:pt x="7741" y="32634"/>
                </a:cubicBezTo>
                <a:cubicBezTo>
                  <a:pt x="7082" y="32775"/>
                  <a:pt x="6424" y="32842"/>
                  <a:pt x="5766" y="32909"/>
                </a:cubicBezTo>
                <a:lnTo>
                  <a:pt x="4791" y="32909"/>
                </a:lnTo>
                <a:cubicBezTo>
                  <a:pt x="4516" y="32909"/>
                  <a:pt x="4167" y="32875"/>
                  <a:pt x="3892" y="32809"/>
                </a:cubicBezTo>
                <a:cubicBezTo>
                  <a:pt x="3300" y="32700"/>
                  <a:pt x="2742" y="32492"/>
                  <a:pt x="2292" y="32151"/>
                </a:cubicBezTo>
                <a:cubicBezTo>
                  <a:pt x="1842" y="31801"/>
                  <a:pt x="1534" y="31351"/>
                  <a:pt x="1284" y="30859"/>
                </a:cubicBezTo>
                <a:cubicBezTo>
                  <a:pt x="1042" y="30376"/>
                  <a:pt x="909" y="29859"/>
                  <a:pt x="801" y="29301"/>
                </a:cubicBezTo>
                <a:cubicBezTo>
                  <a:pt x="701" y="28776"/>
                  <a:pt x="659" y="28260"/>
                  <a:pt x="626" y="27735"/>
                </a:cubicBezTo>
                <a:cubicBezTo>
                  <a:pt x="592" y="27493"/>
                  <a:pt x="592" y="27252"/>
                  <a:pt x="592" y="27010"/>
                </a:cubicBezTo>
                <a:lnTo>
                  <a:pt x="592" y="26802"/>
                </a:lnTo>
                <a:lnTo>
                  <a:pt x="592" y="26735"/>
                </a:lnTo>
                <a:lnTo>
                  <a:pt x="592" y="26627"/>
                </a:lnTo>
                <a:cubicBezTo>
                  <a:pt x="592" y="26485"/>
                  <a:pt x="559" y="26385"/>
                  <a:pt x="559" y="26244"/>
                </a:cubicBezTo>
                <a:cubicBezTo>
                  <a:pt x="559" y="26002"/>
                  <a:pt x="559" y="25794"/>
                  <a:pt x="592" y="25552"/>
                </a:cubicBezTo>
                <a:cubicBezTo>
                  <a:pt x="592" y="25311"/>
                  <a:pt x="592" y="25102"/>
                  <a:pt x="626" y="24861"/>
                </a:cubicBezTo>
                <a:cubicBezTo>
                  <a:pt x="659" y="23953"/>
                  <a:pt x="767" y="23153"/>
                  <a:pt x="834" y="22395"/>
                </a:cubicBezTo>
                <a:cubicBezTo>
                  <a:pt x="909" y="21662"/>
                  <a:pt x="1009" y="20970"/>
                  <a:pt x="1042" y="20412"/>
                </a:cubicBezTo>
                <a:cubicBezTo>
                  <a:pt x="1117" y="19820"/>
                  <a:pt x="1151" y="19337"/>
                  <a:pt x="1217" y="18921"/>
                </a:cubicBezTo>
                <a:cubicBezTo>
                  <a:pt x="1251" y="18712"/>
                  <a:pt x="1284" y="18537"/>
                  <a:pt x="1284" y="18404"/>
                </a:cubicBezTo>
                <a:cubicBezTo>
                  <a:pt x="1284" y="18229"/>
                  <a:pt x="1326" y="18088"/>
                  <a:pt x="1326" y="17988"/>
                </a:cubicBezTo>
                <a:cubicBezTo>
                  <a:pt x="1326" y="17779"/>
                  <a:pt x="1359" y="17671"/>
                  <a:pt x="1359" y="17671"/>
                </a:cubicBezTo>
                <a:lnTo>
                  <a:pt x="1284" y="17671"/>
                </a:lnTo>
                <a:lnTo>
                  <a:pt x="1284" y="17604"/>
                </a:lnTo>
                <a:lnTo>
                  <a:pt x="1284" y="17363"/>
                </a:lnTo>
                <a:cubicBezTo>
                  <a:pt x="1284" y="17155"/>
                  <a:pt x="1326" y="16838"/>
                  <a:pt x="1326" y="16421"/>
                </a:cubicBezTo>
                <a:cubicBezTo>
                  <a:pt x="1284" y="15622"/>
                  <a:pt x="1251" y="14447"/>
                  <a:pt x="1217" y="12947"/>
                </a:cubicBezTo>
                <a:cubicBezTo>
                  <a:pt x="1184" y="12222"/>
                  <a:pt x="1151" y="11389"/>
                  <a:pt x="1151" y="10490"/>
                </a:cubicBezTo>
                <a:lnTo>
                  <a:pt x="1151" y="9790"/>
                </a:lnTo>
                <a:lnTo>
                  <a:pt x="1151" y="9448"/>
                </a:lnTo>
                <a:cubicBezTo>
                  <a:pt x="1117" y="9307"/>
                  <a:pt x="1076" y="9198"/>
                  <a:pt x="1076" y="9065"/>
                </a:cubicBezTo>
                <a:lnTo>
                  <a:pt x="1076" y="7574"/>
                </a:lnTo>
                <a:lnTo>
                  <a:pt x="1076" y="6774"/>
                </a:lnTo>
                <a:cubicBezTo>
                  <a:pt x="1076" y="6491"/>
                  <a:pt x="1076" y="6216"/>
                  <a:pt x="1117" y="5941"/>
                </a:cubicBezTo>
                <a:cubicBezTo>
                  <a:pt x="1151" y="5416"/>
                  <a:pt x="1076" y="4824"/>
                  <a:pt x="1217" y="4275"/>
                </a:cubicBezTo>
                <a:cubicBezTo>
                  <a:pt x="1284" y="3991"/>
                  <a:pt x="1359" y="3716"/>
                  <a:pt x="1492" y="3441"/>
                </a:cubicBezTo>
                <a:cubicBezTo>
                  <a:pt x="1534" y="3300"/>
                  <a:pt x="1601" y="3158"/>
                  <a:pt x="1634" y="3025"/>
                </a:cubicBezTo>
                <a:cubicBezTo>
                  <a:pt x="1701" y="2917"/>
                  <a:pt x="1776" y="2783"/>
                  <a:pt x="1809" y="2642"/>
                </a:cubicBezTo>
                <a:cubicBezTo>
                  <a:pt x="1842" y="2608"/>
                  <a:pt x="1875" y="2533"/>
                  <a:pt x="1909" y="2467"/>
                </a:cubicBezTo>
                <a:cubicBezTo>
                  <a:pt x="1950" y="2433"/>
                  <a:pt x="1984" y="2367"/>
                  <a:pt x="2017" y="2292"/>
                </a:cubicBezTo>
                <a:cubicBezTo>
                  <a:pt x="2084" y="2192"/>
                  <a:pt x="2159" y="2084"/>
                  <a:pt x="2259" y="1984"/>
                </a:cubicBezTo>
                <a:cubicBezTo>
                  <a:pt x="2325" y="1875"/>
                  <a:pt x="2434" y="1809"/>
                  <a:pt x="2534" y="1700"/>
                </a:cubicBezTo>
                <a:cubicBezTo>
                  <a:pt x="2609" y="1667"/>
                  <a:pt x="2642" y="1634"/>
                  <a:pt x="2709" y="1600"/>
                </a:cubicBezTo>
                <a:lnTo>
                  <a:pt x="2784" y="1567"/>
                </a:lnTo>
                <a:lnTo>
                  <a:pt x="2884" y="1492"/>
                </a:lnTo>
                <a:cubicBezTo>
                  <a:pt x="3408" y="1250"/>
                  <a:pt x="3992" y="1150"/>
                  <a:pt x="4658" y="1075"/>
                </a:cubicBezTo>
                <a:cubicBezTo>
                  <a:pt x="5283" y="1009"/>
                  <a:pt x="5941" y="1009"/>
                  <a:pt x="6633" y="1009"/>
                </a:cubicBezTo>
                <a:cubicBezTo>
                  <a:pt x="7005" y="1000"/>
                  <a:pt x="7381" y="996"/>
                  <a:pt x="7758" y="996"/>
                </a:cubicBezTo>
                <a:close/>
                <a:moveTo>
                  <a:pt x="13156" y="1"/>
                </a:moveTo>
                <a:cubicBezTo>
                  <a:pt x="12968" y="17"/>
                  <a:pt x="12779" y="17"/>
                  <a:pt x="12592" y="17"/>
                </a:cubicBezTo>
                <a:cubicBezTo>
                  <a:pt x="12406" y="17"/>
                  <a:pt x="12223" y="17"/>
                  <a:pt x="12048" y="34"/>
                </a:cubicBezTo>
                <a:cubicBezTo>
                  <a:pt x="11665" y="34"/>
                  <a:pt x="11281" y="34"/>
                  <a:pt x="10940" y="76"/>
                </a:cubicBezTo>
                <a:lnTo>
                  <a:pt x="8749" y="76"/>
                </a:lnTo>
                <a:cubicBezTo>
                  <a:pt x="8386" y="92"/>
                  <a:pt x="8030" y="92"/>
                  <a:pt x="7678" y="92"/>
                </a:cubicBezTo>
                <a:cubicBezTo>
                  <a:pt x="7326" y="92"/>
                  <a:pt x="6978" y="92"/>
                  <a:pt x="6633" y="109"/>
                </a:cubicBezTo>
                <a:cubicBezTo>
                  <a:pt x="5941" y="109"/>
                  <a:pt x="5241" y="142"/>
                  <a:pt x="4550" y="209"/>
                </a:cubicBezTo>
                <a:cubicBezTo>
                  <a:pt x="3858" y="284"/>
                  <a:pt x="3158" y="417"/>
                  <a:pt x="2500" y="767"/>
                </a:cubicBezTo>
                <a:lnTo>
                  <a:pt x="2400" y="834"/>
                </a:lnTo>
                <a:lnTo>
                  <a:pt x="2259" y="909"/>
                </a:lnTo>
                <a:cubicBezTo>
                  <a:pt x="2192" y="942"/>
                  <a:pt x="2117" y="1009"/>
                  <a:pt x="2050" y="1042"/>
                </a:cubicBezTo>
                <a:cubicBezTo>
                  <a:pt x="1909" y="1184"/>
                  <a:pt x="1742" y="1284"/>
                  <a:pt x="1634" y="1425"/>
                </a:cubicBezTo>
                <a:cubicBezTo>
                  <a:pt x="1492" y="1567"/>
                  <a:pt x="1426" y="1700"/>
                  <a:pt x="1326" y="1875"/>
                </a:cubicBezTo>
                <a:cubicBezTo>
                  <a:pt x="1251" y="1950"/>
                  <a:pt x="1217" y="2017"/>
                  <a:pt x="1184" y="2084"/>
                </a:cubicBezTo>
                <a:cubicBezTo>
                  <a:pt x="1151" y="2158"/>
                  <a:pt x="1117" y="2258"/>
                  <a:pt x="1076" y="2325"/>
                </a:cubicBezTo>
                <a:cubicBezTo>
                  <a:pt x="1042" y="2400"/>
                  <a:pt x="1009" y="2467"/>
                  <a:pt x="976" y="2575"/>
                </a:cubicBezTo>
                <a:lnTo>
                  <a:pt x="942" y="2675"/>
                </a:lnTo>
                <a:lnTo>
                  <a:pt x="909" y="2817"/>
                </a:lnTo>
                <a:cubicBezTo>
                  <a:pt x="909" y="2950"/>
                  <a:pt x="834" y="3125"/>
                  <a:pt x="834" y="3267"/>
                </a:cubicBezTo>
                <a:cubicBezTo>
                  <a:pt x="834" y="3616"/>
                  <a:pt x="801" y="3891"/>
                  <a:pt x="801" y="4200"/>
                </a:cubicBezTo>
                <a:cubicBezTo>
                  <a:pt x="801" y="4341"/>
                  <a:pt x="767" y="4516"/>
                  <a:pt x="767" y="4658"/>
                </a:cubicBezTo>
                <a:cubicBezTo>
                  <a:pt x="767" y="4791"/>
                  <a:pt x="734" y="4933"/>
                  <a:pt x="701" y="5074"/>
                </a:cubicBezTo>
                <a:cubicBezTo>
                  <a:pt x="659" y="5349"/>
                  <a:pt x="659" y="5658"/>
                  <a:pt x="626" y="5941"/>
                </a:cubicBezTo>
                <a:cubicBezTo>
                  <a:pt x="592" y="6491"/>
                  <a:pt x="592" y="7016"/>
                  <a:pt x="559" y="7532"/>
                </a:cubicBezTo>
                <a:lnTo>
                  <a:pt x="559" y="8332"/>
                </a:lnTo>
                <a:cubicBezTo>
                  <a:pt x="526" y="8573"/>
                  <a:pt x="526" y="8823"/>
                  <a:pt x="526" y="9065"/>
                </a:cubicBezTo>
                <a:cubicBezTo>
                  <a:pt x="526" y="9198"/>
                  <a:pt x="493" y="9307"/>
                  <a:pt x="451" y="9448"/>
                </a:cubicBezTo>
                <a:lnTo>
                  <a:pt x="451" y="9790"/>
                </a:lnTo>
                <a:lnTo>
                  <a:pt x="451" y="10490"/>
                </a:lnTo>
                <a:lnTo>
                  <a:pt x="451" y="12989"/>
                </a:lnTo>
                <a:cubicBezTo>
                  <a:pt x="493" y="14480"/>
                  <a:pt x="493" y="15655"/>
                  <a:pt x="526" y="16455"/>
                </a:cubicBezTo>
                <a:cubicBezTo>
                  <a:pt x="526" y="16663"/>
                  <a:pt x="526" y="16838"/>
                  <a:pt x="559" y="16980"/>
                </a:cubicBezTo>
                <a:lnTo>
                  <a:pt x="559" y="17363"/>
                </a:lnTo>
                <a:cubicBezTo>
                  <a:pt x="592" y="17571"/>
                  <a:pt x="592" y="17671"/>
                  <a:pt x="592" y="17671"/>
                </a:cubicBezTo>
                <a:lnTo>
                  <a:pt x="526" y="17671"/>
                </a:lnTo>
                <a:lnTo>
                  <a:pt x="526" y="17988"/>
                </a:lnTo>
                <a:cubicBezTo>
                  <a:pt x="526" y="18196"/>
                  <a:pt x="526" y="18471"/>
                  <a:pt x="559" y="18887"/>
                </a:cubicBezTo>
                <a:cubicBezTo>
                  <a:pt x="559" y="19271"/>
                  <a:pt x="526" y="19754"/>
                  <a:pt x="451" y="20345"/>
                </a:cubicBezTo>
                <a:cubicBezTo>
                  <a:pt x="418" y="20937"/>
                  <a:pt x="351" y="21595"/>
                  <a:pt x="284" y="22361"/>
                </a:cubicBezTo>
                <a:cubicBezTo>
                  <a:pt x="209" y="23086"/>
                  <a:pt x="143" y="23919"/>
                  <a:pt x="109" y="24819"/>
                </a:cubicBezTo>
                <a:cubicBezTo>
                  <a:pt x="76" y="25277"/>
                  <a:pt x="34" y="25761"/>
                  <a:pt x="1" y="26244"/>
                </a:cubicBezTo>
                <a:lnTo>
                  <a:pt x="1" y="26627"/>
                </a:lnTo>
                <a:lnTo>
                  <a:pt x="1" y="26802"/>
                </a:lnTo>
                <a:lnTo>
                  <a:pt x="1" y="27010"/>
                </a:lnTo>
                <a:lnTo>
                  <a:pt x="1" y="27393"/>
                </a:lnTo>
                <a:lnTo>
                  <a:pt x="1" y="27777"/>
                </a:lnTo>
                <a:cubicBezTo>
                  <a:pt x="34" y="28327"/>
                  <a:pt x="76" y="28851"/>
                  <a:pt x="176" y="29443"/>
                </a:cubicBezTo>
                <a:cubicBezTo>
                  <a:pt x="284" y="29993"/>
                  <a:pt x="451" y="30584"/>
                  <a:pt x="734" y="31142"/>
                </a:cubicBezTo>
                <a:cubicBezTo>
                  <a:pt x="976" y="31692"/>
                  <a:pt x="1392" y="32250"/>
                  <a:pt x="1909" y="32667"/>
                </a:cubicBezTo>
                <a:cubicBezTo>
                  <a:pt x="2467" y="33050"/>
                  <a:pt x="3092" y="33292"/>
                  <a:pt x="3783" y="33434"/>
                </a:cubicBezTo>
                <a:cubicBezTo>
                  <a:pt x="4100" y="33500"/>
                  <a:pt x="4450" y="33533"/>
                  <a:pt x="4791" y="33533"/>
                </a:cubicBezTo>
                <a:cubicBezTo>
                  <a:pt x="4897" y="33545"/>
                  <a:pt x="5005" y="33548"/>
                  <a:pt x="5116" y="33548"/>
                </a:cubicBezTo>
                <a:cubicBezTo>
                  <a:pt x="5337" y="33548"/>
                  <a:pt x="5566" y="33533"/>
                  <a:pt x="5799" y="33533"/>
                </a:cubicBezTo>
                <a:cubicBezTo>
                  <a:pt x="6491" y="33500"/>
                  <a:pt x="7191" y="33400"/>
                  <a:pt x="7882" y="33292"/>
                </a:cubicBezTo>
                <a:cubicBezTo>
                  <a:pt x="8574" y="33150"/>
                  <a:pt x="9274" y="33017"/>
                  <a:pt x="9965" y="32875"/>
                </a:cubicBezTo>
                <a:cubicBezTo>
                  <a:pt x="10657" y="32700"/>
                  <a:pt x="11356" y="32567"/>
                  <a:pt x="12081" y="32459"/>
                </a:cubicBezTo>
                <a:cubicBezTo>
                  <a:pt x="12256" y="32425"/>
                  <a:pt x="12431" y="32392"/>
                  <a:pt x="12606" y="32392"/>
                </a:cubicBezTo>
                <a:cubicBezTo>
                  <a:pt x="12673" y="32392"/>
                  <a:pt x="12781" y="32392"/>
                  <a:pt x="12848" y="32359"/>
                </a:cubicBezTo>
                <a:lnTo>
                  <a:pt x="13123" y="32359"/>
                </a:lnTo>
                <a:cubicBezTo>
                  <a:pt x="13472" y="32392"/>
                  <a:pt x="13856" y="32425"/>
                  <a:pt x="14197" y="32459"/>
                </a:cubicBezTo>
                <a:cubicBezTo>
                  <a:pt x="14964" y="32525"/>
                  <a:pt x="15730" y="32634"/>
                  <a:pt x="16488" y="32734"/>
                </a:cubicBezTo>
                <a:cubicBezTo>
                  <a:pt x="18021" y="32942"/>
                  <a:pt x="19612" y="33117"/>
                  <a:pt x="21245" y="33150"/>
                </a:cubicBezTo>
                <a:lnTo>
                  <a:pt x="22462" y="33150"/>
                </a:lnTo>
                <a:cubicBezTo>
                  <a:pt x="22878" y="33117"/>
                  <a:pt x="23295" y="33117"/>
                  <a:pt x="23711" y="33050"/>
                </a:cubicBezTo>
                <a:cubicBezTo>
                  <a:pt x="24161" y="32984"/>
                  <a:pt x="24611" y="32842"/>
                  <a:pt x="24994" y="32600"/>
                </a:cubicBezTo>
                <a:cubicBezTo>
                  <a:pt x="25411" y="32359"/>
                  <a:pt x="25728" y="31976"/>
                  <a:pt x="25936" y="31559"/>
                </a:cubicBezTo>
                <a:cubicBezTo>
                  <a:pt x="26386" y="30759"/>
                  <a:pt x="26527" y="29893"/>
                  <a:pt x="26661" y="29060"/>
                </a:cubicBezTo>
                <a:cubicBezTo>
                  <a:pt x="26769" y="28227"/>
                  <a:pt x="26869" y="27360"/>
                  <a:pt x="26902" y="26527"/>
                </a:cubicBezTo>
                <a:cubicBezTo>
                  <a:pt x="27011" y="24819"/>
                  <a:pt x="27044" y="23120"/>
                  <a:pt x="27044" y="21420"/>
                </a:cubicBezTo>
                <a:cubicBezTo>
                  <a:pt x="27077" y="19687"/>
                  <a:pt x="27077" y="17988"/>
                  <a:pt x="27077" y="16280"/>
                </a:cubicBezTo>
                <a:cubicBezTo>
                  <a:pt x="27111" y="15413"/>
                  <a:pt x="27111" y="14547"/>
                  <a:pt x="27111" y="13714"/>
                </a:cubicBezTo>
                <a:lnTo>
                  <a:pt x="27111" y="13056"/>
                </a:lnTo>
                <a:lnTo>
                  <a:pt x="27152" y="12431"/>
                </a:lnTo>
                <a:cubicBezTo>
                  <a:pt x="27186" y="11981"/>
                  <a:pt x="27186" y="11564"/>
                  <a:pt x="27219" y="11148"/>
                </a:cubicBezTo>
                <a:cubicBezTo>
                  <a:pt x="27252" y="10281"/>
                  <a:pt x="27252" y="9448"/>
                  <a:pt x="27252" y="8573"/>
                </a:cubicBezTo>
                <a:cubicBezTo>
                  <a:pt x="27252" y="7740"/>
                  <a:pt x="27252" y="6874"/>
                  <a:pt x="27219" y="6007"/>
                </a:cubicBezTo>
                <a:cubicBezTo>
                  <a:pt x="27152" y="5141"/>
                  <a:pt x="27077" y="4275"/>
                  <a:pt x="26836" y="3408"/>
                </a:cubicBezTo>
                <a:cubicBezTo>
                  <a:pt x="26736" y="2950"/>
                  <a:pt x="26561" y="2533"/>
                  <a:pt x="26277" y="2117"/>
                </a:cubicBezTo>
                <a:cubicBezTo>
                  <a:pt x="26144" y="1909"/>
                  <a:pt x="25969" y="1700"/>
                  <a:pt x="25794" y="1567"/>
                </a:cubicBezTo>
                <a:cubicBezTo>
                  <a:pt x="25619" y="1392"/>
                  <a:pt x="25411" y="1217"/>
                  <a:pt x="25236" y="1117"/>
                </a:cubicBezTo>
                <a:cubicBezTo>
                  <a:pt x="24819" y="834"/>
                  <a:pt x="24370" y="701"/>
                  <a:pt x="23953" y="559"/>
                </a:cubicBezTo>
                <a:cubicBezTo>
                  <a:pt x="23536" y="417"/>
                  <a:pt x="23120" y="351"/>
                  <a:pt x="22670" y="284"/>
                </a:cubicBezTo>
                <a:cubicBezTo>
                  <a:pt x="21837" y="176"/>
                  <a:pt x="21004" y="109"/>
                  <a:pt x="20204" y="76"/>
                </a:cubicBezTo>
                <a:cubicBezTo>
                  <a:pt x="18571" y="1"/>
                  <a:pt x="17013" y="1"/>
                  <a:pt x="15447" y="1"/>
                </a:cubicBezTo>
                <a:close/>
              </a:path>
            </a:pathLst>
          </a:custGeom>
          <a:solidFill>
            <a:srgbClr val="203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240;p18">
            <a:extLst>
              <a:ext uri="{FF2B5EF4-FFF2-40B4-BE49-F238E27FC236}">
                <a16:creationId xmlns:a16="http://schemas.microsoft.com/office/drawing/2014/main" id="{64465CC3-8B4D-4A01-9518-73BFAC5122C7}"/>
              </a:ext>
            </a:extLst>
          </p:cNvPr>
          <p:cNvSpPr/>
          <p:nvPr/>
        </p:nvSpPr>
        <p:spPr>
          <a:xfrm>
            <a:off x="7142063" y="1900872"/>
            <a:ext cx="3799425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b) 62 – 38 + 7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=   24   +   7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=        31</a:t>
            </a:r>
            <a:r>
              <a:rPr lang="en" sz="3600">
                <a:latin typeface="Roboto"/>
                <a:ea typeface="Roboto"/>
                <a:cs typeface="Roboto"/>
                <a:sym typeface="Roboto"/>
              </a:rPr>
              <a:t> 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Double Brace 34">
            <a:extLst>
              <a:ext uri="{FF2B5EF4-FFF2-40B4-BE49-F238E27FC236}">
                <a16:creationId xmlns:a16="http://schemas.microsoft.com/office/drawing/2014/main" id="{D6ED6334-EE6A-4528-A584-14E2FAC0DFF6}"/>
              </a:ext>
            </a:extLst>
          </p:cNvPr>
          <p:cNvSpPr/>
          <p:nvPr/>
        </p:nvSpPr>
        <p:spPr>
          <a:xfrm rot="5400000">
            <a:off x="2414282" y="1642726"/>
            <a:ext cx="926716" cy="1234777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268A2A-8ED4-4A58-B699-B2D4C418AAE4}"/>
              </a:ext>
            </a:extLst>
          </p:cNvPr>
          <p:cNvSpPr/>
          <p:nvPr/>
        </p:nvSpPr>
        <p:spPr>
          <a:xfrm>
            <a:off x="1901371" y="2800021"/>
            <a:ext cx="638629" cy="486537"/>
          </a:xfrm>
          <a:prstGeom prst="rect">
            <a:avLst/>
          </a:prstGeom>
          <a:solidFill>
            <a:srgbClr val="FFE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0E536A-0E86-493B-9917-67B123EB11BF}"/>
              </a:ext>
            </a:extLst>
          </p:cNvPr>
          <p:cNvSpPr/>
          <p:nvPr/>
        </p:nvSpPr>
        <p:spPr>
          <a:xfrm>
            <a:off x="2573954" y="2800020"/>
            <a:ext cx="638629" cy="486537"/>
          </a:xfrm>
          <a:prstGeom prst="rect">
            <a:avLst/>
          </a:prstGeom>
          <a:solidFill>
            <a:srgbClr val="FFE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40A7B7-040F-4EF4-9B95-464566B8C6AB}"/>
              </a:ext>
            </a:extLst>
          </p:cNvPr>
          <p:cNvSpPr/>
          <p:nvPr/>
        </p:nvSpPr>
        <p:spPr>
          <a:xfrm>
            <a:off x="3275565" y="2800019"/>
            <a:ext cx="1369006" cy="486537"/>
          </a:xfrm>
          <a:prstGeom prst="rect">
            <a:avLst/>
          </a:prstGeom>
          <a:solidFill>
            <a:srgbClr val="FFE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EE6EBB-A63A-4E8E-A03B-F35D59B3B8C0}"/>
              </a:ext>
            </a:extLst>
          </p:cNvPr>
          <p:cNvSpPr/>
          <p:nvPr/>
        </p:nvSpPr>
        <p:spPr>
          <a:xfrm>
            <a:off x="1756838" y="3755092"/>
            <a:ext cx="817116" cy="486537"/>
          </a:xfrm>
          <a:prstGeom prst="rect">
            <a:avLst/>
          </a:prstGeom>
          <a:solidFill>
            <a:srgbClr val="FFE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286889-C7E7-4D01-AB01-185934D5B28C}"/>
              </a:ext>
            </a:extLst>
          </p:cNvPr>
          <p:cNvSpPr/>
          <p:nvPr/>
        </p:nvSpPr>
        <p:spPr>
          <a:xfrm>
            <a:off x="3121057" y="3726088"/>
            <a:ext cx="817116" cy="486537"/>
          </a:xfrm>
          <a:prstGeom prst="rect">
            <a:avLst/>
          </a:prstGeom>
          <a:solidFill>
            <a:srgbClr val="FFE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uble Brace 34">
            <a:extLst>
              <a:ext uri="{FF2B5EF4-FFF2-40B4-BE49-F238E27FC236}">
                <a16:creationId xmlns:a16="http://schemas.microsoft.com/office/drawing/2014/main" id="{4778DFAC-AA2E-49F5-BF5D-7E3EBF4DDEC5}"/>
              </a:ext>
            </a:extLst>
          </p:cNvPr>
          <p:cNvSpPr/>
          <p:nvPr/>
        </p:nvSpPr>
        <p:spPr>
          <a:xfrm rot="5400000">
            <a:off x="8256284" y="1589932"/>
            <a:ext cx="926716" cy="1234777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BA2DB2-6E6D-4925-8DD7-4B76C918E158}"/>
              </a:ext>
            </a:extLst>
          </p:cNvPr>
          <p:cNvSpPr/>
          <p:nvPr/>
        </p:nvSpPr>
        <p:spPr>
          <a:xfrm>
            <a:off x="7679175" y="2800021"/>
            <a:ext cx="638629" cy="486537"/>
          </a:xfrm>
          <a:prstGeom prst="rect">
            <a:avLst/>
          </a:prstGeom>
          <a:solidFill>
            <a:srgbClr val="FF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74A052-81B7-4A6C-80B8-6C4BDCCCACA8}"/>
              </a:ext>
            </a:extLst>
          </p:cNvPr>
          <p:cNvSpPr/>
          <p:nvPr/>
        </p:nvSpPr>
        <p:spPr>
          <a:xfrm>
            <a:off x="8351758" y="2800020"/>
            <a:ext cx="638629" cy="486537"/>
          </a:xfrm>
          <a:prstGeom prst="rect">
            <a:avLst/>
          </a:prstGeom>
          <a:solidFill>
            <a:srgbClr val="FF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8938B3-DCF7-4373-BF07-FC807E7B25E7}"/>
              </a:ext>
            </a:extLst>
          </p:cNvPr>
          <p:cNvSpPr/>
          <p:nvPr/>
        </p:nvSpPr>
        <p:spPr>
          <a:xfrm>
            <a:off x="9053369" y="2800019"/>
            <a:ext cx="1369006" cy="486537"/>
          </a:xfrm>
          <a:prstGeom prst="rect">
            <a:avLst/>
          </a:prstGeom>
          <a:solidFill>
            <a:srgbClr val="FF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F33F9F-BF89-44E7-A56E-9A8AAE1AF85C}"/>
              </a:ext>
            </a:extLst>
          </p:cNvPr>
          <p:cNvSpPr/>
          <p:nvPr/>
        </p:nvSpPr>
        <p:spPr>
          <a:xfrm>
            <a:off x="7534642" y="3755092"/>
            <a:ext cx="817116" cy="486537"/>
          </a:xfrm>
          <a:prstGeom prst="rect">
            <a:avLst/>
          </a:prstGeom>
          <a:solidFill>
            <a:srgbClr val="FF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E965E9-9DFB-4543-9895-C09BEB6A3CAB}"/>
              </a:ext>
            </a:extLst>
          </p:cNvPr>
          <p:cNvSpPr/>
          <p:nvPr/>
        </p:nvSpPr>
        <p:spPr>
          <a:xfrm>
            <a:off x="8898861" y="3726088"/>
            <a:ext cx="817116" cy="486537"/>
          </a:xfrm>
          <a:prstGeom prst="rect">
            <a:avLst/>
          </a:prstGeom>
          <a:solidFill>
            <a:srgbClr val="FF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038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608" y="-156012"/>
            <a:ext cx="12225053" cy="7170025"/>
          </a:xfrm>
          <a:prstGeom prst="rect">
            <a:avLst/>
          </a:prstGeom>
        </p:spPr>
      </p:pic>
      <p:pic>
        <p:nvPicPr>
          <p:cNvPr id="33" name="Picture 4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11171" r="70825" b="58692"/>
          <a:stretch/>
        </p:blipFill>
        <p:spPr bwMode="auto">
          <a:xfrm flipH="1">
            <a:off x="10113490" y="1791488"/>
            <a:ext cx="1631706" cy="17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14"/>
          <p:cNvGrpSpPr/>
          <p:nvPr/>
        </p:nvGrpSpPr>
        <p:grpSpPr>
          <a:xfrm>
            <a:off x="-74028" y="3336690"/>
            <a:ext cx="12501906" cy="3974655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9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2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0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zh-CN" altLang="en-US" sz="1795" kern="1200">
                <a:solidFill>
                  <a:prstClr val="white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</p:grpSp>
      <p:sp>
        <p:nvSpPr>
          <p:cNvPr id="22" name="椭圆 7"/>
          <p:cNvSpPr/>
          <p:nvPr/>
        </p:nvSpPr>
        <p:spPr>
          <a:xfrm>
            <a:off x="-17834" y="4684808"/>
            <a:ext cx="12174569" cy="2176410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zh-CN" altLang="en-US" sz="1795" kern="1200">
              <a:solidFill>
                <a:prstClr val="white"/>
              </a:solidFill>
              <a:latin typeface="Calibri" panose="020F0502020204030204"/>
              <a:ea typeface="幼圆" panose="02010509060101010101" pitchFamily="49" charset="-12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0" y="3847070"/>
            <a:ext cx="1782334" cy="1943871"/>
          </a:xfrm>
          <a:prstGeom prst="rect">
            <a:avLst/>
          </a:prstGeom>
        </p:spPr>
      </p:pic>
      <p:pic>
        <p:nvPicPr>
          <p:cNvPr id="25" name="Picture 9" descr="F:\未标题-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666" y="5003184"/>
            <a:ext cx="12197504" cy="18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:\未标题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028" y="5809694"/>
            <a:ext cx="12197504" cy="122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65" y="3534582"/>
            <a:ext cx="1782334" cy="19438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3706926" y="4339034"/>
            <a:ext cx="566726" cy="5595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05" y="3416227"/>
            <a:ext cx="1782334" cy="19438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6801765" y="4220679"/>
            <a:ext cx="566726" cy="5595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11" y="3534582"/>
            <a:ext cx="1782334" cy="19438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9414671" y="4339034"/>
            <a:ext cx="566726" cy="5595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212168" y="227165"/>
            <a:ext cx="2307027" cy="22778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B38086-9C71-4131-9CB8-A0D0C37C0148}"/>
              </a:ext>
            </a:extLst>
          </p:cNvPr>
          <p:cNvSpPr txBox="1"/>
          <p:nvPr/>
        </p:nvSpPr>
        <p:spPr>
          <a:xfrm>
            <a:off x="2360480" y="723973"/>
            <a:ext cx="7872012" cy="185382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defTabSz="912114">
              <a:buClrTx/>
              <a:defRPr/>
            </a:pPr>
            <a:r>
              <a:rPr lang="en-US" sz="1795" b="1" kern="1200" dirty="0">
                <a:ln w="2857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Hoa Mặt Trời</a:t>
            </a:r>
          </a:p>
        </p:txBody>
      </p:sp>
      <p:pic>
        <p:nvPicPr>
          <p:cNvPr id="7" name="Crazy Arcade Music (크아 BGM) - Cánh đồng tuyết (Snow Fiel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4193" y="-1251022"/>
            <a:ext cx="608092" cy="608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1451871" y="4651522"/>
            <a:ext cx="566726" cy="559556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64" y="2254219"/>
            <a:ext cx="2548125" cy="13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-4.44444E-6 L 0.13359 -0.236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182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5E-6 -2.59259E-6 L 0.1336 -0.236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182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6 -1.48148E-6 L -0.08164 -0.215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-107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16667E-6 -2.59259E-6 L -0.08164 -0.258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29" y="-156012"/>
            <a:ext cx="12225053" cy="7170025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23467" y="407640"/>
            <a:ext cx="9136635" cy="3089775"/>
            <a:chOff x="11640823" y="238545"/>
            <a:chExt cx="9159295" cy="3097438"/>
          </a:xfrm>
        </p:grpSpPr>
        <p:sp>
          <p:nvSpPr>
            <p:cNvPr id="41" name="Curved Up Ribbon 40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74916"/>
                <a:gd name="adj3" fmla="val 17575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r>
                <a:rPr lang="en-US" sz="4400" b="1" kern="1200">
                  <a:solidFill>
                    <a:prstClr val="black"/>
                  </a:solidFill>
                  <a:latin typeface="+mj-lt"/>
                </a:rPr>
                <a:t>100 – 30 = ?</a:t>
              </a:r>
              <a:endParaRPr lang="en-US" sz="4400" b="1" kern="12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42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14"/>
          <p:cNvGrpSpPr/>
          <p:nvPr/>
        </p:nvGrpSpPr>
        <p:grpSpPr>
          <a:xfrm>
            <a:off x="-74028" y="3336690"/>
            <a:ext cx="12501906" cy="3974655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zh-CN" altLang="en-US" sz="1795" kern="1200">
                <a:solidFill>
                  <a:prstClr val="white"/>
                </a:solidFill>
                <a:latin typeface="+mj-lt"/>
                <a:ea typeface="幼圆" panose="02010509060101010101" pitchFamily="49" charset="-122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34" y="4684808"/>
            <a:ext cx="12174569" cy="2176410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zh-CN" altLang="en-US" sz="1795" kern="1200">
              <a:solidFill>
                <a:prstClr val="white"/>
              </a:solidFill>
              <a:latin typeface="+mj-lt"/>
              <a:ea typeface="幼圆" panose="02010509060101010101" pitchFamily="49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38" y="3410731"/>
            <a:ext cx="1991536" cy="2172034"/>
          </a:xfrm>
          <a:prstGeom prst="rect">
            <a:avLst/>
          </a:prstGeom>
        </p:spPr>
      </p:pic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666" y="5306142"/>
            <a:ext cx="12197504" cy="18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028" y="5809694"/>
            <a:ext cx="12197504" cy="122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53" y="3388917"/>
            <a:ext cx="1991536" cy="21720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93" y="3336214"/>
            <a:ext cx="1991536" cy="21720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49" y="3440261"/>
            <a:ext cx="1991536" cy="21720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10279501" y="4366652"/>
            <a:ext cx="633246" cy="625234"/>
          </a:xfrm>
          <a:prstGeom prst="rect">
            <a:avLst/>
          </a:prstGeom>
        </p:spPr>
      </p:pic>
      <p:sp>
        <p:nvSpPr>
          <p:cNvPr id="32" name="Flowchart: Card 31"/>
          <p:cNvSpPr/>
          <p:nvPr/>
        </p:nvSpPr>
        <p:spPr>
          <a:xfrm>
            <a:off x="435405" y="5333818"/>
            <a:ext cx="2495469" cy="126224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600" b="1" kern="1200">
                <a:solidFill>
                  <a:srgbClr val="FF0000"/>
                </a:solidFill>
                <a:latin typeface="+mj-lt"/>
              </a:rPr>
              <a:t>80</a:t>
            </a:r>
            <a:endParaRPr lang="en-US" sz="3600" b="1" kern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Flowchart: Card 32"/>
          <p:cNvSpPr/>
          <p:nvPr/>
        </p:nvSpPr>
        <p:spPr>
          <a:xfrm>
            <a:off x="3364893" y="5333818"/>
            <a:ext cx="2495469" cy="126224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600" b="1" kern="1200">
                <a:solidFill>
                  <a:srgbClr val="FF0000"/>
                </a:solidFill>
                <a:latin typeface="+mj-lt"/>
              </a:rPr>
              <a:t>7</a:t>
            </a:r>
            <a:endParaRPr lang="en-US" sz="3600" b="1" kern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Flowchart: Card 33"/>
          <p:cNvSpPr/>
          <p:nvPr/>
        </p:nvSpPr>
        <p:spPr>
          <a:xfrm>
            <a:off x="6294381" y="5333818"/>
            <a:ext cx="2495469" cy="126224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600" b="1" kern="1200">
                <a:solidFill>
                  <a:srgbClr val="FF0000"/>
                </a:solidFill>
                <a:latin typeface="+mj-lt"/>
              </a:rPr>
              <a:t>30</a:t>
            </a:r>
            <a:endParaRPr lang="en-US" sz="3600" b="1" kern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Flowchart: Card 34"/>
          <p:cNvSpPr/>
          <p:nvPr/>
        </p:nvSpPr>
        <p:spPr>
          <a:xfrm>
            <a:off x="9223867" y="5333818"/>
            <a:ext cx="2495469" cy="126224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600" b="1" kern="1200">
                <a:solidFill>
                  <a:srgbClr val="FF0000"/>
                </a:solidFill>
                <a:latin typeface="+mj-lt"/>
              </a:rPr>
              <a:t>70</a:t>
            </a:r>
            <a:endParaRPr lang="en-US" sz="3600" b="1" kern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6617" y="4752989"/>
            <a:ext cx="55496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44947" y="4752989"/>
            <a:ext cx="55496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+mn-ea"/>
                <a:cs typeface="+mn-cs"/>
              </a:rPr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33277" y="4752989"/>
            <a:ext cx="55496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+mn-ea"/>
                <a:cs typeface="+mn-cs"/>
              </a:rPr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821607" y="4752989"/>
            <a:ext cx="55496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+mn-ea"/>
                <a:cs typeface="+mn-cs"/>
              </a:rPr>
              <a:t>D</a:t>
            </a:r>
          </a:p>
        </p:txBody>
      </p:sp>
      <p:pic>
        <p:nvPicPr>
          <p:cNvPr id="39" name="Picture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20" y="2207122"/>
            <a:ext cx="2548125" cy="1386569"/>
          </a:xfrm>
          <a:prstGeom prst="rect">
            <a:avLst/>
          </a:prstGeom>
        </p:spPr>
      </p:pic>
      <p:pic>
        <p:nvPicPr>
          <p:cNvPr id="2" name="oh no">
            <a:hlinkClick r:id="" action="ppaction://media"/>
            <a:extLst>
              <a:ext uri="{FF2B5EF4-FFF2-40B4-BE49-F238E27FC236}">
                <a16:creationId xmlns:a16="http://schemas.microsoft.com/office/drawing/2014/main" id="{C9163CC9-1934-478C-8F54-F66B7B619C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7878" y="1573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3.95833E-6 1.11111E-6 L -0.13502 -0.22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608" y="-156012"/>
            <a:ext cx="12225053" cy="71700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3467" y="407640"/>
            <a:ext cx="9136635" cy="3089775"/>
            <a:chOff x="11640823" y="238545"/>
            <a:chExt cx="9159295" cy="3097438"/>
          </a:xfrm>
        </p:grpSpPr>
        <p:sp>
          <p:nvSpPr>
            <p:cNvPr id="2" name="Curved Up Ribbon 1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100000"/>
                <a:gd name="adj3" fmla="val 16191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lnSpc>
                  <a:spcPts val="3990"/>
                </a:lnSpc>
                <a:spcAft>
                  <a:spcPts val="599"/>
                </a:spcAft>
                <a:buClrTx/>
                <a:defRPr/>
              </a:pPr>
              <a:r>
                <a:rPr lang="en-US" sz="4800" b="1" kern="1200">
                  <a:solidFill>
                    <a:prstClr val="black"/>
                  </a:solidFill>
                  <a:latin typeface="+mj-lt"/>
                </a:rPr>
                <a:t>48 – 8 = ?</a:t>
              </a:r>
              <a:endParaRPr lang="en-US" sz="4800" b="1" kern="12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39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20" y="2207122"/>
            <a:ext cx="2548125" cy="1386569"/>
          </a:xfrm>
          <a:prstGeom prst="rect">
            <a:avLst/>
          </a:prstGeom>
        </p:spPr>
      </p:pic>
      <p:grpSp>
        <p:nvGrpSpPr>
          <p:cNvPr id="7" name="组合 14"/>
          <p:cNvGrpSpPr/>
          <p:nvPr/>
        </p:nvGrpSpPr>
        <p:grpSpPr>
          <a:xfrm>
            <a:off x="-74028" y="3336690"/>
            <a:ext cx="12501906" cy="3974655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1795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zh-CN" altLang="en-US" sz="1795" kern="1200">
                <a:solidFill>
                  <a:prstClr val="white"/>
                </a:solidFill>
                <a:latin typeface="+mj-lt"/>
                <a:ea typeface="幼圆" panose="02010509060101010101" pitchFamily="49" charset="-122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34" y="4684808"/>
            <a:ext cx="12174569" cy="2176410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zh-CN" altLang="en-US" sz="1795" kern="1200">
              <a:solidFill>
                <a:prstClr val="white"/>
              </a:solidFill>
              <a:latin typeface="+mj-lt"/>
              <a:ea typeface="幼圆" panose="02010509060101010101" pitchFamily="49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44" y="3450594"/>
            <a:ext cx="1991536" cy="21720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4600095" y="4376986"/>
            <a:ext cx="633246" cy="625234"/>
          </a:xfrm>
          <a:prstGeom prst="rect">
            <a:avLst/>
          </a:prstGeom>
        </p:spPr>
      </p:pic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666" y="5306142"/>
            <a:ext cx="12197504" cy="18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028" y="5809694"/>
            <a:ext cx="12197504" cy="122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59" y="3428780"/>
            <a:ext cx="1991536" cy="2172034"/>
          </a:xfrm>
          <a:prstGeom prst="rect">
            <a:avLst/>
          </a:prstGeom>
        </p:spPr>
      </p:pic>
      <p:sp>
        <p:nvSpPr>
          <p:cNvPr id="32" name="Flowchart: Card 31"/>
          <p:cNvSpPr/>
          <p:nvPr/>
        </p:nvSpPr>
        <p:spPr>
          <a:xfrm>
            <a:off x="3448411" y="5373681"/>
            <a:ext cx="2495469" cy="126224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srgbClr val="FF0000"/>
                </a:solidFill>
                <a:latin typeface="+mj-lt"/>
              </a:rPr>
              <a:t>40</a:t>
            </a:r>
            <a:endParaRPr lang="en-US" sz="2793" b="1" kern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Flowchart: Card 32"/>
          <p:cNvSpPr/>
          <p:nvPr/>
        </p:nvSpPr>
        <p:spPr>
          <a:xfrm>
            <a:off x="6377898" y="5373681"/>
            <a:ext cx="2495469" cy="126224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srgbClr val="FF0000"/>
                </a:solidFill>
                <a:latin typeface="+mj-lt"/>
              </a:rPr>
              <a:t>56</a:t>
            </a:r>
            <a:endParaRPr lang="en-US" sz="2793" b="1" kern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69623" y="4792852"/>
            <a:ext cx="55496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57953" y="4792852"/>
            <a:ext cx="55496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+mn-ea"/>
                <a:cs typeface="+mn-cs"/>
              </a:rPr>
              <a:t>B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465962" flipH="1">
            <a:off x="3772804" y="733052"/>
            <a:ext cx="493182" cy="576036"/>
          </a:xfrm>
          <a:prstGeom prst="rect">
            <a:avLst/>
          </a:prstGeom>
        </p:spPr>
      </p:pic>
      <p:pic>
        <p:nvPicPr>
          <p:cNvPr id="31" name="oh no">
            <a:hlinkClick r:id="" action="ppaction://media"/>
            <a:extLst>
              <a:ext uri="{FF2B5EF4-FFF2-40B4-BE49-F238E27FC236}">
                <a16:creationId xmlns:a16="http://schemas.microsoft.com/office/drawing/2014/main" id="{9275B9F0-A58B-4999-80DE-C6CC60459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27878" y="1573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3.125E-6 7.40741E-7 L 0.09401 -0.296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2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608" y="-156012"/>
            <a:ext cx="12225053" cy="7170025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23467" y="407640"/>
            <a:ext cx="9136635" cy="3089775"/>
            <a:chOff x="11640823" y="238545"/>
            <a:chExt cx="9159295" cy="3097438"/>
          </a:xfrm>
        </p:grpSpPr>
        <p:sp>
          <p:nvSpPr>
            <p:cNvPr id="41" name="Curved Up Ribbon 40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74089"/>
                <a:gd name="adj3" fmla="val 14346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lnSpc>
                  <a:spcPts val="3990"/>
                </a:lnSpc>
                <a:spcAft>
                  <a:spcPts val="599"/>
                </a:spcAft>
                <a:buClrTx/>
                <a:defRPr/>
              </a:pPr>
              <a:r>
                <a:rPr lang="en-US" sz="6000" b="1" kern="1200">
                  <a:solidFill>
                    <a:prstClr val="black"/>
                  </a:solidFill>
                  <a:latin typeface="+mj-lt"/>
                </a:rPr>
                <a:t>27 – 17 = ?</a:t>
              </a:r>
              <a:endParaRPr lang="en-US" sz="6000" b="1" kern="12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42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14"/>
          <p:cNvGrpSpPr/>
          <p:nvPr/>
        </p:nvGrpSpPr>
        <p:grpSpPr>
          <a:xfrm>
            <a:off x="-74028" y="3336690"/>
            <a:ext cx="12501906" cy="3974655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2000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2000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2000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2000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2000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2000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2000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2000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zh-CN" altLang="en-US" sz="2000" kern="1200">
                  <a:solidFill>
                    <a:prstClr val="white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zh-CN" altLang="en-US" sz="2000" kern="1200">
                <a:solidFill>
                  <a:prstClr val="white"/>
                </a:solidFill>
                <a:latin typeface="+mj-lt"/>
                <a:ea typeface="幼圆" panose="02010509060101010101" pitchFamily="49" charset="-122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34" y="4684808"/>
            <a:ext cx="12174569" cy="2176410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zh-CN" altLang="en-US" sz="2000" kern="1200">
              <a:solidFill>
                <a:prstClr val="white"/>
              </a:solidFill>
              <a:latin typeface="+mj-lt"/>
              <a:ea typeface="幼圆" panose="02010509060101010101" pitchFamily="49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67" y="3443271"/>
            <a:ext cx="1991536" cy="2172034"/>
          </a:xfrm>
          <a:prstGeom prst="rect">
            <a:avLst/>
          </a:prstGeom>
        </p:spPr>
      </p:pic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666" y="5306142"/>
            <a:ext cx="12197504" cy="18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028" y="5809694"/>
            <a:ext cx="12197504" cy="122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82" y="3421457"/>
            <a:ext cx="1991536" cy="21720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7287134" y="4347849"/>
            <a:ext cx="633246" cy="625234"/>
          </a:xfrm>
          <a:prstGeom prst="rect">
            <a:avLst/>
          </a:prstGeom>
        </p:spPr>
      </p:pic>
      <p:sp>
        <p:nvSpPr>
          <p:cNvPr id="32" name="Flowchart: Card 31"/>
          <p:cNvSpPr/>
          <p:nvPr/>
        </p:nvSpPr>
        <p:spPr>
          <a:xfrm>
            <a:off x="3198935" y="5366358"/>
            <a:ext cx="2495469" cy="126224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5400" b="1" kern="1200">
                <a:solidFill>
                  <a:srgbClr val="FF0000"/>
                </a:solidFill>
                <a:latin typeface="+mj-lt"/>
              </a:rPr>
              <a:t>7</a:t>
            </a:r>
            <a:endParaRPr lang="en-US" sz="5400" b="1" kern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Flowchart: Card 32"/>
          <p:cNvSpPr/>
          <p:nvPr/>
        </p:nvSpPr>
        <p:spPr>
          <a:xfrm>
            <a:off x="6128422" y="5366358"/>
            <a:ext cx="2495469" cy="126224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5400" b="1" kern="1200">
                <a:solidFill>
                  <a:srgbClr val="FF0000"/>
                </a:solidFill>
                <a:latin typeface="+mj-lt"/>
              </a:rPr>
              <a:t>10</a:t>
            </a:r>
            <a:endParaRPr lang="en-US" sz="5400" b="1" kern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0147" y="478553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440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08476" y="478553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440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+mn-ea"/>
                <a:cs typeface="+mn-cs"/>
              </a:rPr>
              <a:t>B</a:t>
            </a:r>
          </a:p>
        </p:txBody>
      </p:sp>
      <p:pic>
        <p:nvPicPr>
          <p:cNvPr id="39" name="Picture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20" y="2207122"/>
            <a:ext cx="2548125" cy="13865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465962" flipH="1">
            <a:off x="3772804" y="733052"/>
            <a:ext cx="493182" cy="576036"/>
          </a:xfrm>
          <a:prstGeom prst="rect">
            <a:avLst/>
          </a:prstGeom>
        </p:spPr>
      </p:pic>
      <p:pic>
        <p:nvPicPr>
          <p:cNvPr id="31" name="oh no">
            <a:hlinkClick r:id="" action="ppaction://media"/>
            <a:extLst>
              <a:ext uri="{FF2B5EF4-FFF2-40B4-BE49-F238E27FC236}">
                <a16:creationId xmlns:a16="http://schemas.microsoft.com/office/drawing/2014/main" id="{695BF399-AE9D-4F9B-8558-477AFC21A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27878" y="1573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4.16667E-7 -1.11111E-6 L -0.10456 -0.292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2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373148" y="1935431"/>
            <a:ext cx="8200342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CHỦ ĐỀ 14: 	ÔN TẬP CUỐI NĂM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992009" y="2986790"/>
            <a:ext cx="794647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69: ÔN TẬP PHÉP CỘNG, PHÉP TRỪ TRONG PHẠM VI 100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4F754BAF-ACBC-4182-8EE1-26489BBF2BB9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BF5CBB8D-EDF9-4B83-9B88-A980C52E97CC}"/>
              </a:ext>
            </a:extLst>
          </p:cNvPr>
          <p:cNvSpPr txBox="1">
            <a:spLocks/>
          </p:cNvSpPr>
          <p:nvPr/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S/114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689720" y="464516"/>
            <a:ext cx="10782397" cy="614083"/>
            <a:chOff x="1183343" y="1464304"/>
            <a:chExt cx="10024436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40301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Đ, S ?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A2DEB2-B739-45E6-85C9-3EDDD74DA70C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7ED6E4-BFAE-42A9-9E2A-9A608AF79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DA9EF93-94BB-4C8D-BC78-4F1B068B06E1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DC4C3D-1B9F-4EB4-90FB-78031F0A606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1AF5D6-8BE2-4CD1-A3F7-30E5B8ACA9D3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F515FD-D700-499A-9C82-66B97AEF3BAC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BBE1DE-C95D-4052-84D5-C1877191C648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676473" y="2305344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1340393" y="2736505"/>
            <a:ext cx="9957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925539" y="3683383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946370" y="322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 flipV="1">
            <a:off x="975440" y="4389413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749146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5071880" y="2745565"/>
            <a:ext cx="97975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4751078" y="3693659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4721308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4714428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5478864" y="4626693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5094075" y="4626693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9040027" y="2745565"/>
            <a:ext cx="93647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9047528" y="3709274"/>
            <a:ext cx="95250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8719982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8658680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9402835" y="4626693"/>
            <a:ext cx="57098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9036354" y="4626693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1053551" y="859992"/>
            <a:ext cx="11117310" cy="138499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28 + 55 		45 + 49			37 + 53</a:t>
            </a: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61 – 18 		53 – 26			92 – 84 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1360320" y="4626693"/>
            <a:ext cx="55175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B35C5-2A41-4090-8811-2DC76C3556BF}"/>
              </a:ext>
            </a:extLst>
          </p:cNvPr>
          <p:cNvSpPr/>
          <p:nvPr/>
        </p:nvSpPr>
        <p:spPr>
          <a:xfrm>
            <a:off x="79139" y="2710532"/>
            <a:ext cx="7024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a)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3" grpId="0"/>
      <p:bldP spid="14" grpId="0"/>
      <p:bldP spid="21" grpId="0"/>
      <p:bldP spid="22" grpId="0"/>
      <p:bldP spid="23" grpId="0"/>
      <p:bldP spid="25" grpId="0"/>
      <p:bldP spid="26" grpId="0"/>
      <p:bldP spid="31" grpId="0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1040</Words>
  <Application>Microsoft Office PowerPoint</Application>
  <PresentationFormat>Custom</PresentationFormat>
  <Paragraphs>181</Paragraphs>
  <Slides>18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Lato</vt:lpstr>
      <vt:lpstr>Barlow Condensed</vt:lpstr>
      <vt:lpstr>Dekko</vt:lpstr>
      <vt:lpstr>Anaheim</vt:lpstr>
      <vt:lpstr>Boogaloo</vt:lpstr>
      <vt:lpstr>RocknRoll One</vt:lpstr>
      <vt:lpstr>Exo</vt:lpstr>
      <vt:lpstr>Georgia</vt:lpstr>
      <vt:lpstr>Open Sans</vt:lpstr>
      <vt:lpstr>Calibri</vt:lpstr>
      <vt:lpstr>Barriecito</vt:lpstr>
      <vt:lpstr>Arial</vt:lpstr>
      <vt:lpstr>Roboto</vt:lpstr>
      <vt:lpstr>HP001 4 hàng</vt:lpstr>
      <vt:lpstr>HP001 5 hàng</vt:lpstr>
      <vt:lpstr>Annie Use Your Telescope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14:  ÔN TẬP CUỐI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Phan Thi Linh (FE FSC DN)</cp:lastModifiedBy>
  <cp:revision>213</cp:revision>
  <dcterms:modified xsi:type="dcterms:W3CDTF">2022-03-19T04:02:36Z</dcterms:modified>
</cp:coreProperties>
</file>