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5.wav" ContentType="audio/wav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3"/>
  </p:notesMasterIdLst>
  <p:sldIdLst>
    <p:sldId id="257" r:id="rId2"/>
    <p:sldId id="383" r:id="rId3"/>
    <p:sldId id="259" r:id="rId4"/>
    <p:sldId id="258" r:id="rId5"/>
    <p:sldId id="352" r:id="rId6"/>
    <p:sldId id="277" r:id="rId7"/>
    <p:sldId id="353" r:id="rId8"/>
    <p:sldId id="354" r:id="rId9"/>
    <p:sldId id="355" r:id="rId10"/>
    <p:sldId id="266" r:id="rId11"/>
    <p:sldId id="256" r:id="rId12"/>
    <p:sldId id="350" r:id="rId13"/>
    <p:sldId id="260" r:id="rId14"/>
    <p:sldId id="379" r:id="rId15"/>
    <p:sldId id="384" r:id="rId16"/>
    <p:sldId id="372" r:id="rId17"/>
    <p:sldId id="382" r:id="rId18"/>
    <p:sldId id="340" r:id="rId19"/>
    <p:sldId id="373" r:id="rId20"/>
    <p:sldId id="362" r:id="rId21"/>
    <p:sldId id="329" r:id="rId22"/>
  </p:sldIdLst>
  <p:sldSz cx="12161838" cy="6858000"/>
  <p:notesSz cx="6858000" cy="9144000"/>
  <p:embeddedFontLst>
    <p:embeddedFont>
      <p:font typeface="Anaheim" panose="020B0604020202020204" charset="0"/>
      <p:regular r:id="rId24"/>
    </p:embeddedFont>
    <p:embeddedFont>
      <p:font typeface="Annie Use Your Telescope" panose="020B0604020202020204" charset="0"/>
      <p:regular r:id="rId25"/>
    </p:embeddedFont>
    <p:embeddedFont>
      <p:font typeface="Barlow Condensed" panose="00000506000000000000" pitchFamily="2" charset="0"/>
      <p:regular r:id="rId26"/>
      <p:bold r:id="rId27"/>
      <p:italic r:id="rId28"/>
      <p:boldItalic r:id="rId29"/>
    </p:embeddedFont>
    <p:embeddedFont>
      <p:font typeface="Book Antiqua" panose="02040602050305030304" pitchFamily="18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Exo" panose="020B0604020202020204" charset="0"/>
      <p:regular r:id="rId38"/>
      <p:bold r:id="rId39"/>
      <p:italic r:id="rId40"/>
      <p:boldItalic r:id="rId41"/>
    </p:embeddedFont>
    <p:embeddedFont>
      <p:font typeface="HP001 4 hàng" panose="020B0603050302020204" pitchFamily="34" charset="0"/>
      <p:regular r:id="rId42"/>
      <p:bold r:id="rId43"/>
    </p:embeddedFont>
    <p:embeddedFont>
      <p:font typeface="HP001 5 hàng" panose="020B0603050302020204" pitchFamily="34" charset="0"/>
      <p:regular r:id="rId44"/>
      <p:bold r:id="rId45"/>
    </p:embeddedFont>
    <p:embeddedFont>
      <p:font typeface="Lato" panose="020F0502020204030203" pitchFamily="34" charset="0"/>
      <p:regular r:id="rId46"/>
      <p:bold r:id="rId47"/>
      <p:italic r:id="rId48"/>
      <p:boldItalic r:id="rId49"/>
    </p:embeddedFont>
    <p:embeddedFont>
      <p:font typeface="Open Sans" panose="020B0606030504020204" pitchFamily="34" charset="0"/>
      <p:regular r:id="rId50"/>
      <p:bold r:id="rId51"/>
      <p:italic r:id="rId52"/>
      <p:boldItalic r:id="rId53"/>
    </p:embeddedFont>
    <p:embeddedFont>
      <p:font typeface="SVN-Billo" panose="00000400000000000000" pitchFamily="2" charset="0"/>
      <p:regular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153"/>
    <a:srgbClr val="FF6573"/>
    <a:srgbClr val="FF9966"/>
    <a:srgbClr val="8ECBED"/>
    <a:srgbClr val="A4ED6D"/>
    <a:srgbClr val="FFE294"/>
    <a:srgbClr val="00CC66"/>
    <a:srgbClr val="B491DA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831022-6AAF-4C02-9ED9-483D0646D08C}">
  <a:tblStyle styleId="{9E831022-6AAF-4C02-9ED9-483D0646D0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6" autoAdjust="0"/>
    <p:restoredTop sz="91713" autoAdjust="0"/>
  </p:normalViewPr>
  <p:slideViewPr>
    <p:cSldViewPr snapToGrid="0">
      <p:cViewPr varScale="1">
        <p:scale>
          <a:sx n="64" d="100"/>
          <a:sy n="64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font" Target="fonts/font24.fntdata"/><Relationship Id="rId50" Type="http://schemas.openxmlformats.org/officeDocument/2006/relationships/font" Target="fonts/font27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font" Target="fonts/font2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54" Type="http://schemas.openxmlformats.org/officeDocument/2006/relationships/font" Target="fonts/font3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3" Type="http://schemas.openxmlformats.org/officeDocument/2006/relationships/font" Target="fonts/font30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font" Target="fonts/font26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52" Type="http://schemas.openxmlformats.org/officeDocument/2006/relationships/font" Target="fonts/font2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font" Target="fonts/font25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28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gf9ee6267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7" name="Google Shape;1647;gf9ee6267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/>
              <a:t>Zalo: 0916.604.268</a:t>
            </a:r>
          </a:p>
          <a:p>
            <a:r>
              <a:rPr lang="en-US" sz="1600"/>
              <a:t>Nhóm chia sẻ tài liệu: https://www.facebook.com/groups/443096903751589</a:t>
            </a:r>
          </a:p>
          <a:p>
            <a:endParaRPr lang="en-US" sz="160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CC78C-825E-4DFB-AA72-282C737E28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41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0" name="Google Shape;16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gf72f9837c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1" name="Google Shape;1661;gf72f9837c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339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547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nên HDHS vẽ sơ đồ</a:t>
            </a:r>
          </a:p>
          <a:p>
            <a:r>
              <a:rPr lang="en-US"/>
              <a:t>Giới thiệu với HS cách tóm tắt bài toán bằng sơ đồ</a:t>
            </a:r>
          </a:p>
        </p:txBody>
      </p:sp>
    </p:spTree>
    <p:extLst>
      <p:ext uri="{BB962C8B-B14F-4D97-AF65-F5344CB8AC3E}">
        <p14:creationId xmlns:p14="http://schemas.microsoft.com/office/powerpoint/2010/main" val="39559347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nên HDHS vẽ sơ đồ</a:t>
            </a:r>
          </a:p>
          <a:p>
            <a:r>
              <a:rPr lang="en-US"/>
              <a:t>Giới thiệu với HS cách tóm tắt bài toán bằng sơ đồ</a:t>
            </a:r>
          </a:p>
        </p:txBody>
      </p:sp>
    </p:spTree>
    <p:extLst>
      <p:ext uri="{BB962C8B-B14F-4D97-AF65-F5344CB8AC3E}">
        <p14:creationId xmlns:p14="http://schemas.microsoft.com/office/powerpoint/2010/main" val="20576659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2043E91-0332-46B7-84BF-5D284560583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88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gf72f9837c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2" name="Google Shape;1832;gf72f9837c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3357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/>
              <a:t>Zalo: 0916.604.268</a:t>
            </a:r>
          </a:p>
          <a:p>
            <a:r>
              <a:rPr lang="en-US" sz="1200"/>
              <a:t>Nhóm chia sẻ tài liệu: https://www.facebook.com/groups/443096903751589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CC78C-825E-4DFB-AA72-282C737E28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46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CC78C-825E-4DFB-AA72-282C737E28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4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CC78C-825E-4DFB-AA72-282C737E28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1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vào các bạn pokemon để tới câu hỏi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Chơi xong click vào mũi tên tới nd tiếp theo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CC78C-825E-4DFB-AA72-282C737E28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91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vào pokemon để quay lại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CC78C-825E-4DFB-AA72-282C737E28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5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vào pokemon để quay lại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CC78C-825E-4DFB-AA72-282C737E28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31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vào pokemon để quay lại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CC78C-825E-4DFB-AA72-282C737E28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37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vào pokemon để quay lại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CC78C-825E-4DFB-AA72-282C737E28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21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slide" Target="../slides/slide11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" name="Google Shape;34;p2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8" name="Google Shape;48;p2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9" name="Google Shape;49;p2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50" name="Google Shape;50;p2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2" name="Google Shape;52;p2"/>
          <p:cNvSpPr txBox="1">
            <a:spLocks noGrp="1"/>
          </p:cNvSpPr>
          <p:nvPr>
            <p:ph type="ctrTitle"/>
          </p:nvPr>
        </p:nvSpPr>
        <p:spPr>
          <a:xfrm>
            <a:off x="2419799" y="1470417"/>
            <a:ext cx="7322240" cy="30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246" b="1">
                <a:solidFill>
                  <a:srgbClr val="46246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3388197" y="4893379"/>
            <a:ext cx="5385444" cy="39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1059906" y="5133934"/>
            <a:ext cx="2491" cy="2397"/>
          </a:xfrm>
          <a:custGeom>
            <a:avLst/>
            <a:gdLst/>
            <a:ahLst/>
            <a:cxnLst/>
            <a:rect l="l" t="t" r="r" b="b"/>
            <a:pathLst>
              <a:path w="25" h="24" extrusionOk="0">
                <a:moveTo>
                  <a:pt x="25" y="0"/>
                </a:moveTo>
                <a:cubicBezTo>
                  <a:pt x="1" y="0"/>
                  <a:pt x="1" y="12"/>
                  <a:pt x="1" y="24"/>
                </a:cubicBezTo>
                <a:cubicBezTo>
                  <a:pt x="1" y="24"/>
                  <a:pt x="1" y="12"/>
                  <a:pt x="25" y="0"/>
                </a:cubicBez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5" name="Google Shape;55;p2"/>
          <p:cNvSpPr/>
          <p:nvPr/>
        </p:nvSpPr>
        <p:spPr>
          <a:xfrm>
            <a:off x="9503741" y="5883038"/>
            <a:ext cx="3686" cy="100"/>
          </a:xfrm>
          <a:custGeom>
            <a:avLst/>
            <a:gdLst/>
            <a:ahLst/>
            <a:cxnLst/>
            <a:rect l="l" t="t" r="r" b="b"/>
            <a:pathLst>
              <a:path w="37" h="1" extrusionOk="0">
                <a:moveTo>
                  <a:pt x="1" y="0"/>
                </a:moveTo>
                <a:lnTo>
                  <a:pt x="37" y="0"/>
                </a:lnTo>
                <a:lnTo>
                  <a:pt x="37" y="0"/>
                </a:ln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948614" y="966000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977982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1188261" y="3479400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681431" y="2528300"/>
            <a:ext cx="837922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3634408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3844686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4337986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6290834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6500536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6994350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8947260" y="4120896"/>
            <a:ext cx="2244833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9157538" y="3479415"/>
            <a:ext cx="1824276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9652278" y="2528300"/>
            <a:ext cx="839119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 flipH="1"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676" name="Google Shape;676;p1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677" name="Google Shape;677;p1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0" name="Google Shape;700;p1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4" name="Google Shape;714;p18"/>
          <p:cNvSpPr/>
          <p:nvPr/>
        </p:nvSpPr>
        <p:spPr>
          <a:xfrm>
            <a:off x="433241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15" name="Google Shape;715;p18"/>
          <p:cNvGrpSpPr/>
          <p:nvPr/>
        </p:nvGrpSpPr>
        <p:grpSpPr>
          <a:xfrm>
            <a:off x="414350" y="289309"/>
            <a:ext cx="11190814" cy="6022417"/>
            <a:chOff x="418241" y="216981"/>
            <a:chExt cx="8413926" cy="4516813"/>
          </a:xfrm>
        </p:grpSpPr>
        <p:sp>
          <p:nvSpPr>
            <p:cNvPr id="716" name="Google Shape;716;p1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18" name="Google Shape;718;p18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9" name="Google Shape;719;p18"/>
          <p:cNvSpPr txBox="1">
            <a:spLocks noGrp="1"/>
          </p:cNvSpPr>
          <p:nvPr>
            <p:ph type="subTitle" idx="1"/>
          </p:nvPr>
        </p:nvSpPr>
        <p:spPr>
          <a:xfrm>
            <a:off x="1246473" y="4259000"/>
            <a:ext cx="2846939" cy="11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0" name="Google Shape;720;p18"/>
          <p:cNvSpPr txBox="1">
            <a:spLocks noGrp="1"/>
          </p:cNvSpPr>
          <p:nvPr>
            <p:ph type="subTitle" idx="2"/>
          </p:nvPr>
        </p:nvSpPr>
        <p:spPr>
          <a:xfrm>
            <a:off x="1690970" y="3528800"/>
            <a:ext cx="1957944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subTitle" idx="3"/>
          </p:nvPr>
        </p:nvSpPr>
        <p:spPr>
          <a:xfrm>
            <a:off x="4656218" y="4259000"/>
            <a:ext cx="2846939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4"/>
          </p:nvPr>
        </p:nvSpPr>
        <p:spPr>
          <a:xfrm>
            <a:off x="5100316" y="3528800"/>
            <a:ext cx="1958742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3" name="Google Shape;723;p18"/>
          <p:cNvSpPr txBox="1">
            <a:spLocks noGrp="1"/>
          </p:cNvSpPr>
          <p:nvPr>
            <p:ph type="subTitle" idx="5"/>
          </p:nvPr>
        </p:nvSpPr>
        <p:spPr>
          <a:xfrm>
            <a:off x="8065263" y="4259000"/>
            <a:ext cx="2846939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4" name="Google Shape;724;p18"/>
          <p:cNvSpPr txBox="1">
            <a:spLocks noGrp="1"/>
          </p:cNvSpPr>
          <p:nvPr>
            <p:ph type="subTitle" idx="6"/>
          </p:nvPr>
        </p:nvSpPr>
        <p:spPr>
          <a:xfrm>
            <a:off x="8509761" y="3528800"/>
            <a:ext cx="1957944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3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764680" y="3182437"/>
            <a:ext cx="6025935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676936" y="289314"/>
            <a:ext cx="6280285" cy="3379781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5020691" y="5624970"/>
            <a:ext cx="6025935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4932948" y="2731847"/>
            <a:ext cx="6280285" cy="3379781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CUSTOM_13_1"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3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21" name="Google Shape;152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2" name="Google Shape;152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45" name="Google Shape;154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59" name="Google Shape;1559;p35"/>
          <p:cNvSpPr/>
          <p:nvPr/>
        </p:nvSpPr>
        <p:spPr>
          <a:xfrm flipH="1">
            <a:off x="1117687" y="5520398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60" name="Google Shape;1560;p3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61" name="Google Shape;156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62" name="Google Shape;156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4" name="Google Shape;157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5" name="Google Shape;157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6" name="Google Shape;157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7" name="Google Shape;157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8" name="Google Shape;157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9" name="Google Shape;157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0" name="Google Shape;158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1" name="Google Shape;158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2" name="Google Shape;158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3" name="Google Shape;158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4" name="Google Shape;158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85" name="Google Shape;158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99" name="Google Shape;1599;p35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600" name="Google Shape;1600;p3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Your main point">
    <p:bg>
      <p:bgPr>
        <a:solidFill>
          <a:schemeClr val="accent6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/>
          <p:nvPr/>
        </p:nvSpPr>
        <p:spPr>
          <a:xfrm flipH="1">
            <a:off x="496424" y="179663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7"/>
          <p:cNvSpPr/>
          <p:nvPr/>
        </p:nvSpPr>
        <p:spPr>
          <a:xfrm flipH="1">
            <a:off x="579989" y="232599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7"/>
          <p:cNvSpPr/>
          <p:nvPr/>
        </p:nvSpPr>
        <p:spPr>
          <a:xfrm flipH="1">
            <a:off x="2366780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7"/>
          <p:cNvSpPr/>
          <p:nvPr/>
        </p:nvSpPr>
        <p:spPr>
          <a:xfrm flipH="1">
            <a:off x="2431467" y="245432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7"/>
          <p:cNvSpPr/>
          <p:nvPr/>
        </p:nvSpPr>
        <p:spPr>
          <a:xfrm flipH="1">
            <a:off x="4246740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7"/>
          <p:cNvSpPr/>
          <p:nvPr/>
        </p:nvSpPr>
        <p:spPr>
          <a:xfrm flipH="1">
            <a:off x="4330954" y="243828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7"/>
          <p:cNvSpPr/>
          <p:nvPr/>
        </p:nvSpPr>
        <p:spPr>
          <a:xfrm flipH="1">
            <a:off x="6126697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/>
          <p:nvPr/>
        </p:nvSpPr>
        <p:spPr>
          <a:xfrm flipH="1">
            <a:off x="6212838" y="243828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"/>
          <p:cNvSpPr/>
          <p:nvPr/>
        </p:nvSpPr>
        <p:spPr>
          <a:xfrm flipH="1">
            <a:off x="8006656" y="179659"/>
            <a:ext cx="1793550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"/>
          <p:cNvSpPr/>
          <p:nvPr/>
        </p:nvSpPr>
        <p:spPr>
          <a:xfrm flipH="1">
            <a:off x="8085123" y="248640"/>
            <a:ext cx="1634747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7"/>
          <p:cNvSpPr/>
          <p:nvPr/>
        </p:nvSpPr>
        <p:spPr>
          <a:xfrm flipH="1">
            <a:off x="168025" y="171638"/>
            <a:ext cx="11790583" cy="6481022"/>
          </a:xfrm>
          <a:custGeom>
            <a:avLst/>
            <a:gdLst/>
            <a:ahLst/>
            <a:cxnLst/>
            <a:rect l="l" t="t" r="r" b="b"/>
            <a:pathLst>
              <a:path w="11819824" h="6481022" extrusionOk="0">
                <a:moveTo>
                  <a:pt x="1633926" y="0"/>
                </a:moveTo>
                <a:lnTo>
                  <a:pt x="1183081" y="0"/>
                </a:lnTo>
                <a:lnTo>
                  <a:pt x="1162304" y="0"/>
                </a:lnTo>
                <a:lnTo>
                  <a:pt x="711459" y="0"/>
                </a:lnTo>
                <a:cubicBezTo>
                  <a:pt x="545719" y="0"/>
                  <a:pt x="411360" y="140055"/>
                  <a:pt x="411360" y="312821"/>
                </a:cubicBezTo>
                <a:lnTo>
                  <a:pt x="419753" y="478859"/>
                </a:lnTo>
                <a:cubicBezTo>
                  <a:pt x="419753" y="541653"/>
                  <a:pt x="383127" y="595530"/>
                  <a:pt x="330929" y="618544"/>
                </a:cubicBezTo>
                <a:lnTo>
                  <a:pt x="281899" y="628862"/>
                </a:lnTo>
                <a:lnTo>
                  <a:pt x="227591" y="628862"/>
                </a:lnTo>
                <a:cubicBezTo>
                  <a:pt x="101896" y="628862"/>
                  <a:pt x="0" y="730758"/>
                  <a:pt x="0" y="856453"/>
                </a:cubicBezTo>
                <a:lnTo>
                  <a:pt x="0" y="6253431"/>
                </a:lnTo>
                <a:cubicBezTo>
                  <a:pt x="0" y="6379126"/>
                  <a:pt x="101896" y="6481022"/>
                  <a:pt x="227591" y="6481022"/>
                </a:cubicBezTo>
                <a:lnTo>
                  <a:pt x="11592233" y="6481022"/>
                </a:lnTo>
                <a:cubicBezTo>
                  <a:pt x="11717928" y="6481022"/>
                  <a:pt x="11819824" y="6379126"/>
                  <a:pt x="11819824" y="6253431"/>
                </a:cubicBezTo>
                <a:lnTo>
                  <a:pt x="11819824" y="856453"/>
                </a:lnTo>
                <a:cubicBezTo>
                  <a:pt x="11819824" y="730758"/>
                  <a:pt x="11717928" y="628862"/>
                  <a:pt x="11592233" y="628862"/>
                </a:cubicBezTo>
                <a:lnTo>
                  <a:pt x="2063486" y="628862"/>
                </a:lnTo>
                <a:lnTo>
                  <a:pt x="2014456" y="618544"/>
                </a:lnTo>
                <a:cubicBezTo>
                  <a:pt x="1962258" y="595530"/>
                  <a:pt x="1925632" y="541653"/>
                  <a:pt x="1925632" y="478859"/>
                </a:cubicBezTo>
                <a:lnTo>
                  <a:pt x="1934025" y="312821"/>
                </a:lnTo>
                <a:cubicBezTo>
                  <a:pt x="1934025" y="140055"/>
                  <a:pt x="1799666" y="0"/>
                  <a:pt x="16339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294447" y="250245"/>
            <a:ext cx="11557154" cy="6302794"/>
          </a:xfrm>
          <a:custGeom>
            <a:avLst/>
            <a:gdLst/>
            <a:ahLst/>
            <a:cxnLst/>
            <a:rect l="l" t="t" r="r" b="b"/>
            <a:pathLst>
              <a:path w="12873129" h="6481022" extrusionOk="0">
                <a:moveTo>
                  <a:pt x="12110335" y="0"/>
                </a:moveTo>
                <a:lnTo>
                  <a:pt x="11659489" y="0"/>
                </a:lnTo>
                <a:lnTo>
                  <a:pt x="11638713" y="0"/>
                </a:lnTo>
                <a:lnTo>
                  <a:pt x="11187868" y="0"/>
                </a:lnTo>
                <a:cubicBezTo>
                  <a:pt x="11022128" y="0"/>
                  <a:pt x="10887769" y="140055"/>
                  <a:pt x="10887769" y="312821"/>
                </a:cubicBezTo>
                <a:lnTo>
                  <a:pt x="10896162" y="478859"/>
                </a:lnTo>
                <a:cubicBezTo>
                  <a:pt x="10896162" y="541653"/>
                  <a:pt x="10859536" y="595530"/>
                  <a:pt x="10807338" y="618544"/>
                </a:cubicBezTo>
                <a:lnTo>
                  <a:pt x="10758308" y="628862"/>
                </a:lnTo>
                <a:lnTo>
                  <a:pt x="227592" y="628862"/>
                </a:lnTo>
                <a:cubicBezTo>
                  <a:pt x="101897" y="628862"/>
                  <a:pt x="0" y="701097"/>
                  <a:pt x="0" y="826792"/>
                </a:cubicBezTo>
                <a:cubicBezTo>
                  <a:pt x="5347" y="2610954"/>
                  <a:pt x="10693" y="4395115"/>
                  <a:pt x="16040" y="6179277"/>
                </a:cubicBezTo>
                <a:cubicBezTo>
                  <a:pt x="16040" y="6304972"/>
                  <a:pt x="80509" y="6476078"/>
                  <a:pt x="206204" y="6476078"/>
                </a:cubicBezTo>
                <a:lnTo>
                  <a:pt x="12645538" y="6481022"/>
                </a:lnTo>
                <a:cubicBezTo>
                  <a:pt x="12771233" y="6481022"/>
                  <a:pt x="12873129" y="6379126"/>
                  <a:pt x="12873129" y="6253431"/>
                </a:cubicBezTo>
                <a:lnTo>
                  <a:pt x="12873129" y="856453"/>
                </a:lnTo>
                <a:cubicBezTo>
                  <a:pt x="12873129" y="730758"/>
                  <a:pt x="12771233" y="628862"/>
                  <a:pt x="12645538" y="628862"/>
                </a:cubicBezTo>
                <a:lnTo>
                  <a:pt x="12539895" y="628862"/>
                </a:lnTo>
                <a:lnTo>
                  <a:pt x="12490865" y="618544"/>
                </a:lnTo>
                <a:cubicBezTo>
                  <a:pt x="12438667" y="595530"/>
                  <a:pt x="12402041" y="541653"/>
                  <a:pt x="12402041" y="478859"/>
                </a:cubicBezTo>
                <a:lnTo>
                  <a:pt x="12410433" y="312821"/>
                </a:lnTo>
                <a:cubicBezTo>
                  <a:pt x="12410433" y="140055"/>
                  <a:pt x="12276074" y="0"/>
                  <a:pt x="12110335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7"/>
          <p:cNvSpPr txBox="1">
            <a:spLocks noGrp="1"/>
          </p:cNvSpPr>
          <p:nvPr>
            <p:ph type="sldNum" idx="12"/>
          </p:nvPr>
        </p:nvSpPr>
        <p:spPr>
          <a:xfrm>
            <a:off x="11268663" y="6217622"/>
            <a:ext cx="72989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297">
                <a:solidFill>
                  <a:schemeClr val="dk2"/>
                </a:solidFill>
              </a:defRPr>
            </a:lvl1pPr>
            <a:lvl2pPr lvl="1" algn="r" rtl="0">
              <a:buNone/>
              <a:defRPr sz="1297">
                <a:solidFill>
                  <a:schemeClr val="dk2"/>
                </a:solidFill>
              </a:defRPr>
            </a:lvl2pPr>
            <a:lvl3pPr lvl="2" algn="r" rtl="0">
              <a:buNone/>
              <a:defRPr sz="1297">
                <a:solidFill>
                  <a:schemeClr val="dk2"/>
                </a:solidFill>
              </a:defRPr>
            </a:lvl3pPr>
            <a:lvl4pPr lvl="3" algn="r" rtl="0">
              <a:buNone/>
              <a:defRPr sz="1297">
                <a:solidFill>
                  <a:schemeClr val="dk2"/>
                </a:solidFill>
              </a:defRPr>
            </a:lvl4pPr>
            <a:lvl5pPr lvl="4" algn="r" rtl="0">
              <a:buNone/>
              <a:defRPr sz="1297">
                <a:solidFill>
                  <a:schemeClr val="dk2"/>
                </a:solidFill>
              </a:defRPr>
            </a:lvl5pPr>
            <a:lvl6pPr lvl="5" algn="r" rtl="0">
              <a:buNone/>
              <a:defRPr sz="1297">
                <a:solidFill>
                  <a:schemeClr val="dk2"/>
                </a:solidFill>
              </a:defRPr>
            </a:lvl6pPr>
            <a:lvl7pPr lvl="6" algn="r" rtl="0">
              <a:buNone/>
              <a:defRPr sz="1297">
                <a:solidFill>
                  <a:schemeClr val="dk2"/>
                </a:solidFill>
              </a:defRPr>
            </a:lvl7pPr>
            <a:lvl8pPr lvl="7" algn="r" rtl="0">
              <a:buNone/>
              <a:defRPr sz="1297">
                <a:solidFill>
                  <a:schemeClr val="dk2"/>
                </a:solidFill>
              </a:defRPr>
            </a:lvl8pPr>
            <a:lvl9pPr lvl="8" algn="r" rtl="0">
              <a:buNone/>
              <a:defRPr sz="1297">
                <a:solidFill>
                  <a:schemeClr val="dk2"/>
                </a:solidFill>
              </a:defRPr>
            </a:lvl9pPr>
          </a:lstStyle>
          <a:p>
            <a:pPr defTabSz="912114">
              <a:defRPr/>
            </a:pPr>
            <a:fld id="{00000000-1234-1234-1234-123412341234}" type="slidenum">
              <a:rPr lang="en" smtClean="0">
                <a:solidFill>
                  <a:srgbClr val="1E4E79"/>
                </a:solidFill>
                <a:ea typeface="+mn-ea"/>
              </a:rPr>
              <a:pPr defTabSz="912114">
                <a:defRPr/>
              </a:pPr>
              <a:t>‹#›</a:t>
            </a:fld>
            <a:endParaRPr lang="en">
              <a:solidFill>
                <a:srgbClr val="1E4E79"/>
              </a:solidFill>
              <a:ea typeface="+mn-ea"/>
            </a:endParaRPr>
          </a:p>
        </p:txBody>
      </p:sp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xfrm>
            <a:off x="6093587" y="1198525"/>
            <a:ext cx="5506045" cy="665100"/>
          </a:xfrm>
          <a:prstGeom prst="rect">
            <a:avLst/>
          </a:prstGeom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143" name="Google Shape;143;p7"/>
          <p:cNvSpPr txBox="1">
            <a:spLocks noGrp="1"/>
          </p:cNvSpPr>
          <p:nvPr>
            <p:ph type="body" idx="1"/>
          </p:nvPr>
        </p:nvSpPr>
        <p:spPr>
          <a:xfrm>
            <a:off x="6093587" y="2063905"/>
            <a:ext cx="5506045" cy="42615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6057" lvl="0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2114" lvl="1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68171" lvl="2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4228" lvl="3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0285" lvl="4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36342" lvl="5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192399" lvl="6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48456" lvl="7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04513" lvl="8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endParaRPr/>
          </a:p>
        </p:txBody>
      </p:sp>
      <p:sp>
        <p:nvSpPr>
          <p:cNvPr id="144" name="Google Shape;144;p7">
            <a:hlinkClick r:id="rId2" action="ppaction://hlinksldjump"/>
          </p:cNvPr>
          <p:cNvSpPr txBox="1"/>
          <p:nvPr/>
        </p:nvSpPr>
        <p:spPr>
          <a:xfrm>
            <a:off x="723306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Welcome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5" name="Google Shape;145;p7">
            <a:hlinkClick r:id="rId3" action="ppaction://hlinksldjump"/>
          </p:cNvPr>
          <p:cNvSpPr txBox="1"/>
          <p:nvPr/>
        </p:nvSpPr>
        <p:spPr>
          <a:xfrm>
            <a:off x="2614835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Monday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6" name="Google Shape;146;p7">
            <a:hlinkClick r:id="rId4" action="ppaction://hlinksldjump"/>
          </p:cNvPr>
          <p:cNvSpPr txBox="1"/>
          <p:nvPr/>
        </p:nvSpPr>
        <p:spPr>
          <a:xfrm>
            <a:off x="4506364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Tuesday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7" name="Google Shape;147;p7">
            <a:hlinkClick r:id="rId2" action="ppaction://hlinksldjump"/>
          </p:cNvPr>
          <p:cNvSpPr txBox="1"/>
          <p:nvPr/>
        </p:nvSpPr>
        <p:spPr>
          <a:xfrm>
            <a:off x="6212741" y="211888"/>
            <a:ext cx="1634845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Wednesday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8" name="Google Shape;148;p7">
            <a:hlinkClick r:id="" action="ppaction://noaction"/>
          </p:cNvPr>
          <p:cNvSpPr txBox="1"/>
          <p:nvPr/>
        </p:nvSpPr>
        <p:spPr>
          <a:xfrm>
            <a:off x="8289422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Thursday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9" name="Google Shape;149;p7">
            <a:hlinkClick r:id="" action="ppaction://noaction"/>
          </p:cNvPr>
          <p:cNvSpPr txBox="1"/>
          <p:nvPr/>
        </p:nvSpPr>
        <p:spPr>
          <a:xfrm>
            <a:off x="10180951" y="211875"/>
            <a:ext cx="1268853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Friday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50" name="Google Shape;150;p7"/>
          <p:cNvSpPr txBox="1"/>
          <p:nvPr/>
        </p:nvSpPr>
        <p:spPr>
          <a:xfrm rot="5400000" flipH="1">
            <a:off x="-753939" y="557551"/>
            <a:ext cx="1579800" cy="343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99" tIns="91199" rIns="91199" bIns="91199" anchor="b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97" b="0" i="0" u="none" strike="noStrike" kern="0" cap="none" spc="0" normalizeH="0" baseline="0" noProof="0">
                <a:ln>
                  <a:noFill/>
                </a:ln>
                <a:solidFill>
                  <a:srgbClr val="96A5E0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1297" b="0" i="0" u="none" strike="noStrike" kern="0" cap="none" spc="0" normalizeH="0" baseline="0" noProof="0">
              <a:ln>
                <a:noFill/>
              </a:ln>
              <a:solidFill>
                <a:srgbClr val="96A5E0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026950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7" name="Google Shape;97;p3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701207" y="2114500"/>
            <a:ext cx="4312106" cy="14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130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701207" y="3657767"/>
            <a:ext cx="4970872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2128438" y="2114500"/>
            <a:ext cx="2275956" cy="20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130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06" name="Google Shape;106;p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" name="Google Shape;129;p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4" name="Google Shape;144;p4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45" name="Google Shape;145;p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subTitle" idx="1"/>
          </p:nvPr>
        </p:nvSpPr>
        <p:spPr>
          <a:xfrm>
            <a:off x="1208603" y="1761600"/>
            <a:ext cx="9744633" cy="4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aheim"/>
              <a:buAutoNum type="arabicPeriod"/>
              <a:defRPr sz="159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" name="Google Shape;190;p5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786170" y="3995829"/>
            <a:ext cx="3851648" cy="136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21615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827987" y="3259433"/>
            <a:ext cx="1768015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6525741" y="3991664"/>
            <a:ext cx="3855239" cy="13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7569353" y="3255267"/>
            <a:ext cx="1768015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84" name="Google Shape;284;p7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285" name="Google Shape;285;p7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87" name="Google Shape;287;p7"/>
          <p:cNvSpPr txBox="1">
            <a:spLocks noGrp="1"/>
          </p:cNvSpPr>
          <p:nvPr>
            <p:ph type="title"/>
          </p:nvPr>
        </p:nvSpPr>
        <p:spPr>
          <a:xfrm>
            <a:off x="948614" y="963168"/>
            <a:ext cx="10264543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8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290" name="Google Shape;290;p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91" name="Google Shape;291;p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8" name="Google Shape;308;p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Google Shape;309;p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0" name="Google Shape;310;p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1" name="Google Shape;311;p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14" name="Google Shape;314;p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8" name="Google Shape;328;p8"/>
          <p:cNvSpPr/>
          <p:nvPr/>
        </p:nvSpPr>
        <p:spPr>
          <a:xfrm>
            <a:off x="575165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29" name="Google Shape;329;p8"/>
          <p:cNvGrpSpPr/>
          <p:nvPr/>
        </p:nvGrpSpPr>
        <p:grpSpPr>
          <a:xfrm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330" name="Google Shape;330;p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2" name="Google Shape;332;p8"/>
          <p:cNvSpPr txBox="1">
            <a:spLocks noGrp="1"/>
          </p:cNvSpPr>
          <p:nvPr>
            <p:ph type="title"/>
          </p:nvPr>
        </p:nvSpPr>
        <p:spPr>
          <a:xfrm>
            <a:off x="2102985" y="2351000"/>
            <a:ext cx="7955869" cy="180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64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200" y="18400"/>
            <a:ext cx="12161838" cy="68212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989739" y="5457031"/>
            <a:ext cx="10738459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556275" y="289309"/>
            <a:ext cx="11190814" cy="6022417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905395" y="3731233"/>
            <a:ext cx="6351049" cy="5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3295627" y="2184667"/>
            <a:ext cx="5570585" cy="12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1210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0"/>
          <p:cNvSpPr txBox="1">
            <a:spLocks noGrp="1"/>
          </p:cNvSpPr>
          <p:nvPr>
            <p:ph type="body" idx="1"/>
          </p:nvPr>
        </p:nvSpPr>
        <p:spPr>
          <a:xfrm>
            <a:off x="2206228" y="954400"/>
            <a:ext cx="6216184" cy="150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8076" lvl="0" indent="-30403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532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593367"/>
            <a:ext cx="10264543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536633"/>
            <a:ext cx="10264543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4" r:id="rId11"/>
    <p:sldLayoutId id="2147483680" r:id="rId12"/>
    <p:sldLayoutId id="2147483681" r:id="rId13"/>
    <p:sldLayoutId id="214748368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6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microsoft.com/office/2007/relationships/hdphoto" Target="../media/hdphoto9.wdp"/><Relationship Id="rId5" Type="http://schemas.openxmlformats.org/officeDocument/2006/relationships/image" Target="../media/image23.png"/><Relationship Id="rId10" Type="http://schemas.microsoft.com/office/2007/relationships/hdphoto" Target="../media/hdphoto10.wdp"/><Relationship Id="rId4" Type="http://schemas.openxmlformats.org/officeDocument/2006/relationships/image" Target="../media/image6.jp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5" Type="http://schemas.microsoft.com/office/2007/relationships/hdphoto" Target="../media/hdphoto11.wdp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microsoft.com/office/2007/relationships/hdphoto" Target="../media/hdphoto12.wdp"/><Relationship Id="rId5" Type="http://schemas.openxmlformats.org/officeDocument/2006/relationships/image" Target="../media/image37.png"/><Relationship Id="rId4" Type="http://schemas.openxmlformats.org/officeDocument/2006/relationships/audio" Target="../media/audio10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microsoft.com/office/2007/relationships/hdphoto" Target="../media/hdphoto13.wdp"/><Relationship Id="rId5" Type="http://schemas.openxmlformats.org/officeDocument/2006/relationships/image" Target="../media/image38.png"/><Relationship Id="rId4" Type="http://schemas.openxmlformats.org/officeDocument/2006/relationships/audio" Target="../media/audio10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0.png"/><Relationship Id="rId4" Type="http://schemas.microsoft.com/office/2007/relationships/hdphoto" Target="../media/hdphoto14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acebook.com/groups/443096903751589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6.jp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audio" Target="../media/audio4.wav"/><Relationship Id="rId11" Type="http://schemas.openxmlformats.org/officeDocument/2006/relationships/image" Target="../media/image9.png"/><Relationship Id="rId5" Type="http://schemas.openxmlformats.org/officeDocument/2006/relationships/audio" Target="../media/audio3.wav"/><Relationship Id="rId10" Type="http://schemas.openxmlformats.org/officeDocument/2006/relationships/image" Target="../media/image8.jpeg"/><Relationship Id="rId4" Type="http://schemas.openxmlformats.org/officeDocument/2006/relationships/audio" Target="../media/audio2.wav"/><Relationship Id="rId9" Type="http://schemas.microsoft.com/office/2007/relationships/hdphoto" Target="../media/hdphoto3.wdp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18.png"/><Relationship Id="rId3" Type="http://schemas.openxmlformats.org/officeDocument/2006/relationships/audio" Target="../media/audio5.wav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microsoft.com/office/2007/relationships/hdphoto" Target="../media/hdphoto5.wdp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microsoft.com/office/2007/relationships/hdphoto" Target="../media/hdphoto7.wdp"/><Relationship Id="rId4" Type="http://schemas.openxmlformats.org/officeDocument/2006/relationships/image" Target="../media/image12.jpg"/><Relationship Id="rId9" Type="http://schemas.openxmlformats.org/officeDocument/2006/relationships/image" Target="../media/image15.png"/><Relationship Id="rId14" Type="http://schemas.microsoft.com/office/2007/relationships/hdphoto" Target="../media/hdphoto8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3.png"/><Relationship Id="rId18" Type="http://schemas.microsoft.com/office/2007/relationships/hdphoto" Target="../media/hdphoto10.wdp"/><Relationship Id="rId3" Type="http://schemas.openxmlformats.org/officeDocument/2006/relationships/audio" Target="../media/audio6.wav"/><Relationship Id="rId21" Type="http://schemas.openxmlformats.org/officeDocument/2006/relationships/image" Target="../media/image27.png"/><Relationship Id="rId7" Type="http://schemas.openxmlformats.org/officeDocument/2006/relationships/slide" Target="slide7.xml"/><Relationship Id="rId12" Type="http://schemas.openxmlformats.org/officeDocument/2006/relationships/image" Target="../media/image22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0.png"/><Relationship Id="rId20" Type="http://schemas.openxmlformats.org/officeDocument/2006/relationships/image" Target="../media/image26.ti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11" Type="http://schemas.openxmlformats.org/officeDocument/2006/relationships/slide" Target="slide9.xml"/><Relationship Id="rId24" Type="http://schemas.openxmlformats.org/officeDocument/2006/relationships/image" Target="../media/image30.png"/><Relationship Id="rId5" Type="http://schemas.openxmlformats.org/officeDocument/2006/relationships/slide" Target="slide6.xml"/><Relationship Id="rId15" Type="http://schemas.openxmlformats.org/officeDocument/2006/relationships/image" Target="../media/image24.png"/><Relationship Id="rId23" Type="http://schemas.openxmlformats.org/officeDocument/2006/relationships/image" Target="../media/image29.png"/><Relationship Id="rId10" Type="http://schemas.openxmlformats.org/officeDocument/2006/relationships/image" Target="../media/image21.png"/><Relationship Id="rId19" Type="http://schemas.openxmlformats.org/officeDocument/2006/relationships/slide" Target="slide10.xml"/><Relationship Id="rId4" Type="http://schemas.openxmlformats.org/officeDocument/2006/relationships/image" Target="../media/image12.jpg"/><Relationship Id="rId9" Type="http://schemas.openxmlformats.org/officeDocument/2006/relationships/slide" Target="slide8.xml"/><Relationship Id="rId14" Type="http://schemas.microsoft.com/office/2007/relationships/hdphoto" Target="../media/hdphoto9.wdp"/><Relationship Id="rId22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7.wav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g"/><Relationship Id="rId11" Type="http://schemas.openxmlformats.org/officeDocument/2006/relationships/image" Target="../media/image33.png"/><Relationship Id="rId5" Type="http://schemas.openxmlformats.org/officeDocument/2006/relationships/audio" Target="../media/audio9.wav"/><Relationship Id="rId10" Type="http://schemas.openxmlformats.org/officeDocument/2006/relationships/slide" Target="slide5.xml"/><Relationship Id="rId4" Type="http://schemas.openxmlformats.org/officeDocument/2006/relationships/audio" Target="../media/audio8.wav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7.wav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g"/><Relationship Id="rId11" Type="http://schemas.openxmlformats.org/officeDocument/2006/relationships/image" Target="../media/image34.png"/><Relationship Id="rId5" Type="http://schemas.openxmlformats.org/officeDocument/2006/relationships/audio" Target="../media/audio9.wav"/><Relationship Id="rId10" Type="http://schemas.openxmlformats.org/officeDocument/2006/relationships/slide" Target="slide5.xml"/><Relationship Id="rId4" Type="http://schemas.openxmlformats.org/officeDocument/2006/relationships/audio" Target="../media/audio8.wav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7.wav"/><Relationship Id="rId7" Type="http://schemas.openxmlformats.org/officeDocument/2006/relationships/image" Target="../media/image31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g"/><Relationship Id="rId11" Type="http://schemas.microsoft.com/office/2007/relationships/hdphoto" Target="../media/hdphoto9.wdp"/><Relationship Id="rId5" Type="http://schemas.openxmlformats.org/officeDocument/2006/relationships/audio" Target="../media/audio9.wav"/><Relationship Id="rId10" Type="http://schemas.openxmlformats.org/officeDocument/2006/relationships/image" Target="../media/image23.png"/><Relationship Id="rId4" Type="http://schemas.openxmlformats.org/officeDocument/2006/relationships/audio" Target="../media/audio8.wav"/><Relationship Id="rId9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7.wav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g"/><Relationship Id="rId11" Type="http://schemas.openxmlformats.org/officeDocument/2006/relationships/image" Target="../media/image30.png"/><Relationship Id="rId5" Type="http://schemas.openxmlformats.org/officeDocument/2006/relationships/audio" Target="../media/audio9.wav"/><Relationship Id="rId10" Type="http://schemas.openxmlformats.org/officeDocument/2006/relationships/image" Target="../media/image24.png"/><Relationship Id="rId4" Type="http://schemas.openxmlformats.org/officeDocument/2006/relationships/audio" Target="../media/audio8.wav"/><Relationship Id="rId9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787280E3-5F4B-4E66-B931-45E5724039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" r="1868"/>
          <a:stretch/>
        </p:blipFill>
        <p:spPr bwMode="auto">
          <a:xfrm>
            <a:off x="923168" y="1247826"/>
            <a:ext cx="10315501" cy="283180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ED7C2BA5-C3E9-44F6-93C0-B61F07D59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10701802" y="0"/>
            <a:ext cx="1347870" cy="124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6D1538C-C9A7-4AA4-AEFB-F84C3D91483C}"/>
              </a:ext>
            </a:extLst>
          </p:cNvPr>
          <p:cNvGrpSpPr/>
          <p:nvPr/>
        </p:nvGrpSpPr>
        <p:grpSpPr>
          <a:xfrm>
            <a:off x="2835529" y="1696195"/>
            <a:ext cx="7866273" cy="2215991"/>
            <a:chOff x="2544762" y="859312"/>
            <a:chExt cx="7924800" cy="221599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BC06A1B-63E6-47E0-A321-1B2383F6019C}"/>
                </a:ext>
              </a:extLst>
            </p:cNvPr>
            <p:cNvSpPr txBox="1"/>
            <p:nvPr/>
          </p:nvSpPr>
          <p:spPr>
            <a:xfrm>
              <a:off x="2544762" y="859312"/>
              <a:ext cx="7877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US" sz="13700" b="1" dirty="0" err="1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TOÁN</a:t>
              </a:r>
              <a:endParaRPr lang="en-US" sz="13700" b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10FB492-560B-4BE1-8156-E2465E297602}"/>
                </a:ext>
              </a:extLst>
            </p:cNvPr>
            <p:cNvSpPr txBox="1"/>
            <p:nvPr/>
          </p:nvSpPr>
          <p:spPr>
            <a:xfrm>
              <a:off x="7926526" y="859312"/>
              <a:ext cx="2543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13700" b="1" spc="149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38E1BAF-9972-467C-8464-EDF6F1A7988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617245" y="4226850"/>
            <a:ext cx="4664076" cy="24342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897" y="441036"/>
            <a:ext cx="12164733" cy="829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788" spc="266">
                <a:ln w="1905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C000"/>
                </a:solidFill>
                <a:effectLst>
                  <a:innerShdw blurRad="114300">
                    <a:prstClr val="black"/>
                  </a:innerShdw>
                </a:effectLst>
                <a:latin typeface="+mj-lt"/>
                <a:ea typeface="Pokemon Classic" panose="00000400000000000000" pitchFamily="2" charset="0"/>
                <a:cs typeface="Pokemon Classic" panose="00000400000000000000" pitchFamily="2" charset="0"/>
              </a:rPr>
              <a:t>Yeahhhh!</a:t>
            </a:r>
            <a:endParaRPr lang="en-US" sz="4788" spc="266" dirty="0">
              <a:ln w="19050">
                <a:solidFill>
                  <a:schemeClr val="accent1">
                    <a:lumMod val="75000"/>
                  </a:schemeClr>
                </a:solidFill>
              </a:ln>
              <a:solidFill>
                <a:srgbClr val="FFC000"/>
              </a:solidFill>
              <a:effectLst>
                <a:innerShdw blurRad="114300">
                  <a:prstClr val="black"/>
                </a:innerShdw>
              </a:effectLst>
              <a:latin typeface="+mj-lt"/>
              <a:ea typeface="Pokemon Classic" panose="00000400000000000000" pitchFamily="2" charset="0"/>
              <a:cs typeface="Pokemon Classic" panose="00000400000000000000" pitchFamily="2" charset="0"/>
            </a:endParaRPr>
          </a:p>
        </p:txBody>
      </p:sp>
      <p:pic>
        <p:nvPicPr>
          <p:cNvPr id="8" name="Picture 16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42" b="95725" l="167" r="94500">
                        <a14:foregroundMark x1="17000" y1="90820" x2="18500" y2="885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519" y="1228231"/>
            <a:ext cx="4829714" cy="574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Image result for pikachu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892" y="2813232"/>
            <a:ext cx="2800359" cy="352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Image result for charmand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49" y="2616040"/>
            <a:ext cx="3582455" cy="392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Image result for eeve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83420">
                        <a14:foregroundMark x1="41865" y1="97340" x2="26425" y2="64933"/>
                        <a14:foregroundMark x1="47254" y1="88150" x2="58135" y2="70375"/>
                        <a14:foregroundMark x1="58860" y1="73881" x2="9741" y2="50907"/>
                        <a14:foregroundMark x1="11606" y1="53204" x2="25285" y2="63966"/>
                        <a14:foregroundMark x1="63834" y1="67594" x2="55026" y2="44740"/>
                        <a14:foregroundMark x1="57513" y1="61911" x2="34922" y2="59613"/>
                        <a14:foregroundMark x1="51606" y1="48972" x2="49430" y2="33736"/>
                        <a14:foregroundMark x1="37202" y1="33615" x2="30777" y2="47158"/>
                        <a14:foregroundMark x1="48394" y1="81862" x2="24974" y2="75937"/>
                        <a14:foregroundMark x1="34922" y1="76421" x2="22383" y2="55623"/>
                        <a14:foregroundMark x1="25803" y1="73761" x2="21762" y2="60943"/>
                        <a14:foregroundMark x1="55233" y1="30593" x2="71606" y2="22491"/>
                        <a14:foregroundMark x1="28083" y1="30109" x2="14922" y2="24667"/>
                        <a14:foregroundMark x1="49948" y1="60580" x2="54404" y2="57920"/>
                        <a14:foregroundMark x1="56580" y1="62878" x2="57306" y2="65538"/>
                        <a14:foregroundMark x1="31917" y1="69528" x2="30155" y2="66505"/>
                        <a14:foregroundMark x1="30984" y1="58888" x2="25078" y2="54414"/>
                        <a14:foregroundMark x1="63731" y1="51874" x2="64560" y2="53446"/>
                        <a14:foregroundMark x1="64870" y1="54293" x2="66010" y2="57437"/>
                        <a14:foregroundMark x1="65803" y1="59129" x2="63731" y2="57678"/>
                        <a14:foregroundMark x1="64249" y1="58404" x2="63420" y2="62757"/>
                        <a14:foregroundMark x1="64041" y1="66143" x2="66425" y2="62878"/>
                        <a14:foregroundMark x1="66218" y1="63482" x2="63316" y2="61790"/>
                        <a14:foregroundMark x1="63627" y1="62394" x2="64456" y2="58888"/>
                        <a14:foregroundMark x1="66321" y1="59734" x2="66114" y2="56953"/>
                        <a14:foregroundMark x1="66114" y1="57557" x2="61451" y2="47763"/>
                        <a14:foregroundMark x1="24974" y1="40871" x2="24560" y2="36638"/>
                        <a14:foregroundMark x1="24870" y1="35308" x2="21244" y2="33978"/>
                        <a14:foregroundMark x1="24560" y1="34704" x2="25699" y2="31076"/>
                        <a14:foregroundMark x1="6218" y1="57799" x2="14404" y2="65901"/>
                        <a14:foregroundMark x1="21347" y1="69045" x2="22073" y2="65054"/>
                        <a14:foregroundMark x1="21969" y1="66385" x2="15337" y2="66022"/>
                        <a14:foregroundMark x1="20933" y1="66868" x2="15751" y2="66747"/>
                        <a14:foregroundMark x1="19275" y1="67231" x2="16891" y2="67231"/>
                        <a14:foregroundMark x1="14611" y1="66022" x2="11399" y2="64087"/>
                        <a14:foregroundMark x1="11295" y1="63845" x2="6736" y2="58767"/>
                        <a14:foregroundMark x1="6321" y1="57678" x2="3212" y2="47763"/>
                        <a14:foregroundMark x1="4870" y1="55744" x2="3938" y2="49940"/>
                        <a14:foregroundMark x1="4041" y1="53083" x2="3627" y2="48368"/>
                        <a14:foregroundMark x1="4249" y1="50181" x2="3109" y2="49577"/>
                        <a14:foregroundMark x1="3420" y1="48609" x2="3109" y2="43168"/>
                        <a14:foregroundMark x1="3005" y1="47763" x2="3005" y2="43047"/>
                        <a14:foregroundMark x1="3109" y1="42926" x2="3731" y2="38815"/>
                        <a14:foregroundMark x1="3627" y1="39299" x2="5492" y2="35187"/>
                        <a14:foregroundMark x1="3938" y1="38089" x2="4767" y2="35429"/>
                        <a14:foregroundMark x1="4974" y1="34946" x2="5389" y2="30351"/>
                        <a14:foregroundMark x1="5803" y1="29988" x2="6632" y2="30713"/>
                        <a14:foregroundMark x1="7047" y1="31197" x2="8290" y2="35067"/>
                        <a14:foregroundMark x1="8705" y1="35187" x2="11917" y2="36518"/>
                        <a14:foregroundMark x1="12021" y1="36638" x2="16580" y2="35671"/>
                        <a14:foregroundMark x1="16788" y1="35429" x2="21347" y2="32890"/>
                        <a14:foregroundMark x1="27358" y1="31560" x2="8601" y2="18863"/>
                        <a14:foregroundMark x1="24974" y1="30955" x2="13161" y2="25030"/>
                        <a14:foregroundMark x1="17306" y1="28174" x2="10674" y2="20314"/>
                        <a14:foregroundMark x1="23109" y1="30230" x2="14819" y2="26239"/>
                        <a14:foregroundMark x1="14404" y1="25756" x2="9741" y2="20919"/>
                        <a14:foregroundMark x1="12850" y1="25272" x2="6114" y2="13059"/>
                        <a14:foregroundMark x1="11192" y1="24063" x2="10259" y2="22249"/>
                        <a14:foregroundMark x1="9534" y1="21282" x2="3316" y2="7013"/>
                        <a14:foregroundMark x1="3834" y1="2418" x2="20104" y2="12092"/>
                        <a14:foregroundMark x1="3834" y1="7739" x2="0" y2="0"/>
                        <a14:foregroundMark x1="6839" y1="3507" x2="829" y2="0"/>
                        <a14:foregroundMark x1="18549" y1="11487" x2="23005" y2="13543"/>
                        <a14:foregroundMark x1="23005" y1="13543" x2="28808" y2="24788"/>
                        <a14:foregroundMark x1="29016" y1="24184" x2="33368" y2="17291"/>
                        <a14:foregroundMark x1="35855" y1="22491" x2="33990" y2="13422"/>
                        <a14:foregroundMark x1="34508" y1="15115" x2="42280" y2="21524"/>
                        <a14:foregroundMark x1="42280" y1="20798" x2="40622" y2="14752"/>
                        <a14:foregroundMark x1="40622" y1="14148" x2="51088" y2="21161"/>
                        <a14:foregroundMark x1="51710" y1="25151" x2="53264" y2="19226"/>
                        <a14:foregroundMark x1="54922" y1="24184" x2="60207" y2="11608"/>
                        <a14:foregroundMark x1="55026" y1="25030" x2="51088" y2="18622"/>
                        <a14:foregroundMark x1="53886" y1="24184" x2="56580" y2="17291"/>
                        <a14:foregroundMark x1="60829" y1="12455" x2="74301" y2="6771"/>
                        <a14:foregroundMark x1="61347" y1="11487" x2="80104" y2="1814"/>
                        <a14:foregroundMark x1="82383" y1="3748" x2="74611" y2="21161"/>
                        <a14:foregroundMark x1="74611" y1="21161" x2="64352" y2="27328"/>
                        <a14:foregroundMark x1="73990" y1="22733" x2="55233" y2="30472"/>
                        <a14:foregroundMark x1="40311" y1="81862" x2="45078" y2="89238"/>
                        <a14:foregroundMark x1="38342" y1="98670" x2="45596" y2="93833"/>
                        <a14:foregroundMark x1="44145" y1="99154" x2="28808" y2="82225"/>
                        <a14:foregroundMark x1="35130" y1="90810" x2="22073" y2="79927"/>
                        <a14:foregroundMark x1="25699" y1="82225" x2="21036" y2="70617"/>
                        <a14:foregroundMark x1="21244" y1="78839" x2="20933" y2="67594"/>
                        <a14:foregroundMark x1="16580" y1="72551" x2="17617" y2="72551"/>
                        <a14:foregroundMark x1="19067" y1="72068" x2="27565" y2="69891"/>
                        <a14:foregroundMark x1="33782" y1="90085" x2="35855" y2="92140"/>
                        <a14:foregroundMark x1="38031" y1="93108" x2="39067" y2="98307"/>
                        <a14:foregroundMark x1="38238" y1="92866" x2="35648" y2="91657"/>
                        <a14:foregroundMark x1="37927" y1="93229" x2="35440" y2="92019"/>
                        <a14:foregroundMark x1="34404" y1="91415" x2="32539" y2="88392"/>
                        <a14:foregroundMark x1="43731" y1="98428" x2="43627" y2="88392"/>
                        <a14:foregroundMark x1="44974" y1="90326" x2="48083" y2="90326"/>
                        <a14:foregroundMark x1="48083" y1="90206" x2="50363" y2="86578"/>
                        <a14:foregroundMark x1="49845" y1="86336" x2="53990" y2="83676"/>
                        <a14:foregroundMark x1="50881" y1="86699" x2="54715" y2="82709"/>
                        <a14:foregroundMark x1="54715" y1="82346" x2="55855" y2="79081"/>
                        <a14:foregroundMark x1="55233" y1="79202" x2="60415" y2="80411"/>
                        <a14:foregroundMark x1="61036" y1="80290" x2="63834" y2="80411"/>
                        <a14:foregroundMark x1="63523" y1="80290" x2="66218" y2="77993"/>
                        <a14:foregroundMark x1="60415" y1="80653" x2="62487" y2="80895"/>
                        <a14:foregroundMark x1="66114" y1="77872" x2="68187" y2="74607"/>
                        <a14:foregroundMark x1="67772" y1="75091" x2="68808" y2="68682"/>
                        <a14:foregroundMark x1="68394" y1="73277" x2="69119" y2="70375"/>
                        <a14:foregroundMark x1="68912" y1="69166" x2="69223" y2="65417"/>
                        <a14:foregroundMark x1="69119" y1="65659" x2="67254" y2="62999"/>
                        <a14:foregroundMark x1="69119" y1="64933" x2="67876" y2="63120"/>
                        <a14:foregroundMark x1="64352" y1="49577" x2="59067" y2="44861"/>
                        <a14:foregroundMark x1="64145" y1="49456" x2="61658" y2="45828"/>
                        <a14:foregroundMark x1="61244" y1="46191" x2="58964" y2="44619"/>
                        <a14:foregroundMark x1="63109" y1="47521" x2="64663" y2="49456"/>
                        <a14:foregroundMark x1="57202" y1="45949" x2="57824" y2="37969"/>
                        <a14:foregroundMark x1="58031" y1="39299" x2="58135" y2="37606"/>
                        <a14:foregroundMark x1="58238" y1="37364" x2="58238" y2="35913"/>
                        <a14:foregroundMark x1="58238" y1="36397" x2="56062" y2="30230"/>
                        <a14:foregroundMark x1="58031" y1="35308" x2="56580" y2="30472"/>
                        <a14:foregroundMark x1="56684" y1="30593" x2="64352" y2="27086"/>
                        <a14:foregroundMark x1="76166" y1="18017" x2="83005" y2="2781"/>
                        <a14:foregroundMark x1="83109" y1="2177" x2="83212" y2="242"/>
                        <a14:foregroundMark x1="68083" y1="7860" x2="62902" y2="10157"/>
                        <a14:foregroundMark x1="66632" y1="26119" x2="68601" y2="25514"/>
                        <a14:foregroundMark x1="52435" y1="19589" x2="51503" y2="17896"/>
                        <a14:foregroundMark x1="47876" y1="18742" x2="46321" y2="17533"/>
                        <a14:foregroundMark x1="28497" y1="20798" x2="30466" y2="21403"/>
                        <a14:foregroundMark x1="30674" y1="21161" x2="29430" y2="20919"/>
                        <a14:foregroundMark x1="31917" y1="19347" x2="30984" y2="16929"/>
                        <a14:foregroundMark x1="31192" y1="16808" x2="30570" y2="16445"/>
                        <a14:foregroundMark x1="22487" y1="13180" x2="12435" y2="6892"/>
                        <a14:foregroundMark x1="6528" y1="3628" x2="12021" y2="6771"/>
                        <a14:foregroundMark x1="64041" y1="49940" x2="64663" y2="50544"/>
                        <a14:foregroundMark x1="65078" y1="50907" x2="64456" y2="50423"/>
                        <a14:foregroundMark x1="64560" y1="53446" x2="66010" y2="56227"/>
                        <a14:backgroundMark x1="68601" y1="56469" x2="66943" y2="53809"/>
                        <a14:backgroundMark x1="66632" y1="53930" x2="65492" y2="4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103"/>
          <a:stretch/>
        </p:blipFill>
        <p:spPr bwMode="auto">
          <a:xfrm>
            <a:off x="782485" y="2699501"/>
            <a:ext cx="3565121" cy="364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4153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39"/>
          <p:cNvSpPr txBox="1">
            <a:spLocks noGrp="1"/>
          </p:cNvSpPr>
          <p:nvPr>
            <p:ph type="ctrTitle"/>
          </p:nvPr>
        </p:nvSpPr>
        <p:spPr>
          <a:xfrm>
            <a:off x="2373148" y="1935431"/>
            <a:ext cx="8200342" cy="13690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" sz="3600">
                <a:latin typeface="Arial" panose="020B0604020202020204" pitchFamily="34" charset="0"/>
                <a:cs typeface="Arial" panose="020B0604020202020204" pitchFamily="34" charset="0"/>
              </a:rPr>
              <a:t>CHỦ ĐỀ 14: 	ÔN TẬP CUỐI NĂM</a:t>
            </a:r>
            <a:endParaRPr sz="6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17" name="Google Shape;1617;p39"/>
          <p:cNvGrpSpPr/>
          <p:nvPr/>
        </p:nvGrpSpPr>
        <p:grpSpPr>
          <a:xfrm flipH="1">
            <a:off x="0" y="5004279"/>
            <a:ext cx="1093529" cy="1281921"/>
            <a:chOff x="1362549" y="3263217"/>
            <a:chExt cx="822181" cy="963825"/>
          </a:xfrm>
        </p:grpSpPr>
        <p:sp>
          <p:nvSpPr>
            <p:cNvPr id="1618" name="Google Shape;1618;p39"/>
            <p:cNvSpPr/>
            <p:nvPr/>
          </p:nvSpPr>
          <p:spPr>
            <a:xfrm>
              <a:off x="1810979" y="3303364"/>
              <a:ext cx="373751" cy="291661"/>
            </a:xfrm>
            <a:custGeom>
              <a:avLst/>
              <a:gdLst/>
              <a:ahLst/>
              <a:cxnLst/>
              <a:rect l="l" t="t" r="r" b="b"/>
              <a:pathLst>
                <a:path w="4990" h="3894" extrusionOk="0">
                  <a:moveTo>
                    <a:pt x="644" y="1"/>
                  </a:moveTo>
                  <a:lnTo>
                    <a:pt x="227" y="620"/>
                  </a:lnTo>
                  <a:lnTo>
                    <a:pt x="1" y="1155"/>
                  </a:lnTo>
                  <a:cubicBezTo>
                    <a:pt x="2227" y="3346"/>
                    <a:pt x="3918" y="3894"/>
                    <a:pt x="3918" y="3894"/>
                  </a:cubicBezTo>
                  <a:lnTo>
                    <a:pt x="4990" y="2858"/>
                  </a:lnTo>
                  <a:lnTo>
                    <a:pt x="2573" y="1584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19" name="Google Shape;1619;p39"/>
            <p:cNvSpPr/>
            <p:nvPr/>
          </p:nvSpPr>
          <p:spPr>
            <a:xfrm>
              <a:off x="1869851" y="3263217"/>
              <a:ext cx="299750" cy="225749"/>
            </a:xfrm>
            <a:custGeom>
              <a:avLst/>
              <a:gdLst/>
              <a:ahLst/>
              <a:cxnLst/>
              <a:rect l="l" t="t" r="r" b="b"/>
              <a:pathLst>
                <a:path w="4002" h="3014" extrusionOk="0">
                  <a:moveTo>
                    <a:pt x="667" y="1"/>
                  </a:moveTo>
                  <a:lnTo>
                    <a:pt x="1" y="679"/>
                  </a:lnTo>
                  <a:cubicBezTo>
                    <a:pt x="1" y="679"/>
                    <a:pt x="1465" y="2168"/>
                    <a:pt x="3513" y="3013"/>
                  </a:cubicBezTo>
                  <a:lnTo>
                    <a:pt x="4001" y="2346"/>
                  </a:lnTo>
                  <a:lnTo>
                    <a:pt x="2191" y="1072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1620" name="Google Shape;1620;p39"/>
            <p:cNvGrpSpPr/>
            <p:nvPr/>
          </p:nvGrpSpPr>
          <p:grpSpPr>
            <a:xfrm>
              <a:off x="1362549" y="3263229"/>
              <a:ext cx="822177" cy="963813"/>
              <a:chOff x="1362549" y="3263229"/>
              <a:chExt cx="822177" cy="963813"/>
            </a:xfrm>
          </p:grpSpPr>
          <p:sp>
            <p:nvSpPr>
              <p:cNvPr id="1621" name="Google Shape;1621;p39"/>
              <p:cNvSpPr/>
              <p:nvPr/>
            </p:nvSpPr>
            <p:spPr>
              <a:xfrm>
                <a:off x="1430738" y="3387837"/>
                <a:ext cx="685784" cy="763456"/>
              </a:xfrm>
              <a:custGeom>
                <a:avLst/>
                <a:gdLst/>
                <a:ahLst/>
                <a:cxnLst/>
                <a:rect l="l" t="t" r="r" b="b"/>
                <a:pathLst>
                  <a:path w="9156" h="10193" extrusionOk="0">
                    <a:moveTo>
                      <a:pt x="5072" y="0"/>
                    </a:moveTo>
                    <a:lnTo>
                      <a:pt x="4227" y="1072"/>
                    </a:lnTo>
                    <a:lnTo>
                      <a:pt x="2381" y="4013"/>
                    </a:lnTo>
                    <a:lnTo>
                      <a:pt x="1107" y="5954"/>
                    </a:lnTo>
                    <a:lnTo>
                      <a:pt x="0" y="7394"/>
                    </a:lnTo>
                    <a:lnTo>
                      <a:pt x="357" y="7978"/>
                    </a:lnTo>
                    <a:lnTo>
                      <a:pt x="1167" y="8740"/>
                    </a:lnTo>
                    <a:lnTo>
                      <a:pt x="2000" y="9466"/>
                    </a:lnTo>
                    <a:lnTo>
                      <a:pt x="2619" y="10192"/>
                    </a:lnTo>
                    <a:lnTo>
                      <a:pt x="4108" y="8502"/>
                    </a:lnTo>
                    <a:lnTo>
                      <a:pt x="5453" y="6918"/>
                    </a:lnTo>
                    <a:lnTo>
                      <a:pt x="7120" y="5025"/>
                    </a:lnTo>
                    <a:lnTo>
                      <a:pt x="9156" y="2846"/>
                    </a:lnTo>
                    <a:cubicBezTo>
                      <a:pt x="9156" y="2846"/>
                      <a:pt x="6263" y="1572"/>
                      <a:pt x="50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2" name="Google Shape;1622;p39"/>
              <p:cNvSpPr/>
              <p:nvPr/>
            </p:nvSpPr>
            <p:spPr>
              <a:xfrm>
                <a:off x="1380780" y="4071826"/>
                <a:ext cx="121338" cy="138265"/>
              </a:xfrm>
              <a:custGeom>
                <a:avLst/>
                <a:gdLst/>
                <a:ahLst/>
                <a:cxnLst/>
                <a:rect l="l" t="t" r="r" b="b"/>
                <a:pathLst>
                  <a:path w="1620" h="1846" extrusionOk="0">
                    <a:moveTo>
                      <a:pt x="405" y="1"/>
                    </a:moveTo>
                    <a:lnTo>
                      <a:pt x="0" y="1846"/>
                    </a:lnTo>
                    <a:lnTo>
                      <a:pt x="1620" y="1489"/>
                    </a:lnTo>
                    <a:lnTo>
                      <a:pt x="4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3" name="Google Shape;1623;p39"/>
              <p:cNvSpPr/>
              <p:nvPr/>
            </p:nvSpPr>
            <p:spPr>
              <a:xfrm>
                <a:off x="1408418" y="3948765"/>
                <a:ext cx="216761" cy="239081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3192" extrusionOk="0">
                    <a:moveTo>
                      <a:pt x="346" y="0"/>
                    </a:moveTo>
                    <a:lnTo>
                      <a:pt x="0" y="1727"/>
                    </a:lnTo>
                    <a:lnTo>
                      <a:pt x="1227" y="3191"/>
                    </a:lnTo>
                    <a:lnTo>
                      <a:pt x="2894" y="2798"/>
                    </a:lnTo>
                    <a:lnTo>
                      <a:pt x="2060" y="1667"/>
                    </a:lnTo>
                    <a:lnTo>
                      <a:pt x="1298" y="1143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624" name="Google Shape;1624;p39"/>
              <p:cNvSpPr/>
              <p:nvPr/>
            </p:nvSpPr>
            <p:spPr>
              <a:xfrm>
                <a:off x="1362549" y="3263229"/>
                <a:ext cx="822177" cy="963813"/>
              </a:xfrm>
              <a:custGeom>
                <a:avLst/>
                <a:gdLst/>
                <a:ahLst/>
                <a:cxnLst/>
                <a:rect l="l" t="t" r="r" b="b"/>
                <a:pathLst>
                  <a:path w="10977" h="12868" extrusionOk="0">
                    <a:moveTo>
                      <a:pt x="6464" y="813"/>
                    </a:moveTo>
                    <a:lnTo>
                      <a:pt x="6678" y="1028"/>
                    </a:lnTo>
                    <a:cubicBezTo>
                      <a:pt x="6488" y="1266"/>
                      <a:pt x="6273" y="1504"/>
                      <a:pt x="6071" y="1742"/>
                    </a:cubicBezTo>
                    <a:lnTo>
                      <a:pt x="5976" y="1647"/>
                    </a:lnTo>
                    <a:cubicBezTo>
                      <a:pt x="6142" y="1385"/>
                      <a:pt x="6309" y="1099"/>
                      <a:pt x="6464" y="813"/>
                    </a:cubicBezTo>
                    <a:close/>
                    <a:moveTo>
                      <a:pt x="6904" y="1230"/>
                    </a:moveTo>
                    <a:cubicBezTo>
                      <a:pt x="7000" y="1337"/>
                      <a:pt x="7107" y="1432"/>
                      <a:pt x="7214" y="1516"/>
                    </a:cubicBezTo>
                    <a:cubicBezTo>
                      <a:pt x="7000" y="1766"/>
                      <a:pt x="6750" y="1980"/>
                      <a:pt x="6547" y="2230"/>
                    </a:cubicBezTo>
                    <a:cubicBezTo>
                      <a:pt x="6452" y="2135"/>
                      <a:pt x="6369" y="2052"/>
                      <a:pt x="6273" y="1944"/>
                    </a:cubicBezTo>
                    <a:cubicBezTo>
                      <a:pt x="6488" y="1730"/>
                      <a:pt x="6690" y="1492"/>
                      <a:pt x="6904" y="1230"/>
                    </a:cubicBezTo>
                    <a:close/>
                    <a:moveTo>
                      <a:pt x="7452" y="1706"/>
                    </a:moveTo>
                    <a:lnTo>
                      <a:pt x="7893" y="2028"/>
                    </a:lnTo>
                    <a:cubicBezTo>
                      <a:pt x="7655" y="2302"/>
                      <a:pt x="7452" y="2575"/>
                      <a:pt x="7226" y="2837"/>
                    </a:cubicBezTo>
                    <a:cubicBezTo>
                      <a:pt x="7059" y="2706"/>
                      <a:pt x="6916" y="2575"/>
                      <a:pt x="6762" y="2433"/>
                    </a:cubicBezTo>
                    <a:cubicBezTo>
                      <a:pt x="6976" y="2183"/>
                      <a:pt x="7238" y="1956"/>
                      <a:pt x="7452" y="1706"/>
                    </a:cubicBezTo>
                    <a:close/>
                    <a:moveTo>
                      <a:pt x="7262" y="337"/>
                    </a:moveTo>
                    <a:cubicBezTo>
                      <a:pt x="7833" y="682"/>
                      <a:pt x="8405" y="1028"/>
                      <a:pt x="8917" y="1456"/>
                    </a:cubicBezTo>
                    <a:cubicBezTo>
                      <a:pt x="9179" y="1671"/>
                      <a:pt x="9417" y="1909"/>
                      <a:pt x="9679" y="2099"/>
                    </a:cubicBezTo>
                    <a:cubicBezTo>
                      <a:pt x="9917" y="2266"/>
                      <a:pt x="10179" y="2385"/>
                      <a:pt x="10405" y="2540"/>
                    </a:cubicBezTo>
                    <a:cubicBezTo>
                      <a:pt x="10310" y="2683"/>
                      <a:pt x="10191" y="2825"/>
                      <a:pt x="10095" y="2980"/>
                    </a:cubicBezTo>
                    <a:cubicBezTo>
                      <a:pt x="9214" y="2564"/>
                      <a:pt x="8369" y="2052"/>
                      <a:pt x="7595" y="1456"/>
                    </a:cubicBezTo>
                    <a:cubicBezTo>
                      <a:pt x="7345" y="1266"/>
                      <a:pt x="7107" y="1028"/>
                      <a:pt x="6869" y="801"/>
                    </a:cubicBezTo>
                    <a:cubicBezTo>
                      <a:pt x="6988" y="623"/>
                      <a:pt x="7107" y="492"/>
                      <a:pt x="7262" y="337"/>
                    </a:cubicBezTo>
                    <a:close/>
                    <a:moveTo>
                      <a:pt x="8155" y="2183"/>
                    </a:moveTo>
                    <a:cubicBezTo>
                      <a:pt x="8297" y="2290"/>
                      <a:pt x="8452" y="2385"/>
                      <a:pt x="8595" y="2468"/>
                    </a:cubicBezTo>
                    <a:cubicBezTo>
                      <a:pt x="8357" y="2766"/>
                      <a:pt x="8119" y="3052"/>
                      <a:pt x="7881" y="3337"/>
                    </a:cubicBezTo>
                    <a:cubicBezTo>
                      <a:pt x="7726" y="3230"/>
                      <a:pt x="7595" y="3123"/>
                      <a:pt x="7464" y="3016"/>
                    </a:cubicBezTo>
                    <a:cubicBezTo>
                      <a:pt x="7690" y="2742"/>
                      <a:pt x="7928" y="2468"/>
                      <a:pt x="8155" y="2183"/>
                    </a:cubicBezTo>
                    <a:close/>
                    <a:moveTo>
                      <a:pt x="8833" y="2647"/>
                    </a:moveTo>
                    <a:cubicBezTo>
                      <a:pt x="8964" y="2742"/>
                      <a:pt x="9119" y="2814"/>
                      <a:pt x="9262" y="2885"/>
                    </a:cubicBezTo>
                    <a:cubicBezTo>
                      <a:pt x="9024" y="3183"/>
                      <a:pt x="8821" y="3492"/>
                      <a:pt x="8607" y="3826"/>
                    </a:cubicBezTo>
                    <a:lnTo>
                      <a:pt x="8119" y="3516"/>
                    </a:lnTo>
                    <a:cubicBezTo>
                      <a:pt x="8369" y="3230"/>
                      <a:pt x="8607" y="2933"/>
                      <a:pt x="8833" y="2647"/>
                    </a:cubicBezTo>
                    <a:close/>
                    <a:moveTo>
                      <a:pt x="9536" y="3016"/>
                    </a:moveTo>
                    <a:cubicBezTo>
                      <a:pt x="9667" y="3075"/>
                      <a:pt x="9786" y="3159"/>
                      <a:pt x="9917" y="3218"/>
                    </a:cubicBezTo>
                    <a:cubicBezTo>
                      <a:pt x="9833" y="3349"/>
                      <a:pt x="9738" y="3492"/>
                      <a:pt x="9655" y="3623"/>
                    </a:cubicBezTo>
                    <a:cubicBezTo>
                      <a:pt x="9560" y="3766"/>
                      <a:pt x="9464" y="4028"/>
                      <a:pt x="9345" y="4171"/>
                    </a:cubicBezTo>
                    <a:cubicBezTo>
                      <a:pt x="9321" y="4171"/>
                      <a:pt x="9321" y="4183"/>
                      <a:pt x="9310" y="4183"/>
                    </a:cubicBezTo>
                    <a:cubicBezTo>
                      <a:pt x="9167" y="4111"/>
                      <a:pt x="9024" y="4028"/>
                      <a:pt x="8881" y="3957"/>
                    </a:cubicBezTo>
                    <a:cubicBezTo>
                      <a:pt x="9083" y="3647"/>
                      <a:pt x="9310" y="3337"/>
                      <a:pt x="9536" y="3016"/>
                    </a:cubicBezTo>
                    <a:close/>
                    <a:moveTo>
                      <a:pt x="10202" y="3349"/>
                    </a:moveTo>
                    <a:cubicBezTo>
                      <a:pt x="10322" y="3409"/>
                      <a:pt x="10441" y="3456"/>
                      <a:pt x="10548" y="3492"/>
                    </a:cubicBezTo>
                    <a:cubicBezTo>
                      <a:pt x="10333" y="3814"/>
                      <a:pt x="10072" y="4088"/>
                      <a:pt x="9810" y="4373"/>
                    </a:cubicBezTo>
                    <a:cubicBezTo>
                      <a:pt x="9798" y="4385"/>
                      <a:pt x="9798" y="4409"/>
                      <a:pt x="9786" y="4421"/>
                    </a:cubicBezTo>
                    <a:cubicBezTo>
                      <a:pt x="9726" y="4385"/>
                      <a:pt x="9655" y="4361"/>
                      <a:pt x="9595" y="4326"/>
                    </a:cubicBezTo>
                    <a:cubicBezTo>
                      <a:pt x="9679" y="4195"/>
                      <a:pt x="9762" y="4028"/>
                      <a:pt x="9833" y="3909"/>
                    </a:cubicBezTo>
                    <a:cubicBezTo>
                      <a:pt x="9941" y="3730"/>
                      <a:pt x="10060" y="3552"/>
                      <a:pt x="10155" y="3373"/>
                    </a:cubicBezTo>
                    <a:cubicBezTo>
                      <a:pt x="10179" y="3373"/>
                      <a:pt x="10191" y="3361"/>
                      <a:pt x="10202" y="3349"/>
                    </a:cubicBezTo>
                    <a:close/>
                    <a:moveTo>
                      <a:pt x="5809" y="1921"/>
                    </a:moveTo>
                    <a:cubicBezTo>
                      <a:pt x="5845" y="1944"/>
                      <a:pt x="5869" y="1992"/>
                      <a:pt x="5904" y="2028"/>
                    </a:cubicBezTo>
                    <a:cubicBezTo>
                      <a:pt x="5916" y="2063"/>
                      <a:pt x="5952" y="2099"/>
                      <a:pt x="5988" y="2111"/>
                    </a:cubicBezTo>
                    <a:lnTo>
                      <a:pt x="6262" y="2385"/>
                    </a:lnTo>
                    <a:cubicBezTo>
                      <a:pt x="4761" y="4469"/>
                      <a:pt x="3273" y="6564"/>
                      <a:pt x="1785" y="8660"/>
                    </a:cubicBezTo>
                    <a:cubicBezTo>
                      <a:pt x="1582" y="8945"/>
                      <a:pt x="1380" y="9231"/>
                      <a:pt x="1189" y="9505"/>
                    </a:cubicBezTo>
                    <a:cubicBezTo>
                      <a:pt x="1094" y="9386"/>
                      <a:pt x="1011" y="9255"/>
                      <a:pt x="928" y="9124"/>
                    </a:cubicBezTo>
                    <a:cubicBezTo>
                      <a:pt x="1844" y="8112"/>
                      <a:pt x="2535" y="6874"/>
                      <a:pt x="3273" y="5754"/>
                    </a:cubicBezTo>
                    <a:cubicBezTo>
                      <a:pt x="4023" y="4564"/>
                      <a:pt x="4749" y="3337"/>
                      <a:pt x="5607" y="2218"/>
                    </a:cubicBezTo>
                    <a:cubicBezTo>
                      <a:pt x="5678" y="2123"/>
                      <a:pt x="5738" y="2028"/>
                      <a:pt x="5809" y="1921"/>
                    </a:cubicBezTo>
                    <a:close/>
                    <a:moveTo>
                      <a:pt x="6488" y="2587"/>
                    </a:moveTo>
                    <a:cubicBezTo>
                      <a:pt x="6738" y="2814"/>
                      <a:pt x="6988" y="3040"/>
                      <a:pt x="7262" y="3242"/>
                    </a:cubicBezTo>
                    <a:cubicBezTo>
                      <a:pt x="6440" y="4421"/>
                      <a:pt x="5607" y="5564"/>
                      <a:pt x="4749" y="6707"/>
                    </a:cubicBezTo>
                    <a:cubicBezTo>
                      <a:pt x="3856" y="7921"/>
                      <a:pt x="2821" y="9017"/>
                      <a:pt x="1904" y="10207"/>
                    </a:cubicBezTo>
                    <a:cubicBezTo>
                      <a:pt x="1725" y="10064"/>
                      <a:pt x="1547" y="9898"/>
                      <a:pt x="1380" y="9719"/>
                    </a:cubicBezTo>
                    <a:cubicBezTo>
                      <a:pt x="2821" y="7695"/>
                      <a:pt x="4249" y="5683"/>
                      <a:pt x="5690" y="3659"/>
                    </a:cubicBezTo>
                    <a:cubicBezTo>
                      <a:pt x="5940" y="3314"/>
                      <a:pt x="6214" y="2945"/>
                      <a:pt x="6488" y="2587"/>
                    </a:cubicBezTo>
                    <a:close/>
                    <a:moveTo>
                      <a:pt x="7476" y="3433"/>
                    </a:moveTo>
                    <a:cubicBezTo>
                      <a:pt x="7774" y="3659"/>
                      <a:pt x="8071" y="3849"/>
                      <a:pt x="8405" y="4052"/>
                    </a:cubicBezTo>
                    <a:cubicBezTo>
                      <a:pt x="7643" y="4826"/>
                      <a:pt x="6964" y="5695"/>
                      <a:pt x="6262" y="6528"/>
                    </a:cubicBezTo>
                    <a:cubicBezTo>
                      <a:pt x="5333" y="7636"/>
                      <a:pt x="4428" y="8755"/>
                      <a:pt x="3487" y="9838"/>
                    </a:cubicBezTo>
                    <a:cubicBezTo>
                      <a:pt x="3214" y="10160"/>
                      <a:pt x="2916" y="10517"/>
                      <a:pt x="2582" y="10803"/>
                    </a:cubicBezTo>
                    <a:cubicBezTo>
                      <a:pt x="2440" y="10672"/>
                      <a:pt x="2285" y="10541"/>
                      <a:pt x="2118" y="10422"/>
                    </a:cubicBezTo>
                    <a:cubicBezTo>
                      <a:pt x="3047" y="9231"/>
                      <a:pt x="4083" y="8124"/>
                      <a:pt x="4976" y="6909"/>
                    </a:cubicBezTo>
                    <a:cubicBezTo>
                      <a:pt x="5821" y="5754"/>
                      <a:pt x="6678" y="4599"/>
                      <a:pt x="7476" y="3433"/>
                    </a:cubicBezTo>
                    <a:close/>
                    <a:moveTo>
                      <a:pt x="8667" y="4195"/>
                    </a:moveTo>
                    <a:cubicBezTo>
                      <a:pt x="8964" y="4361"/>
                      <a:pt x="9262" y="4504"/>
                      <a:pt x="9571" y="4659"/>
                    </a:cubicBezTo>
                    <a:cubicBezTo>
                      <a:pt x="9095" y="5195"/>
                      <a:pt x="8643" y="5719"/>
                      <a:pt x="8167" y="6231"/>
                    </a:cubicBezTo>
                    <a:cubicBezTo>
                      <a:pt x="6916" y="7624"/>
                      <a:pt x="5642" y="9005"/>
                      <a:pt x="4416" y="10434"/>
                    </a:cubicBezTo>
                    <a:cubicBezTo>
                      <a:pt x="4059" y="10838"/>
                      <a:pt x="3702" y="11231"/>
                      <a:pt x="3368" y="11660"/>
                    </a:cubicBezTo>
                    <a:cubicBezTo>
                      <a:pt x="3214" y="11410"/>
                      <a:pt x="3011" y="11207"/>
                      <a:pt x="2809" y="11017"/>
                    </a:cubicBezTo>
                    <a:cubicBezTo>
                      <a:pt x="3535" y="10386"/>
                      <a:pt x="4130" y="9552"/>
                      <a:pt x="4738" y="8826"/>
                    </a:cubicBezTo>
                    <a:cubicBezTo>
                      <a:pt x="5690" y="7695"/>
                      <a:pt x="6619" y="6552"/>
                      <a:pt x="7571" y="5433"/>
                    </a:cubicBezTo>
                    <a:cubicBezTo>
                      <a:pt x="7928" y="5016"/>
                      <a:pt x="8286" y="4576"/>
                      <a:pt x="8667" y="4195"/>
                    </a:cubicBezTo>
                    <a:close/>
                    <a:moveTo>
                      <a:pt x="808" y="9505"/>
                    </a:moveTo>
                    <a:cubicBezTo>
                      <a:pt x="1451" y="10434"/>
                      <a:pt x="2594" y="10910"/>
                      <a:pt x="3166" y="11910"/>
                    </a:cubicBezTo>
                    <a:cubicBezTo>
                      <a:pt x="2737" y="12041"/>
                      <a:pt x="2273" y="12124"/>
                      <a:pt x="1809" y="12219"/>
                    </a:cubicBezTo>
                    <a:cubicBezTo>
                      <a:pt x="1368" y="11791"/>
                      <a:pt x="1011" y="11267"/>
                      <a:pt x="570" y="10815"/>
                    </a:cubicBezTo>
                    <a:cubicBezTo>
                      <a:pt x="654" y="10386"/>
                      <a:pt x="737" y="9945"/>
                      <a:pt x="808" y="9505"/>
                    </a:cubicBezTo>
                    <a:close/>
                    <a:moveTo>
                      <a:pt x="511" y="11196"/>
                    </a:moveTo>
                    <a:cubicBezTo>
                      <a:pt x="844" y="11553"/>
                      <a:pt x="1130" y="11934"/>
                      <a:pt x="1463" y="12291"/>
                    </a:cubicBezTo>
                    <a:cubicBezTo>
                      <a:pt x="1082" y="12362"/>
                      <a:pt x="689" y="12446"/>
                      <a:pt x="320" y="12541"/>
                    </a:cubicBezTo>
                    <a:cubicBezTo>
                      <a:pt x="368" y="12089"/>
                      <a:pt x="439" y="11636"/>
                      <a:pt x="511" y="11196"/>
                    </a:cubicBezTo>
                    <a:close/>
                    <a:moveTo>
                      <a:pt x="7220" y="0"/>
                    </a:moveTo>
                    <a:cubicBezTo>
                      <a:pt x="7193" y="0"/>
                      <a:pt x="7170" y="7"/>
                      <a:pt x="7154" y="28"/>
                    </a:cubicBezTo>
                    <a:cubicBezTo>
                      <a:pt x="6952" y="206"/>
                      <a:pt x="6809" y="373"/>
                      <a:pt x="6678" y="575"/>
                    </a:cubicBezTo>
                    <a:lnTo>
                      <a:pt x="6535" y="444"/>
                    </a:lnTo>
                    <a:cubicBezTo>
                      <a:pt x="6513" y="421"/>
                      <a:pt x="6485" y="412"/>
                      <a:pt x="6457" y="412"/>
                    </a:cubicBezTo>
                    <a:cubicBezTo>
                      <a:pt x="6398" y="412"/>
                      <a:pt x="6337" y="455"/>
                      <a:pt x="6321" y="504"/>
                    </a:cubicBezTo>
                    <a:cubicBezTo>
                      <a:pt x="5773" y="1468"/>
                      <a:pt x="5130" y="2361"/>
                      <a:pt x="4523" y="3290"/>
                    </a:cubicBezTo>
                    <a:cubicBezTo>
                      <a:pt x="3630" y="4659"/>
                      <a:pt x="2761" y="6040"/>
                      <a:pt x="1856" y="7386"/>
                    </a:cubicBezTo>
                    <a:cubicBezTo>
                      <a:pt x="1475" y="7933"/>
                      <a:pt x="1106" y="8493"/>
                      <a:pt x="654" y="8969"/>
                    </a:cubicBezTo>
                    <a:cubicBezTo>
                      <a:pt x="630" y="8993"/>
                      <a:pt x="618" y="9017"/>
                      <a:pt x="618" y="9052"/>
                    </a:cubicBezTo>
                    <a:cubicBezTo>
                      <a:pt x="511" y="9648"/>
                      <a:pt x="416" y="10219"/>
                      <a:pt x="296" y="10815"/>
                    </a:cubicBezTo>
                    <a:lnTo>
                      <a:pt x="296" y="10862"/>
                    </a:lnTo>
                    <a:cubicBezTo>
                      <a:pt x="189" y="11469"/>
                      <a:pt x="82" y="12100"/>
                      <a:pt x="11" y="12708"/>
                    </a:cubicBezTo>
                    <a:cubicBezTo>
                      <a:pt x="1" y="12809"/>
                      <a:pt x="86" y="12868"/>
                      <a:pt x="170" y="12868"/>
                    </a:cubicBezTo>
                    <a:cubicBezTo>
                      <a:pt x="185" y="12868"/>
                      <a:pt x="199" y="12866"/>
                      <a:pt x="213" y="12862"/>
                    </a:cubicBezTo>
                    <a:cubicBezTo>
                      <a:pt x="725" y="12708"/>
                      <a:pt x="1225" y="12600"/>
                      <a:pt x="1749" y="12517"/>
                    </a:cubicBezTo>
                    <a:cubicBezTo>
                      <a:pt x="1759" y="12521"/>
                      <a:pt x="1770" y="12522"/>
                      <a:pt x="1780" y="12522"/>
                    </a:cubicBezTo>
                    <a:cubicBezTo>
                      <a:pt x="1806" y="12522"/>
                      <a:pt x="1831" y="12514"/>
                      <a:pt x="1856" y="12505"/>
                    </a:cubicBezTo>
                    <a:cubicBezTo>
                      <a:pt x="2392" y="12398"/>
                      <a:pt x="2916" y="12291"/>
                      <a:pt x="3428" y="12148"/>
                    </a:cubicBezTo>
                    <a:cubicBezTo>
                      <a:pt x="3511" y="12124"/>
                      <a:pt x="3523" y="12065"/>
                      <a:pt x="3523" y="12029"/>
                    </a:cubicBezTo>
                    <a:cubicBezTo>
                      <a:pt x="3809" y="11588"/>
                      <a:pt x="4166" y="11207"/>
                      <a:pt x="4499" y="10815"/>
                    </a:cubicBezTo>
                    <a:cubicBezTo>
                      <a:pt x="5071" y="10160"/>
                      <a:pt x="5642" y="9505"/>
                      <a:pt x="6226" y="8874"/>
                    </a:cubicBezTo>
                    <a:cubicBezTo>
                      <a:pt x="7464" y="7505"/>
                      <a:pt x="8702" y="6135"/>
                      <a:pt x="9917" y="4742"/>
                    </a:cubicBezTo>
                    <a:cubicBezTo>
                      <a:pt x="10262" y="4361"/>
                      <a:pt x="10655" y="3957"/>
                      <a:pt x="10953" y="3528"/>
                    </a:cubicBezTo>
                    <a:cubicBezTo>
                      <a:pt x="10976" y="3456"/>
                      <a:pt x="10953" y="3349"/>
                      <a:pt x="10857" y="3302"/>
                    </a:cubicBezTo>
                    <a:cubicBezTo>
                      <a:pt x="10691" y="3242"/>
                      <a:pt x="10548" y="3171"/>
                      <a:pt x="10393" y="3099"/>
                    </a:cubicBezTo>
                    <a:cubicBezTo>
                      <a:pt x="10512" y="2921"/>
                      <a:pt x="10631" y="2766"/>
                      <a:pt x="10762" y="2599"/>
                    </a:cubicBezTo>
                    <a:cubicBezTo>
                      <a:pt x="10810" y="2540"/>
                      <a:pt x="10798" y="2444"/>
                      <a:pt x="10738" y="2397"/>
                    </a:cubicBezTo>
                    <a:cubicBezTo>
                      <a:pt x="10464" y="2183"/>
                      <a:pt x="10155" y="2052"/>
                      <a:pt x="9869" y="1861"/>
                    </a:cubicBezTo>
                    <a:cubicBezTo>
                      <a:pt x="9607" y="1671"/>
                      <a:pt x="9369" y="1432"/>
                      <a:pt x="9119" y="1218"/>
                    </a:cubicBezTo>
                    <a:cubicBezTo>
                      <a:pt x="8559" y="754"/>
                      <a:pt x="7940" y="397"/>
                      <a:pt x="7333" y="28"/>
                    </a:cubicBezTo>
                    <a:cubicBezTo>
                      <a:pt x="7299" y="14"/>
                      <a:pt x="7256" y="0"/>
                      <a:pt x="7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1637" name="Google Shape;1637;p39"/>
          <p:cNvGrpSpPr/>
          <p:nvPr/>
        </p:nvGrpSpPr>
        <p:grpSpPr>
          <a:xfrm rot="1059618">
            <a:off x="490121" y="577471"/>
            <a:ext cx="577537" cy="439243"/>
            <a:chOff x="5841679" y="4053505"/>
            <a:chExt cx="278328" cy="211668"/>
          </a:xfrm>
        </p:grpSpPr>
        <p:sp>
          <p:nvSpPr>
            <p:cNvPr id="1638" name="Google Shape;1638;p39"/>
            <p:cNvSpPr/>
            <p:nvPr/>
          </p:nvSpPr>
          <p:spPr>
            <a:xfrm>
              <a:off x="5851505" y="4063317"/>
              <a:ext cx="258705" cy="69882"/>
            </a:xfrm>
            <a:custGeom>
              <a:avLst/>
              <a:gdLst/>
              <a:ahLst/>
              <a:cxnLst/>
              <a:rect l="l" t="t" r="r" b="b"/>
              <a:pathLst>
                <a:path w="3454" h="933" extrusionOk="0">
                  <a:moveTo>
                    <a:pt x="2601" y="0"/>
                  </a:moveTo>
                  <a:cubicBezTo>
                    <a:pt x="2183" y="0"/>
                    <a:pt x="1756" y="52"/>
                    <a:pt x="1334" y="99"/>
                  </a:cubicBezTo>
                  <a:cubicBezTo>
                    <a:pt x="989" y="147"/>
                    <a:pt x="501" y="99"/>
                    <a:pt x="191" y="230"/>
                  </a:cubicBezTo>
                  <a:cubicBezTo>
                    <a:pt x="60" y="289"/>
                    <a:pt x="60" y="301"/>
                    <a:pt x="25" y="444"/>
                  </a:cubicBezTo>
                  <a:cubicBezTo>
                    <a:pt x="37" y="492"/>
                    <a:pt x="13" y="932"/>
                    <a:pt x="1" y="932"/>
                  </a:cubicBezTo>
                  <a:lnTo>
                    <a:pt x="1" y="932"/>
                  </a:lnTo>
                  <a:cubicBezTo>
                    <a:pt x="1156" y="885"/>
                    <a:pt x="2299" y="825"/>
                    <a:pt x="3454" y="754"/>
                  </a:cubicBezTo>
                  <a:cubicBezTo>
                    <a:pt x="3454" y="563"/>
                    <a:pt x="3430" y="373"/>
                    <a:pt x="3394" y="170"/>
                  </a:cubicBezTo>
                  <a:cubicBezTo>
                    <a:pt x="3394" y="147"/>
                    <a:pt x="3370" y="99"/>
                    <a:pt x="3347" y="87"/>
                  </a:cubicBezTo>
                  <a:cubicBezTo>
                    <a:pt x="3311" y="75"/>
                    <a:pt x="3287" y="51"/>
                    <a:pt x="3251" y="51"/>
                  </a:cubicBezTo>
                  <a:cubicBezTo>
                    <a:pt x="3038" y="14"/>
                    <a:pt x="2821" y="0"/>
                    <a:pt x="2601" y="0"/>
                  </a:cubicBezTo>
                  <a:close/>
                  <a:moveTo>
                    <a:pt x="1" y="932"/>
                  </a:moveTo>
                  <a:cubicBezTo>
                    <a:pt x="1" y="932"/>
                    <a:pt x="1" y="932"/>
                    <a:pt x="1" y="932"/>
                  </a:cubicBezTo>
                  <a:cubicBezTo>
                    <a:pt x="1" y="932"/>
                    <a:pt x="1" y="932"/>
                    <a:pt x="1" y="93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39" name="Google Shape;1639;p39"/>
            <p:cNvSpPr/>
            <p:nvPr/>
          </p:nvSpPr>
          <p:spPr>
            <a:xfrm>
              <a:off x="5841679" y="4053505"/>
              <a:ext cx="278328" cy="89506"/>
            </a:xfrm>
            <a:custGeom>
              <a:avLst/>
              <a:gdLst/>
              <a:ahLst/>
              <a:cxnLst/>
              <a:rect l="l" t="t" r="r" b="b"/>
              <a:pathLst>
                <a:path w="3716" h="1195" extrusionOk="0">
                  <a:moveTo>
                    <a:pt x="2704" y="266"/>
                  </a:moveTo>
                  <a:cubicBezTo>
                    <a:pt x="2930" y="266"/>
                    <a:pt x="3156" y="278"/>
                    <a:pt x="3370" y="337"/>
                  </a:cubicBezTo>
                  <a:lnTo>
                    <a:pt x="3394" y="337"/>
                  </a:lnTo>
                  <a:lnTo>
                    <a:pt x="3394" y="349"/>
                  </a:lnTo>
                  <a:cubicBezTo>
                    <a:pt x="3418" y="480"/>
                    <a:pt x="3454" y="623"/>
                    <a:pt x="3454" y="766"/>
                  </a:cubicBezTo>
                  <a:cubicBezTo>
                    <a:pt x="2394" y="837"/>
                    <a:pt x="1334" y="897"/>
                    <a:pt x="275" y="932"/>
                  </a:cubicBezTo>
                  <a:cubicBezTo>
                    <a:pt x="275" y="873"/>
                    <a:pt x="299" y="813"/>
                    <a:pt x="299" y="754"/>
                  </a:cubicBezTo>
                  <a:cubicBezTo>
                    <a:pt x="310" y="682"/>
                    <a:pt x="310" y="623"/>
                    <a:pt x="310" y="599"/>
                  </a:cubicBezTo>
                  <a:lnTo>
                    <a:pt x="310" y="575"/>
                  </a:lnTo>
                  <a:cubicBezTo>
                    <a:pt x="322" y="540"/>
                    <a:pt x="322" y="516"/>
                    <a:pt x="322" y="516"/>
                  </a:cubicBezTo>
                  <a:cubicBezTo>
                    <a:pt x="322" y="516"/>
                    <a:pt x="334" y="504"/>
                    <a:pt x="382" y="480"/>
                  </a:cubicBezTo>
                  <a:cubicBezTo>
                    <a:pt x="572" y="409"/>
                    <a:pt x="870" y="397"/>
                    <a:pt x="1132" y="385"/>
                  </a:cubicBezTo>
                  <a:cubicBezTo>
                    <a:pt x="1263" y="361"/>
                    <a:pt x="1382" y="361"/>
                    <a:pt x="1501" y="349"/>
                  </a:cubicBezTo>
                  <a:cubicBezTo>
                    <a:pt x="1906" y="301"/>
                    <a:pt x="2299" y="266"/>
                    <a:pt x="2704" y="266"/>
                  </a:cubicBezTo>
                  <a:close/>
                  <a:moveTo>
                    <a:pt x="2742" y="0"/>
                  </a:moveTo>
                  <a:cubicBezTo>
                    <a:pt x="2314" y="0"/>
                    <a:pt x="1887" y="52"/>
                    <a:pt x="1465" y="99"/>
                  </a:cubicBezTo>
                  <a:cubicBezTo>
                    <a:pt x="1370" y="111"/>
                    <a:pt x="1251" y="123"/>
                    <a:pt x="1108" y="123"/>
                  </a:cubicBezTo>
                  <a:cubicBezTo>
                    <a:pt x="834" y="123"/>
                    <a:pt x="513" y="147"/>
                    <a:pt x="275" y="242"/>
                  </a:cubicBezTo>
                  <a:cubicBezTo>
                    <a:pt x="120" y="301"/>
                    <a:pt x="84" y="349"/>
                    <a:pt x="37" y="516"/>
                  </a:cubicBezTo>
                  <a:lnTo>
                    <a:pt x="37" y="540"/>
                  </a:lnTo>
                  <a:cubicBezTo>
                    <a:pt x="37" y="575"/>
                    <a:pt x="37" y="599"/>
                    <a:pt x="25" y="742"/>
                  </a:cubicBezTo>
                  <a:cubicBezTo>
                    <a:pt x="13" y="825"/>
                    <a:pt x="13" y="992"/>
                    <a:pt x="1" y="1016"/>
                  </a:cubicBezTo>
                  <a:cubicBezTo>
                    <a:pt x="13" y="992"/>
                    <a:pt x="60" y="932"/>
                    <a:pt x="120" y="932"/>
                  </a:cubicBezTo>
                  <a:lnTo>
                    <a:pt x="120" y="1194"/>
                  </a:lnTo>
                  <a:lnTo>
                    <a:pt x="144" y="1194"/>
                  </a:lnTo>
                  <a:cubicBezTo>
                    <a:pt x="1287" y="1171"/>
                    <a:pt x="2454" y="1111"/>
                    <a:pt x="3597" y="1016"/>
                  </a:cubicBezTo>
                  <a:lnTo>
                    <a:pt x="3716" y="1004"/>
                  </a:lnTo>
                  <a:lnTo>
                    <a:pt x="3716" y="885"/>
                  </a:lnTo>
                  <a:cubicBezTo>
                    <a:pt x="3716" y="682"/>
                    <a:pt x="3704" y="468"/>
                    <a:pt x="3656" y="278"/>
                  </a:cubicBezTo>
                  <a:cubicBezTo>
                    <a:pt x="3644" y="230"/>
                    <a:pt x="3632" y="170"/>
                    <a:pt x="3573" y="111"/>
                  </a:cubicBezTo>
                  <a:cubicBezTo>
                    <a:pt x="3525" y="63"/>
                    <a:pt x="3454" y="51"/>
                    <a:pt x="3418" y="51"/>
                  </a:cubicBezTo>
                  <a:cubicBezTo>
                    <a:pt x="3193" y="15"/>
                    <a:pt x="2967" y="0"/>
                    <a:pt x="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0" name="Google Shape;1640;p39"/>
            <p:cNvSpPr/>
            <p:nvPr/>
          </p:nvSpPr>
          <p:spPr>
            <a:xfrm>
              <a:off x="5851505" y="4184955"/>
              <a:ext cx="258705" cy="69507"/>
            </a:xfrm>
            <a:custGeom>
              <a:avLst/>
              <a:gdLst/>
              <a:ahLst/>
              <a:cxnLst/>
              <a:rect l="l" t="t" r="r" b="b"/>
              <a:pathLst>
                <a:path w="3454" h="928" extrusionOk="0">
                  <a:moveTo>
                    <a:pt x="2599" y="1"/>
                  </a:moveTo>
                  <a:cubicBezTo>
                    <a:pt x="2181" y="1"/>
                    <a:pt x="1755" y="47"/>
                    <a:pt x="1334" y="94"/>
                  </a:cubicBezTo>
                  <a:cubicBezTo>
                    <a:pt x="989" y="142"/>
                    <a:pt x="501" y="94"/>
                    <a:pt x="191" y="225"/>
                  </a:cubicBezTo>
                  <a:cubicBezTo>
                    <a:pt x="60" y="285"/>
                    <a:pt x="60" y="309"/>
                    <a:pt x="25" y="440"/>
                  </a:cubicBezTo>
                  <a:cubicBezTo>
                    <a:pt x="37" y="487"/>
                    <a:pt x="13" y="928"/>
                    <a:pt x="1" y="928"/>
                  </a:cubicBezTo>
                  <a:cubicBezTo>
                    <a:pt x="1156" y="892"/>
                    <a:pt x="2299" y="832"/>
                    <a:pt x="3454" y="749"/>
                  </a:cubicBezTo>
                  <a:cubicBezTo>
                    <a:pt x="3454" y="559"/>
                    <a:pt x="3430" y="368"/>
                    <a:pt x="3394" y="178"/>
                  </a:cubicBezTo>
                  <a:cubicBezTo>
                    <a:pt x="3394" y="142"/>
                    <a:pt x="3370" y="94"/>
                    <a:pt x="3347" y="82"/>
                  </a:cubicBezTo>
                  <a:cubicBezTo>
                    <a:pt x="3311" y="70"/>
                    <a:pt x="3287" y="47"/>
                    <a:pt x="3251" y="47"/>
                  </a:cubicBezTo>
                  <a:cubicBezTo>
                    <a:pt x="3038" y="14"/>
                    <a:pt x="2819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1" name="Google Shape;1641;p39"/>
            <p:cNvSpPr/>
            <p:nvPr/>
          </p:nvSpPr>
          <p:spPr>
            <a:xfrm>
              <a:off x="5841679" y="4175143"/>
              <a:ext cx="278328" cy="90030"/>
            </a:xfrm>
            <a:custGeom>
              <a:avLst/>
              <a:gdLst/>
              <a:ahLst/>
              <a:cxnLst/>
              <a:rect l="l" t="t" r="r" b="b"/>
              <a:pathLst>
                <a:path w="3716" h="1202" extrusionOk="0">
                  <a:moveTo>
                    <a:pt x="2704" y="261"/>
                  </a:moveTo>
                  <a:cubicBezTo>
                    <a:pt x="2930" y="261"/>
                    <a:pt x="3156" y="273"/>
                    <a:pt x="3370" y="332"/>
                  </a:cubicBezTo>
                  <a:lnTo>
                    <a:pt x="3394" y="332"/>
                  </a:lnTo>
                  <a:lnTo>
                    <a:pt x="3394" y="344"/>
                  </a:lnTo>
                  <a:cubicBezTo>
                    <a:pt x="3418" y="487"/>
                    <a:pt x="3454" y="618"/>
                    <a:pt x="3454" y="761"/>
                  </a:cubicBezTo>
                  <a:cubicBezTo>
                    <a:pt x="2394" y="844"/>
                    <a:pt x="1334" y="904"/>
                    <a:pt x="275" y="928"/>
                  </a:cubicBezTo>
                  <a:cubicBezTo>
                    <a:pt x="275" y="868"/>
                    <a:pt x="299" y="809"/>
                    <a:pt x="299" y="749"/>
                  </a:cubicBezTo>
                  <a:cubicBezTo>
                    <a:pt x="310" y="678"/>
                    <a:pt x="310" y="618"/>
                    <a:pt x="310" y="606"/>
                  </a:cubicBezTo>
                  <a:lnTo>
                    <a:pt x="310" y="571"/>
                  </a:lnTo>
                  <a:cubicBezTo>
                    <a:pt x="322" y="547"/>
                    <a:pt x="322" y="511"/>
                    <a:pt x="322" y="511"/>
                  </a:cubicBezTo>
                  <a:cubicBezTo>
                    <a:pt x="322" y="511"/>
                    <a:pt x="334" y="499"/>
                    <a:pt x="382" y="487"/>
                  </a:cubicBezTo>
                  <a:cubicBezTo>
                    <a:pt x="572" y="404"/>
                    <a:pt x="870" y="392"/>
                    <a:pt x="1132" y="380"/>
                  </a:cubicBezTo>
                  <a:cubicBezTo>
                    <a:pt x="1263" y="368"/>
                    <a:pt x="1382" y="368"/>
                    <a:pt x="1501" y="344"/>
                  </a:cubicBezTo>
                  <a:cubicBezTo>
                    <a:pt x="1906" y="309"/>
                    <a:pt x="2299" y="261"/>
                    <a:pt x="2704" y="261"/>
                  </a:cubicBezTo>
                  <a:close/>
                  <a:moveTo>
                    <a:pt x="2740" y="1"/>
                  </a:moveTo>
                  <a:cubicBezTo>
                    <a:pt x="2312" y="1"/>
                    <a:pt x="1886" y="48"/>
                    <a:pt x="1465" y="94"/>
                  </a:cubicBezTo>
                  <a:cubicBezTo>
                    <a:pt x="1370" y="106"/>
                    <a:pt x="1251" y="130"/>
                    <a:pt x="1108" y="130"/>
                  </a:cubicBezTo>
                  <a:cubicBezTo>
                    <a:pt x="834" y="130"/>
                    <a:pt x="513" y="142"/>
                    <a:pt x="275" y="249"/>
                  </a:cubicBezTo>
                  <a:cubicBezTo>
                    <a:pt x="120" y="309"/>
                    <a:pt x="84" y="344"/>
                    <a:pt x="37" y="511"/>
                  </a:cubicBezTo>
                  <a:lnTo>
                    <a:pt x="37" y="547"/>
                  </a:lnTo>
                  <a:cubicBezTo>
                    <a:pt x="37" y="571"/>
                    <a:pt x="37" y="606"/>
                    <a:pt x="25" y="737"/>
                  </a:cubicBezTo>
                  <a:cubicBezTo>
                    <a:pt x="13" y="821"/>
                    <a:pt x="13" y="987"/>
                    <a:pt x="1" y="1023"/>
                  </a:cubicBezTo>
                  <a:cubicBezTo>
                    <a:pt x="13" y="987"/>
                    <a:pt x="60" y="928"/>
                    <a:pt x="120" y="928"/>
                  </a:cubicBezTo>
                  <a:lnTo>
                    <a:pt x="120" y="1202"/>
                  </a:lnTo>
                  <a:lnTo>
                    <a:pt x="144" y="1202"/>
                  </a:lnTo>
                  <a:cubicBezTo>
                    <a:pt x="1287" y="1166"/>
                    <a:pt x="2454" y="1106"/>
                    <a:pt x="3597" y="1023"/>
                  </a:cubicBezTo>
                  <a:lnTo>
                    <a:pt x="3716" y="999"/>
                  </a:lnTo>
                  <a:lnTo>
                    <a:pt x="3716" y="880"/>
                  </a:lnTo>
                  <a:cubicBezTo>
                    <a:pt x="3716" y="678"/>
                    <a:pt x="3704" y="463"/>
                    <a:pt x="3656" y="273"/>
                  </a:cubicBezTo>
                  <a:cubicBezTo>
                    <a:pt x="3644" y="225"/>
                    <a:pt x="3632" y="166"/>
                    <a:pt x="3573" y="106"/>
                  </a:cubicBezTo>
                  <a:cubicBezTo>
                    <a:pt x="3525" y="70"/>
                    <a:pt x="3454" y="47"/>
                    <a:pt x="3418" y="47"/>
                  </a:cubicBezTo>
                  <a:cubicBezTo>
                    <a:pt x="3192" y="14"/>
                    <a:pt x="2966" y="1"/>
                    <a:pt x="27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1642" name="Google Shape;1642;p39"/>
          <p:cNvGrpSpPr/>
          <p:nvPr/>
        </p:nvGrpSpPr>
        <p:grpSpPr>
          <a:xfrm rot="3273994">
            <a:off x="11379794" y="985263"/>
            <a:ext cx="666870" cy="626660"/>
            <a:chOff x="6276222" y="5478184"/>
            <a:chExt cx="335402" cy="315179"/>
          </a:xfrm>
        </p:grpSpPr>
        <p:sp>
          <p:nvSpPr>
            <p:cNvPr id="1643" name="Google Shape;1643;p39"/>
            <p:cNvSpPr/>
            <p:nvPr/>
          </p:nvSpPr>
          <p:spPr>
            <a:xfrm>
              <a:off x="6286484" y="5487174"/>
              <a:ext cx="314880" cy="297203"/>
            </a:xfrm>
            <a:custGeom>
              <a:avLst/>
              <a:gdLst/>
              <a:ahLst/>
              <a:cxnLst/>
              <a:rect l="l" t="t" r="r" b="b"/>
              <a:pathLst>
                <a:path w="4204" h="3968" extrusionOk="0">
                  <a:moveTo>
                    <a:pt x="762" y="1"/>
                  </a:moveTo>
                  <a:cubicBezTo>
                    <a:pt x="758" y="1"/>
                    <a:pt x="754" y="1"/>
                    <a:pt x="751" y="3"/>
                  </a:cubicBezTo>
                  <a:cubicBezTo>
                    <a:pt x="549" y="158"/>
                    <a:pt x="1" y="634"/>
                    <a:pt x="1" y="634"/>
                  </a:cubicBezTo>
                  <a:cubicBezTo>
                    <a:pt x="1" y="634"/>
                    <a:pt x="358" y="1039"/>
                    <a:pt x="1132" y="1837"/>
                  </a:cubicBezTo>
                  <a:cubicBezTo>
                    <a:pt x="822" y="2122"/>
                    <a:pt x="394" y="2492"/>
                    <a:pt x="72" y="2789"/>
                  </a:cubicBezTo>
                  <a:cubicBezTo>
                    <a:pt x="358" y="3135"/>
                    <a:pt x="727" y="3420"/>
                    <a:pt x="1013" y="3777"/>
                  </a:cubicBezTo>
                  <a:cubicBezTo>
                    <a:pt x="1430" y="3504"/>
                    <a:pt x="1608" y="3135"/>
                    <a:pt x="1954" y="2825"/>
                  </a:cubicBezTo>
                  <a:cubicBezTo>
                    <a:pt x="2311" y="3135"/>
                    <a:pt x="2870" y="3563"/>
                    <a:pt x="3156" y="3968"/>
                  </a:cubicBezTo>
                  <a:cubicBezTo>
                    <a:pt x="3585" y="3718"/>
                    <a:pt x="3728" y="3420"/>
                    <a:pt x="4204" y="3289"/>
                  </a:cubicBezTo>
                  <a:cubicBezTo>
                    <a:pt x="3811" y="2813"/>
                    <a:pt x="3227" y="2313"/>
                    <a:pt x="2751" y="1920"/>
                  </a:cubicBezTo>
                  <a:cubicBezTo>
                    <a:pt x="3251" y="1515"/>
                    <a:pt x="3323" y="1349"/>
                    <a:pt x="3847" y="979"/>
                  </a:cubicBezTo>
                  <a:cubicBezTo>
                    <a:pt x="3513" y="670"/>
                    <a:pt x="3382" y="503"/>
                    <a:pt x="3049" y="194"/>
                  </a:cubicBezTo>
                  <a:cubicBezTo>
                    <a:pt x="2668" y="682"/>
                    <a:pt x="2477" y="944"/>
                    <a:pt x="2001" y="1301"/>
                  </a:cubicBezTo>
                  <a:cubicBezTo>
                    <a:pt x="1999" y="1302"/>
                    <a:pt x="1997" y="1303"/>
                    <a:pt x="1995" y="1303"/>
                  </a:cubicBezTo>
                  <a:cubicBezTo>
                    <a:pt x="1879" y="1303"/>
                    <a:pt x="928" y="1"/>
                    <a:pt x="7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1644" name="Google Shape;1644;p39"/>
            <p:cNvSpPr/>
            <p:nvPr/>
          </p:nvSpPr>
          <p:spPr>
            <a:xfrm>
              <a:off x="6276222" y="5478184"/>
              <a:ext cx="335402" cy="315179"/>
            </a:xfrm>
            <a:custGeom>
              <a:avLst/>
              <a:gdLst/>
              <a:ahLst/>
              <a:cxnLst/>
              <a:rect l="l" t="t" r="r" b="b"/>
              <a:pathLst>
                <a:path w="4478" h="4208" extrusionOk="0">
                  <a:moveTo>
                    <a:pt x="906" y="259"/>
                  </a:moveTo>
                  <a:cubicBezTo>
                    <a:pt x="906" y="259"/>
                    <a:pt x="918" y="271"/>
                    <a:pt x="942" y="271"/>
                  </a:cubicBezTo>
                  <a:cubicBezTo>
                    <a:pt x="977" y="295"/>
                    <a:pt x="1025" y="366"/>
                    <a:pt x="1061" y="378"/>
                  </a:cubicBezTo>
                  <a:cubicBezTo>
                    <a:pt x="1144" y="473"/>
                    <a:pt x="1215" y="557"/>
                    <a:pt x="1311" y="664"/>
                  </a:cubicBezTo>
                  <a:cubicBezTo>
                    <a:pt x="1489" y="866"/>
                    <a:pt x="1668" y="1092"/>
                    <a:pt x="1858" y="1307"/>
                  </a:cubicBezTo>
                  <a:cubicBezTo>
                    <a:pt x="1918" y="1378"/>
                    <a:pt x="2013" y="1485"/>
                    <a:pt x="2096" y="1509"/>
                  </a:cubicBezTo>
                  <a:cubicBezTo>
                    <a:pt x="2114" y="1527"/>
                    <a:pt x="2132" y="1536"/>
                    <a:pt x="2151" y="1536"/>
                  </a:cubicBezTo>
                  <a:cubicBezTo>
                    <a:pt x="2171" y="1536"/>
                    <a:pt x="2192" y="1527"/>
                    <a:pt x="2215" y="1509"/>
                  </a:cubicBezTo>
                  <a:cubicBezTo>
                    <a:pt x="2227" y="1509"/>
                    <a:pt x="2227" y="1497"/>
                    <a:pt x="2251" y="1497"/>
                  </a:cubicBezTo>
                  <a:cubicBezTo>
                    <a:pt x="2620" y="1200"/>
                    <a:pt x="2930" y="854"/>
                    <a:pt x="3228" y="485"/>
                  </a:cubicBezTo>
                  <a:cubicBezTo>
                    <a:pt x="3418" y="676"/>
                    <a:pt x="3620" y="890"/>
                    <a:pt x="3823" y="1080"/>
                  </a:cubicBezTo>
                  <a:cubicBezTo>
                    <a:pt x="3478" y="1342"/>
                    <a:pt x="3180" y="1664"/>
                    <a:pt x="2847" y="1938"/>
                  </a:cubicBezTo>
                  <a:cubicBezTo>
                    <a:pt x="2799" y="1985"/>
                    <a:pt x="2799" y="2081"/>
                    <a:pt x="2847" y="2116"/>
                  </a:cubicBezTo>
                  <a:cubicBezTo>
                    <a:pt x="3299" y="2509"/>
                    <a:pt x="3763" y="2914"/>
                    <a:pt x="4168" y="3355"/>
                  </a:cubicBezTo>
                  <a:cubicBezTo>
                    <a:pt x="3870" y="3509"/>
                    <a:pt x="3632" y="3724"/>
                    <a:pt x="3358" y="3914"/>
                  </a:cubicBezTo>
                  <a:cubicBezTo>
                    <a:pt x="2989" y="3509"/>
                    <a:pt x="2573" y="3188"/>
                    <a:pt x="2168" y="2855"/>
                  </a:cubicBezTo>
                  <a:cubicBezTo>
                    <a:pt x="2150" y="2831"/>
                    <a:pt x="2120" y="2819"/>
                    <a:pt x="2087" y="2819"/>
                  </a:cubicBezTo>
                  <a:cubicBezTo>
                    <a:pt x="2055" y="2819"/>
                    <a:pt x="2019" y="2831"/>
                    <a:pt x="1989" y="2855"/>
                  </a:cubicBezTo>
                  <a:cubicBezTo>
                    <a:pt x="1692" y="3128"/>
                    <a:pt x="1477" y="3474"/>
                    <a:pt x="1156" y="3724"/>
                  </a:cubicBezTo>
                  <a:cubicBezTo>
                    <a:pt x="906" y="3450"/>
                    <a:pt x="644" y="3188"/>
                    <a:pt x="382" y="2926"/>
                  </a:cubicBezTo>
                  <a:cubicBezTo>
                    <a:pt x="715" y="2628"/>
                    <a:pt x="1037" y="2343"/>
                    <a:pt x="1370" y="2045"/>
                  </a:cubicBezTo>
                  <a:cubicBezTo>
                    <a:pt x="1418" y="1997"/>
                    <a:pt x="1418" y="1914"/>
                    <a:pt x="1370" y="1866"/>
                  </a:cubicBezTo>
                  <a:cubicBezTo>
                    <a:pt x="1013" y="1497"/>
                    <a:pt x="668" y="1140"/>
                    <a:pt x="322" y="747"/>
                  </a:cubicBezTo>
                  <a:cubicBezTo>
                    <a:pt x="501" y="604"/>
                    <a:pt x="668" y="438"/>
                    <a:pt x="858" y="307"/>
                  </a:cubicBezTo>
                  <a:lnTo>
                    <a:pt x="906" y="259"/>
                  </a:lnTo>
                  <a:close/>
                  <a:moveTo>
                    <a:pt x="910" y="0"/>
                  </a:moveTo>
                  <a:cubicBezTo>
                    <a:pt x="860" y="0"/>
                    <a:pt x="805" y="21"/>
                    <a:pt x="739" y="68"/>
                  </a:cubicBezTo>
                  <a:cubicBezTo>
                    <a:pt x="501" y="247"/>
                    <a:pt x="275" y="449"/>
                    <a:pt x="60" y="652"/>
                  </a:cubicBezTo>
                  <a:cubicBezTo>
                    <a:pt x="1" y="688"/>
                    <a:pt x="13" y="771"/>
                    <a:pt x="60" y="830"/>
                  </a:cubicBezTo>
                  <a:cubicBezTo>
                    <a:pt x="382" y="1211"/>
                    <a:pt x="739" y="1581"/>
                    <a:pt x="1096" y="1938"/>
                  </a:cubicBezTo>
                  <a:cubicBezTo>
                    <a:pt x="775" y="2235"/>
                    <a:pt x="441" y="2521"/>
                    <a:pt x="132" y="2819"/>
                  </a:cubicBezTo>
                  <a:cubicBezTo>
                    <a:pt x="84" y="2866"/>
                    <a:pt x="84" y="2938"/>
                    <a:pt x="132" y="2997"/>
                  </a:cubicBezTo>
                  <a:cubicBezTo>
                    <a:pt x="430" y="3343"/>
                    <a:pt x="775" y="3640"/>
                    <a:pt x="1072" y="3986"/>
                  </a:cubicBezTo>
                  <a:cubicBezTo>
                    <a:pt x="1086" y="4005"/>
                    <a:pt x="1113" y="4014"/>
                    <a:pt x="1143" y="4014"/>
                  </a:cubicBezTo>
                  <a:cubicBezTo>
                    <a:pt x="1168" y="4014"/>
                    <a:pt x="1194" y="4008"/>
                    <a:pt x="1215" y="3998"/>
                  </a:cubicBezTo>
                  <a:cubicBezTo>
                    <a:pt x="1561" y="3747"/>
                    <a:pt x="1799" y="3402"/>
                    <a:pt x="2096" y="3105"/>
                  </a:cubicBezTo>
                  <a:cubicBezTo>
                    <a:pt x="2477" y="3426"/>
                    <a:pt x="2894" y="3747"/>
                    <a:pt x="3192" y="4140"/>
                  </a:cubicBezTo>
                  <a:cubicBezTo>
                    <a:pt x="3225" y="4174"/>
                    <a:pt x="3265" y="4208"/>
                    <a:pt x="3306" y="4208"/>
                  </a:cubicBezTo>
                  <a:cubicBezTo>
                    <a:pt x="3324" y="4208"/>
                    <a:pt x="3341" y="4202"/>
                    <a:pt x="3358" y="4188"/>
                  </a:cubicBezTo>
                  <a:cubicBezTo>
                    <a:pt x="3704" y="3962"/>
                    <a:pt x="3966" y="3652"/>
                    <a:pt x="4371" y="3521"/>
                  </a:cubicBezTo>
                  <a:cubicBezTo>
                    <a:pt x="4466" y="3474"/>
                    <a:pt x="4478" y="3366"/>
                    <a:pt x="4418" y="3307"/>
                  </a:cubicBezTo>
                  <a:cubicBezTo>
                    <a:pt x="4013" y="2831"/>
                    <a:pt x="3561" y="2414"/>
                    <a:pt x="3085" y="2021"/>
                  </a:cubicBezTo>
                  <a:cubicBezTo>
                    <a:pt x="3394" y="1735"/>
                    <a:pt x="3692" y="1438"/>
                    <a:pt x="4037" y="1188"/>
                  </a:cubicBezTo>
                  <a:cubicBezTo>
                    <a:pt x="4085" y="1140"/>
                    <a:pt x="4120" y="1045"/>
                    <a:pt x="4061" y="985"/>
                  </a:cubicBezTo>
                  <a:cubicBezTo>
                    <a:pt x="3787" y="735"/>
                    <a:pt x="3537" y="473"/>
                    <a:pt x="3275" y="199"/>
                  </a:cubicBezTo>
                  <a:cubicBezTo>
                    <a:pt x="3250" y="174"/>
                    <a:pt x="3215" y="159"/>
                    <a:pt x="3180" y="159"/>
                  </a:cubicBezTo>
                  <a:cubicBezTo>
                    <a:pt x="3150" y="159"/>
                    <a:pt x="3119" y="171"/>
                    <a:pt x="3097" y="199"/>
                  </a:cubicBezTo>
                  <a:cubicBezTo>
                    <a:pt x="2799" y="592"/>
                    <a:pt x="2501" y="950"/>
                    <a:pt x="2108" y="1259"/>
                  </a:cubicBezTo>
                  <a:lnTo>
                    <a:pt x="2108" y="1247"/>
                  </a:lnTo>
                  <a:cubicBezTo>
                    <a:pt x="2096" y="1200"/>
                    <a:pt x="2037" y="1164"/>
                    <a:pt x="2001" y="1128"/>
                  </a:cubicBezTo>
                  <a:cubicBezTo>
                    <a:pt x="1918" y="1021"/>
                    <a:pt x="1811" y="902"/>
                    <a:pt x="1727" y="795"/>
                  </a:cubicBezTo>
                  <a:cubicBezTo>
                    <a:pt x="1525" y="569"/>
                    <a:pt x="1358" y="318"/>
                    <a:pt x="1132" y="128"/>
                  </a:cubicBezTo>
                  <a:cubicBezTo>
                    <a:pt x="1053" y="49"/>
                    <a:pt x="987" y="0"/>
                    <a:pt x="9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7" name="Google Shape;1698;p42">
            <a:extLst>
              <a:ext uri="{FF2B5EF4-FFF2-40B4-BE49-F238E27FC236}">
                <a16:creationId xmlns:a16="http://schemas.microsoft.com/office/drawing/2014/main" id="{72BCDD27-BDA0-43EA-B42F-2DE1989F9BDC}"/>
              </a:ext>
            </a:extLst>
          </p:cNvPr>
          <p:cNvGrpSpPr/>
          <p:nvPr/>
        </p:nvGrpSpPr>
        <p:grpSpPr>
          <a:xfrm flipH="1">
            <a:off x="4185666" y="585653"/>
            <a:ext cx="726062" cy="682749"/>
            <a:chOff x="3187875" y="1320975"/>
            <a:chExt cx="545897" cy="513332"/>
          </a:xfrm>
        </p:grpSpPr>
        <p:sp>
          <p:nvSpPr>
            <p:cNvPr id="38" name="Google Shape;1699;p42">
              <a:extLst>
                <a:ext uri="{FF2B5EF4-FFF2-40B4-BE49-F238E27FC236}">
                  <a16:creationId xmlns:a16="http://schemas.microsoft.com/office/drawing/2014/main" id="{9B5C9A61-FD31-4AF3-9AB0-3EA1A35D7847}"/>
                </a:ext>
              </a:extLst>
            </p:cNvPr>
            <p:cNvSpPr/>
            <p:nvPr/>
          </p:nvSpPr>
          <p:spPr>
            <a:xfrm>
              <a:off x="3202421" y="1354900"/>
              <a:ext cx="485554" cy="448532"/>
            </a:xfrm>
            <a:custGeom>
              <a:avLst/>
              <a:gdLst/>
              <a:ahLst/>
              <a:cxnLst/>
              <a:rect l="l" t="t" r="r" b="b"/>
              <a:pathLst>
                <a:path w="10348" h="9559" extrusionOk="0">
                  <a:moveTo>
                    <a:pt x="5227" y="0"/>
                  </a:moveTo>
                  <a:cubicBezTo>
                    <a:pt x="4871" y="0"/>
                    <a:pt x="4515" y="44"/>
                    <a:pt x="4156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36"/>
                    <a:pt x="3703" y="415"/>
                    <a:pt x="3680" y="712"/>
                  </a:cubicBezTo>
                  <a:cubicBezTo>
                    <a:pt x="3608" y="1367"/>
                    <a:pt x="3632" y="2046"/>
                    <a:pt x="3620" y="2701"/>
                  </a:cubicBezTo>
                  <a:cubicBezTo>
                    <a:pt x="3608" y="2915"/>
                    <a:pt x="3644" y="3153"/>
                    <a:pt x="3572" y="3391"/>
                  </a:cubicBezTo>
                  <a:cubicBezTo>
                    <a:pt x="3203" y="3439"/>
                    <a:pt x="2846" y="3474"/>
                    <a:pt x="2501" y="3510"/>
                  </a:cubicBezTo>
                  <a:cubicBezTo>
                    <a:pt x="1894" y="3593"/>
                    <a:pt x="1298" y="3677"/>
                    <a:pt x="715" y="3867"/>
                  </a:cubicBezTo>
                  <a:cubicBezTo>
                    <a:pt x="274" y="4022"/>
                    <a:pt x="60" y="4308"/>
                    <a:pt x="36" y="4784"/>
                  </a:cubicBezTo>
                  <a:cubicBezTo>
                    <a:pt x="1" y="5201"/>
                    <a:pt x="72" y="5594"/>
                    <a:pt x="167" y="5987"/>
                  </a:cubicBezTo>
                  <a:cubicBezTo>
                    <a:pt x="251" y="6296"/>
                    <a:pt x="370" y="6403"/>
                    <a:pt x="703" y="6415"/>
                  </a:cubicBezTo>
                  <a:cubicBezTo>
                    <a:pt x="814" y="6425"/>
                    <a:pt x="927" y="6429"/>
                    <a:pt x="1039" y="6429"/>
                  </a:cubicBezTo>
                  <a:cubicBezTo>
                    <a:pt x="1335" y="6429"/>
                    <a:pt x="1633" y="6399"/>
                    <a:pt x="1917" y="6356"/>
                  </a:cubicBezTo>
                  <a:cubicBezTo>
                    <a:pt x="2310" y="6308"/>
                    <a:pt x="2715" y="6237"/>
                    <a:pt x="3096" y="6177"/>
                  </a:cubicBezTo>
                  <a:cubicBezTo>
                    <a:pt x="3158" y="6166"/>
                    <a:pt x="3207" y="6161"/>
                    <a:pt x="3248" y="6161"/>
                  </a:cubicBezTo>
                  <a:cubicBezTo>
                    <a:pt x="3389" y="6161"/>
                    <a:pt x="3427" y="6231"/>
                    <a:pt x="3501" y="6415"/>
                  </a:cubicBezTo>
                  <a:cubicBezTo>
                    <a:pt x="3513" y="6463"/>
                    <a:pt x="3525" y="6510"/>
                    <a:pt x="3525" y="6546"/>
                  </a:cubicBezTo>
                  <a:cubicBezTo>
                    <a:pt x="3572" y="6891"/>
                    <a:pt x="3608" y="7237"/>
                    <a:pt x="3608" y="7582"/>
                  </a:cubicBezTo>
                  <a:cubicBezTo>
                    <a:pt x="3584" y="8094"/>
                    <a:pt x="3608" y="8606"/>
                    <a:pt x="3680" y="9106"/>
                  </a:cubicBezTo>
                  <a:cubicBezTo>
                    <a:pt x="3680" y="9142"/>
                    <a:pt x="3691" y="9166"/>
                    <a:pt x="3691" y="9201"/>
                  </a:cubicBezTo>
                  <a:cubicBezTo>
                    <a:pt x="3739" y="9404"/>
                    <a:pt x="3811" y="9463"/>
                    <a:pt x="4049" y="9499"/>
                  </a:cubicBezTo>
                  <a:cubicBezTo>
                    <a:pt x="4377" y="9538"/>
                    <a:pt x="4703" y="9559"/>
                    <a:pt x="5030" y="9559"/>
                  </a:cubicBezTo>
                  <a:cubicBezTo>
                    <a:pt x="5307" y="9559"/>
                    <a:pt x="5586" y="9544"/>
                    <a:pt x="5870" y="9511"/>
                  </a:cubicBezTo>
                  <a:cubicBezTo>
                    <a:pt x="6323" y="9451"/>
                    <a:pt x="6478" y="9285"/>
                    <a:pt x="6549" y="8832"/>
                  </a:cubicBezTo>
                  <a:cubicBezTo>
                    <a:pt x="6585" y="8618"/>
                    <a:pt x="6561" y="8392"/>
                    <a:pt x="6561" y="8189"/>
                  </a:cubicBezTo>
                  <a:cubicBezTo>
                    <a:pt x="6549" y="7737"/>
                    <a:pt x="6537" y="7284"/>
                    <a:pt x="6537" y="6820"/>
                  </a:cubicBezTo>
                  <a:cubicBezTo>
                    <a:pt x="6537" y="6475"/>
                    <a:pt x="6597" y="6403"/>
                    <a:pt x="6942" y="6356"/>
                  </a:cubicBezTo>
                  <a:cubicBezTo>
                    <a:pt x="7751" y="6249"/>
                    <a:pt x="8573" y="6165"/>
                    <a:pt x="9395" y="6058"/>
                  </a:cubicBezTo>
                  <a:cubicBezTo>
                    <a:pt x="10073" y="5987"/>
                    <a:pt x="10109" y="5999"/>
                    <a:pt x="10276" y="5225"/>
                  </a:cubicBezTo>
                  <a:lnTo>
                    <a:pt x="10276" y="5165"/>
                  </a:lnTo>
                  <a:cubicBezTo>
                    <a:pt x="10347" y="4677"/>
                    <a:pt x="10288" y="4189"/>
                    <a:pt x="10228" y="3689"/>
                  </a:cubicBezTo>
                  <a:cubicBezTo>
                    <a:pt x="10192" y="3427"/>
                    <a:pt x="10133" y="3379"/>
                    <a:pt x="9918" y="3343"/>
                  </a:cubicBezTo>
                  <a:cubicBezTo>
                    <a:pt x="9526" y="3289"/>
                    <a:pt x="9136" y="3266"/>
                    <a:pt x="8747" y="3266"/>
                  </a:cubicBezTo>
                  <a:cubicBezTo>
                    <a:pt x="8191" y="3266"/>
                    <a:pt x="7638" y="3314"/>
                    <a:pt x="7085" y="3391"/>
                  </a:cubicBezTo>
                  <a:cubicBezTo>
                    <a:pt x="7003" y="3399"/>
                    <a:pt x="6915" y="3413"/>
                    <a:pt x="6817" y="3413"/>
                  </a:cubicBezTo>
                  <a:cubicBezTo>
                    <a:pt x="6774" y="3413"/>
                    <a:pt x="6728" y="3410"/>
                    <a:pt x="6680" y="3403"/>
                  </a:cubicBezTo>
                  <a:cubicBezTo>
                    <a:pt x="6597" y="3093"/>
                    <a:pt x="6585" y="2772"/>
                    <a:pt x="6585" y="2439"/>
                  </a:cubicBezTo>
                  <a:cubicBezTo>
                    <a:pt x="6597" y="1879"/>
                    <a:pt x="6597" y="1307"/>
                    <a:pt x="6585" y="748"/>
                  </a:cubicBezTo>
                  <a:cubicBezTo>
                    <a:pt x="6561" y="355"/>
                    <a:pt x="6442" y="153"/>
                    <a:pt x="6144" y="93"/>
                  </a:cubicBezTo>
                  <a:cubicBezTo>
                    <a:pt x="5837" y="33"/>
                    <a:pt x="5532" y="0"/>
                    <a:pt x="5227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9" name="Google Shape;1700;p42">
              <a:extLst>
                <a:ext uri="{FF2B5EF4-FFF2-40B4-BE49-F238E27FC236}">
                  <a16:creationId xmlns:a16="http://schemas.microsoft.com/office/drawing/2014/main" id="{296F153F-F103-4436-A35C-67F25D8349FA}"/>
                </a:ext>
              </a:extLst>
            </p:cNvPr>
            <p:cNvSpPr/>
            <p:nvPr/>
          </p:nvSpPr>
          <p:spPr>
            <a:xfrm>
              <a:off x="3187875" y="1341902"/>
              <a:ext cx="531913" cy="492405"/>
            </a:xfrm>
            <a:custGeom>
              <a:avLst/>
              <a:gdLst/>
              <a:ahLst/>
              <a:cxnLst/>
              <a:rect l="l" t="t" r="r" b="b"/>
              <a:pathLst>
                <a:path w="11336" h="10494" extrusionOk="0">
                  <a:moveTo>
                    <a:pt x="5537" y="277"/>
                  </a:moveTo>
                  <a:cubicBezTo>
                    <a:pt x="5842" y="277"/>
                    <a:pt x="6147" y="310"/>
                    <a:pt x="6454" y="370"/>
                  </a:cubicBezTo>
                  <a:cubicBezTo>
                    <a:pt x="6752" y="430"/>
                    <a:pt x="6871" y="632"/>
                    <a:pt x="6895" y="1025"/>
                  </a:cubicBezTo>
                  <a:cubicBezTo>
                    <a:pt x="6907" y="1584"/>
                    <a:pt x="6907" y="2156"/>
                    <a:pt x="6895" y="2716"/>
                  </a:cubicBezTo>
                  <a:cubicBezTo>
                    <a:pt x="6895" y="3049"/>
                    <a:pt x="6907" y="3370"/>
                    <a:pt x="6990" y="3680"/>
                  </a:cubicBezTo>
                  <a:cubicBezTo>
                    <a:pt x="7038" y="3687"/>
                    <a:pt x="7084" y="3690"/>
                    <a:pt x="7127" y="3690"/>
                  </a:cubicBezTo>
                  <a:cubicBezTo>
                    <a:pt x="7225" y="3690"/>
                    <a:pt x="7313" y="3676"/>
                    <a:pt x="7395" y="3668"/>
                  </a:cubicBezTo>
                  <a:cubicBezTo>
                    <a:pt x="7948" y="3591"/>
                    <a:pt x="8501" y="3543"/>
                    <a:pt x="9054" y="3543"/>
                  </a:cubicBezTo>
                  <a:cubicBezTo>
                    <a:pt x="9442" y="3543"/>
                    <a:pt x="9829" y="3566"/>
                    <a:pt x="10217" y="3620"/>
                  </a:cubicBezTo>
                  <a:cubicBezTo>
                    <a:pt x="10490" y="3656"/>
                    <a:pt x="10538" y="3704"/>
                    <a:pt x="10562" y="3966"/>
                  </a:cubicBezTo>
                  <a:cubicBezTo>
                    <a:pt x="10598" y="4466"/>
                    <a:pt x="10645" y="4954"/>
                    <a:pt x="10586" y="5442"/>
                  </a:cubicBezTo>
                  <a:lnTo>
                    <a:pt x="10586" y="5502"/>
                  </a:lnTo>
                  <a:cubicBezTo>
                    <a:pt x="10419" y="6276"/>
                    <a:pt x="10383" y="6264"/>
                    <a:pt x="9705" y="6335"/>
                  </a:cubicBezTo>
                  <a:cubicBezTo>
                    <a:pt x="8883" y="6442"/>
                    <a:pt x="8061" y="6526"/>
                    <a:pt x="7252" y="6633"/>
                  </a:cubicBezTo>
                  <a:cubicBezTo>
                    <a:pt x="6907" y="6680"/>
                    <a:pt x="6847" y="6752"/>
                    <a:pt x="6847" y="7097"/>
                  </a:cubicBezTo>
                  <a:cubicBezTo>
                    <a:pt x="6847" y="7561"/>
                    <a:pt x="6859" y="8014"/>
                    <a:pt x="6871" y="8466"/>
                  </a:cubicBezTo>
                  <a:cubicBezTo>
                    <a:pt x="6871" y="8669"/>
                    <a:pt x="6895" y="8895"/>
                    <a:pt x="6859" y="9109"/>
                  </a:cubicBezTo>
                  <a:cubicBezTo>
                    <a:pt x="6788" y="9562"/>
                    <a:pt x="6633" y="9728"/>
                    <a:pt x="6168" y="9788"/>
                  </a:cubicBezTo>
                  <a:cubicBezTo>
                    <a:pt x="5890" y="9821"/>
                    <a:pt x="5614" y="9836"/>
                    <a:pt x="5338" y="9836"/>
                  </a:cubicBezTo>
                  <a:cubicBezTo>
                    <a:pt x="5013" y="9836"/>
                    <a:pt x="4687" y="9815"/>
                    <a:pt x="4359" y="9776"/>
                  </a:cubicBezTo>
                  <a:cubicBezTo>
                    <a:pt x="4121" y="9740"/>
                    <a:pt x="4049" y="9681"/>
                    <a:pt x="4001" y="9478"/>
                  </a:cubicBezTo>
                  <a:cubicBezTo>
                    <a:pt x="4001" y="9443"/>
                    <a:pt x="3990" y="9419"/>
                    <a:pt x="3990" y="9383"/>
                  </a:cubicBezTo>
                  <a:cubicBezTo>
                    <a:pt x="3918" y="8883"/>
                    <a:pt x="3894" y="8371"/>
                    <a:pt x="3918" y="7859"/>
                  </a:cubicBezTo>
                  <a:cubicBezTo>
                    <a:pt x="3918" y="7514"/>
                    <a:pt x="3882" y="7168"/>
                    <a:pt x="3835" y="6823"/>
                  </a:cubicBezTo>
                  <a:cubicBezTo>
                    <a:pt x="3835" y="6787"/>
                    <a:pt x="3823" y="6740"/>
                    <a:pt x="3811" y="6692"/>
                  </a:cubicBezTo>
                  <a:cubicBezTo>
                    <a:pt x="3737" y="6508"/>
                    <a:pt x="3699" y="6438"/>
                    <a:pt x="3558" y="6438"/>
                  </a:cubicBezTo>
                  <a:cubicBezTo>
                    <a:pt x="3517" y="6438"/>
                    <a:pt x="3468" y="6443"/>
                    <a:pt x="3406" y="6454"/>
                  </a:cubicBezTo>
                  <a:cubicBezTo>
                    <a:pt x="3025" y="6514"/>
                    <a:pt x="2620" y="6585"/>
                    <a:pt x="2227" y="6633"/>
                  </a:cubicBezTo>
                  <a:cubicBezTo>
                    <a:pt x="1943" y="6676"/>
                    <a:pt x="1645" y="6706"/>
                    <a:pt x="1349" y="6706"/>
                  </a:cubicBezTo>
                  <a:cubicBezTo>
                    <a:pt x="1237" y="6706"/>
                    <a:pt x="1124" y="6702"/>
                    <a:pt x="1013" y="6692"/>
                  </a:cubicBezTo>
                  <a:cubicBezTo>
                    <a:pt x="680" y="6680"/>
                    <a:pt x="561" y="6573"/>
                    <a:pt x="477" y="6264"/>
                  </a:cubicBezTo>
                  <a:cubicBezTo>
                    <a:pt x="382" y="5871"/>
                    <a:pt x="311" y="5478"/>
                    <a:pt x="346" y="5061"/>
                  </a:cubicBezTo>
                  <a:cubicBezTo>
                    <a:pt x="370" y="4585"/>
                    <a:pt x="584" y="4299"/>
                    <a:pt x="1025" y="4144"/>
                  </a:cubicBezTo>
                  <a:cubicBezTo>
                    <a:pt x="1608" y="3954"/>
                    <a:pt x="2204" y="3870"/>
                    <a:pt x="2811" y="3787"/>
                  </a:cubicBezTo>
                  <a:cubicBezTo>
                    <a:pt x="3156" y="3751"/>
                    <a:pt x="3513" y="3716"/>
                    <a:pt x="3882" y="3668"/>
                  </a:cubicBezTo>
                  <a:cubicBezTo>
                    <a:pt x="3954" y="3430"/>
                    <a:pt x="3918" y="3192"/>
                    <a:pt x="3930" y="2978"/>
                  </a:cubicBezTo>
                  <a:cubicBezTo>
                    <a:pt x="3942" y="2323"/>
                    <a:pt x="3918" y="1644"/>
                    <a:pt x="3990" y="989"/>
                  </a:cubicBezTo>
                  <a:cubicBezTo>
                    <a:pt x="4013" y="692"/>
                    <a:pt x="4132" y="513"/>
                    <a:pt x="4406" y="430"/>
                  </a:cubicBezTo>
                  <a:cubicBezTo>
                    <a:pt x="4418" y="430"/>
                    <a:pt x="4430" y="418"/>
                    <a:pt x="4466" y="418"/>
                  </a:cubicBezTo>
                  <a:cubicBezTo>
                    <a:pt x="4825" y="321"/>
                    <a:pt x="5181" y="277"/>
                    <a:pt x="5537" y="277"/>
                  </a:cubicBezTo>
                  <a:close/>
                  <a:moveTo>
                    <a:pt x="5591" y="1"/>
                  </a:moveTo>
                  <a:cubicBezTo>
                    <a:pt x="5168" y="1"/>
                    <a:pt x="4746" y="74"/>
                    <a:pt x="4335" y="215"/>
                  </a:cubicBezTo>
                  <a:cubicBezTo>
                    <a:pt x="4311" y="215"/>
                    <a:pt x="4299" y="239"/>
                    <a:pt x="4287" y="239"/>
                  </a:cubicBezTo>
                  <a:cubicBezTo>
                    <a:pt x="3990" y="334"/>
                    <a:pt x="3811" y="572"/>
                    <a:pt x="3751" y="882"/>
                  </a:cubicBezTo>
                  <a:cubicBezTo>
                    <a:pt x="3632" y="1442"/>
                    <a:pt x="3644" y="1989"/>
                    <a:pt x="3656" y="2537"/>
                  </a:cubicBezTo>
                  <a:cubicBezTo>
                    <a:pt x="3656" y="2835"/>
                    <a:pt x="3692" y="3132"/>
                    <a:pt x="3704" y="3418"/>
                  </a:cubicBezTo>
                  <a:cubicBezTo>
                    <a:pt x="3668" y="3442"/>
                    <a:pt x="3632" y="3448"/>
                    <a:pt x="3598" y="3448"/>
                  </a:cubicBezTo>
                  <a:cubicBezTo>
                    <a:pt x="3564" y="3448"/>
                    <a:pt x="3531" y="3442"/>
                    <a:pt x="3501" y="3442"/>
                  </a:cubicBezTo>
                  <a:cubicBezTo>
                    <a:pt x="2549" y="3478"/>
                    <a:pt x="1620" y="3620"/>
                    <a:pt x="739" y="3966"/>
                  </a:cubicBezTo>
                  <a:cubicBezTo>
                    <a:pt x="382" y="4097"/>
                    <a:pt x="168" y="4382"/>
                    <a:pt x="84" y="4752"/>
                  </a:cubicBezTo>
                  <a:cubicBezTo>
                    <a:pt x="1" y="5204"/>
                    <a:pt x="1" y="5644"/>
                    <a:pt x="84" y="6085"/>
                  </a:cubicBezTo>
                  <a:cubicBezTo>
                    <a:pt x="227" y="6799"/>
                    <a:pt x="549" y="7133"/>
                    <a:pt x="1275" y="7252"/>
                  </a:cubicBezTo>
                  <a:cubicBezTo>
                    <a:pt x="1502" y="7288"/>
                    <a:pt x="1730" y="7304"/>
                    <a:pt x="1957" y="7304"/>
                  </a:cubicBezTo>
                  <a:cubicBezTo>
                    <a:pt x="2027" y="7304"/>
                    <a:pt x="2098" y="7302"/>
                    <a:pt x="2168" y="7299"/>
                  </a:cubicBezTo>
                  <a:cubicBezTo>
                    <a:pt x="2632" y="7276"/>
                    <a:pt x="3108" y="7216"/>
                    <a:pt x="3585" y="7121"/>
                  </a:cubicBezTo>
                  <a:cubicBezTo>
                    <a:pt x="3620" y="7490"/>
                    <a:pt x="3644" y="7847"/>
                    <a:pt x="3644" y="8192"/>
                  </a:cubicBezTo>
                  <a:cubicBezTo>
                    <a:pt x="3644" y="8645"/>
                    <a:pt x="3680" y="9073"/>
                    <a:pt x="3763" y="9502"/>
                  </a:cubicBezTo>
                  <a:cubicBezTo>
                    <a:pt x="3775" y="9609"/>
                    <a:pt x="3811" y="9716"/>
                    <a:pt x="3835" y="9812"/>
                  </a:cubicBezTo>
                  <a:cubicBezTo>
                    <a:pt x="3930" y="10169"/>
                    <a:pt x="4132" y="10383"/>
                    <a:pt x="4490" y="10443"/>
                  </a:cubicBezTo>
                  <a:cubicBezTo>
                    <a:pt x="4702" y="10478"/>
                    <a:pt x="4911" y="10494"/>
                    <a:pt x="5117" y="10494"/>
                  </a:cubicBezTo>
                  <a:cubicBezTo>
                    <a:pt x="5687" y="10494"/>
                    <a:pt x="6237" y="10370"/>
                    <a:pt x="6788" y="10169"/>
                  </a:cubicBezTo>
                  <a:cubicBezTo>
                    <a:pt x="6978" y="10097"/>
                    <a:pt x="7097" y="9955"/>
                    <a:pt x="7204" y="9776"/>
                  </a:cubicBezTo>
                  <a:cubicBezTo>
                    <a:pt x="7454" y="9276"/>
                    <a:pt x="7490" y="8764"/>
                    <a:pt x="7466" y="8228"/>
                  </a:cubicBezTo>
                  <a:cubicBezTo>
                    <a:pt x="7454" y="7907"/>
                    <a:pt x="7466" y="7585"/>
                    <a:pt x="7466" y="7252"/>
                  </a:cubicBezTo>
                  <a:cubicBezTo>
                    <a:pt x="7883" y="7252"/>
                    <a:pt x="8335" y="7228"/>
                    <a:pt x="8764" y="7192"/>
                  </a:cubicBezTo>
                  <a:cubicBezTo>
                    <a:pt x="9252" y="7168"/>
                    <a:pt x="9764" y="7157"/>
                    <a:pt x="10252" y="7049"/>
                  </a:cubicBezTo>
                  <a:cubicBezTo>
                    <a:pt x="10895" y="6895"/>
                    <a:pt x="11205" y="6597"/>
                    <a:pt x="11300" y="5990"/>
                  </a:cubicBezTo>
                  <a:cubicBezTo>
                    <a:pt x="11336" y="5383"/>
                    <a:pt x="11252" y="4740"/>
                    <a:pt x="11098" y="4121"/>
                  </a:cubicBezTo>
                  <a:cubicBezTo>
                    <a:pt x="10979" y="3632"/>
                    <a:pt x="10657" y="3347"/>
                    <a:pt x="10145" y="3251"/>
                  </a:cubicBezTo>
                  <a:cubicBezTo>
                    <a:pt x="9782" y="3204"/>
                    <a:pt x="9422" y="3183"/>
                    <a:pt x="9062" y="3183"/>
                  </a:cubicBezTo>
                  <a:cubicBezTo>
                    <a:pt x="8701" y="3183"/>
                    <a:pt x="8341" y="3204"/>
                    <a:pt x="7978" y="3239"/>
                  </a:cubicBezTo>
                  <a:cubicBezTo>
                    <a:pt x="7839" y="3249"/>
                    <a:pt x="7699" y="3293"/>
                    <a:pt x="7553" y="3293"/>
                  </a:cubicBezTo>
                  <a:cubicBezTo>
                    <a:pt x="7524" y="3293"/>
                    <a:pt x="7495" y="3291"/>
                    <a:pt x="7466" y="3287"/>
                  </a:cubicBezTo>
                  <a:cubicBezTo>
                    <a:pt x="7466" y="3168"/>
                    <a:pt x="7466" y="3049"/>
                    <a:pt x="7490" y="2942"/>
                  </a:cubicBezTo>
                  <a:cubicBezTo>
                    <a:pt x="7561" y="2370"/>
                    <a:pt x="7550" y="1811"/>
                    <a:pt x="7454" y="1263"/>
                  </a:cubicBezTo>
                  <a:cubicBezTo>
                    <a:pt x="7371" y="727"/>
                    <a:pt x="7109" y="275"/>
                    <a:pt x="6561" y="132"/>
                  </a:cubicBezTo>
                  <a:cubicBezTo>
                    <a:pt x="6241" y="44"/>
                    <a:pt x="5915" y="1"/>
                    <a:pt x="5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0" name="Google Shape;1701;p42">
              <a:extLst>
                <a:ext uri="{FF2B5EF4-FFF2-40B4-BE49-F238E27FC236}">
                  <a16:creationId xmlns:a16="http://schemas.microsoft.com/office/drawing/2014/main" id="{26000AF7-EFB2-43F1-9150-017E03C27671}"/>
                </a:ext>
              </a:extLst>
            </p:cNvPr>
            <p:cNvSpPr/>
            <p:nvPr/>
          </p:nvSpPr>
          <p:spPr>
            <a:xfrm>
              <a:off x="3384529" y="1382725"/>
              <a:ext cx="25197" cy="97223"/>
            </a:xfrm>
            <a:custGeom>
              <a:avLst/>
              <a:gdLst/>
              <a:ahLst/>
              <a:cxnLst/>
              <a:rect l="l" t="t" r="r" b="b"/>
              <a:pathLst>
                <a:path w="537" h="2072" extrusionOk="0">
                  <a:moveTo>
                    <a:pt x="239" y="0"/>
                  </a:moveTo>
                  <a:cubicBezTo>
                    <a:pt x="120" y="0"/>
                    <a:pt x="37" y="143"/>
                    <a:pt x="25" y="322"/>
                  </a:cubicBezTo>
                  <a:cubicBezTo>
                    <a:pt x="1" y="584"/>
                    <a:pt x="37" y="857"/>
                    <a:pt x="60" y="1119"/>
                  </a:cubicBezTo>
                  <a:cubicBezTo>
                    <a:pt x="108" y="1429"/>
                    <a:pt x="144" y="1762"/>
                    <a:pt x="263" y="2072"/>
                  </a:cubicBezTo>
                  <a:cubicBezTo>
                    <a:pt x="322" y="2060"/>
                    <a:pt x="346" y="2024"/>
                    <a:pt x="346" y="2000"/>
                  </a:cubicBezTo>
                  <a:cubicBezTo>
                    <a:pt x="477" y="1429"/>
                    <a:pt x="537" y="869"/>
                    <a:pt x="489" y="298"/>
                  </a:cubicBezTo>
                  <a:cubicBezTo>
                    <a:pt x="477" y="107"/>
                    <a:pt x="370" y="0"/>
                    <a:pt x="239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1" name="Google Shape;1702;p42">
              <a:extLst>
                <a:ext uri="{FF2B5EF4-FFF2-40B4-BE49-F238E27FC236}">
                  <a16:creationId xmlns:a16="http://schemas.microsoft.com/office/drawing/2014/main" id="{05B5B1E0-057E-4F03-AD92-36D8DA4079F8}"/>
                </a:ext>
              </a:extLst>
            </p:cNvPr>
            <p:cNvSpPr/>
            <p:nvPr/>
          </p:nvSpPr>
          <p:spPr>
            <a:xfrm>
              <a:off x="3574521" y="1525322"/>
              <a:ext cx="75451" cy="23790"/>
            </a:xfrm>
            <a:custGeom>
              <a:avLst/>
              <a:gdLst/>
              <a:ahLst/>
              <a:cxnLst/>
              <a:rect l="l" t="t" r="r" b="b"/>
              <a:pathLst>
                <a:path w="1608" h="507" extrusionOk="0">
                  <a:moveTo>
                    <a:pt x="736" y="0"/>
                  </a:moveTo>
                  <a:cubicBezTo>
                    <a:pt x="562" y="0"/>
                    <a:pt x="387" y="19"/>
                    <a:pt x="214" y="57"/>
                  </a:cubicBezTo>
                  <a:cubicBezTo>
                    <a:pt x="95" y="92"/>
                    <a:pt x="0" y="164"/>
                    <a:pt x="12" y="295"/>
                  </a:cubicBezTo>
                  <a:cubicBezTo>
                    <a:pt x="36" y="438"/>
                    <a:pt x="143" y="473"/>
                    <a:pt x="262" y="497"/>
                  </a:cubicBezTo>
                  <a:cubicBezTo>
                    <a:pt x="312" y="504"/>
                    <a:pt x="362" y="507"/>
                    <a:pt x="412" y="507"/>
                  </a:cubicBezTo>
                  <a:cubicBezTo>
                    <a:pt x="540" y="507"/>
                    <a:pt x="669" y="487"/>
                    <a:pt x="798" y="462"/>
                  </a:cubicBezTo>
                  <a:cubicBezTo>
                    <a:pt x="1072" y="414"/>
                    <a:pt x="1357" y="378"/>
                    <a:pt x="1607" y="223"/>
                  </a:cubicBezTo>
                  <a:cubicBezTo>
                    <a:pt x="1596" y="164"/>
                    <a:pt x="1572" y="152"/>
                    <a:pt x="1536" y="140"/>
                  </a:cubicBezTo>
                  <a:cubicBezTo>
                    <a:pt x="1275" y="46"/>
                    <a:pt x="1006" y="0"/>
                    <a:pt x="736" y="0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2" name="Google Shape;1703;p42">
              <a:extLst>
                <a:ext uri="{FF2B5EF4-FFF2-40B4-BE49-F238E27FC236}">
                  <a16:creationId xmlns:a16="http://schemas.microsoft.com/office/drawing/2014/main" id="{5F8D4A37-6A88-4620-8585-4E70125FA64F}"/>
                </a:ext>
              </a:extLst>
            </p:cNvPr>
            <p:cNvSpPr/>
            <p:nvPr/>
          </p:nvSpPr>
          <p:spPr>
            <a:xfrm>
              <a:off x="3226446" y="1548502"/>
              <a:ext cx="60389" cy="30218"/>
            </a:xfrm>
            <a:custGeom>
              <a:avLst/>
              <a:gdLst/>
              <a:ahLst/>
              <a:cxnLst/>
              <a:rect l="l" t="t" r="r" b="b"/>
              <a:pathLst>
                <a:path w="1287" h="644" extrusionOk="0">
                  <a:moveTo>
                    <a:pt x="751" y="1"/>
                  </a:moveTo>
                  <a:cubicBezTo>
                    <a:pt x="515" y="1"/>
                    <a:pt x="272" y="55"/>
                    <a:pt x="143" y="158"/>
                  </a:cubicBezTo>
                  <a:cubicBezTo>
                    <a:pt x="24" y="253"/>
                    <a:pt x="0" y="432"/>
                    <a:pt x="84" y="539"/>
                  </a:cubicBezTo>
                  <a:cubicBezTo>
                    <a:pt x="145" y="616"/>
                    <a:pt x="222" y="643"/>
                    <a:pt x="304" y="643"/>
                  </a:cubicBezTo>
                  <a:cubicBezTo>
                    <a:pt x="348" y="643"/>
                    <a:pt x="395" y="635"/>
                    <a:pt x="441" y="622"/>
                  </a:cubicBezTo>
                  <a:cubicBezTo>
                    <a:pt x="691" y="551"/>
                    <a:pt x="929" y="456"/>
                    <a:pt x="1155" y="313"/>
                  </a:cubicBezTo>
                  <a:cubicBezTo>
                    <a:pt x="1215" y="265"/>
                    <a:pt x="1274" y="241"/>
                    <a:pt x="1286" y="146"/>
                  </a:cubicBezTo>
                  <a:cubicBezTo>
                    <a:pt x="1286" y="137"/>
                    <a:pt x="1279" y="114"/>
                    <a:pt x="1271" y="114"/>
                  </a:cubicBezTo>
                  <a:cubicBezTo>
                    <a:pt x="1268" y="114"/>
                    <a:pt x="1265" y="117"/>
                    <a:pt x="1263" y="122"/>
                  </a:cubicBezTo>
                  <a:cubicBezTo>
                    <a:pt x="1148" y="40"/>
                    <a:pt x="952" y="1"/>
                    <a:pt x="751" y="1"/>
                  </a:cubicBezTo>
                  <a:close/>
                </a:path>
              </a:pathLst>
            </a:custGeom>
            <a:solidFill>
              <a:srgbClr val="1C0D3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3" name="Google Shape;1704;p42">
              <a:extLst>
                <a:ext uri="{FF2B5EF4-FFF2-40B4-BE49-F238E27FC236}">
                  <a16:creationId xmlns:a16="http://schemas.microsoft.com/office/drawing/2014/main" id="{D34AE4F7-ABDA-4D04-A95C-5FE7DD2CC8B3}"/>
                </a:ext>
              </a:extLst>
            </p:cNvPr>
            <p:cNvSpPr/>
            <p:nvPr/>
          </p:nvSpPr>
          <p:spPr>
            <a:xfrm>
              <a:off x="3216404" y="1333644"/>
              <a:ext cx="485507" cy="449095"/>
            </a:xfrm>
            <a:custGeom>
              <a:avLst/>
              <a:gdLst/>
              <a:ahLst/>
              <a:cxnLst/>
              <a:rect l="l" t="t" r="r" b="b"/>
              <a:pathLst>
                <a:path w="10347" h="9571" extrusionOk="0">
                  <a:moveTo>
                    <a:pt x="5226" y="1"/>
                  </a:moveTo>
                  <a:cubicBezTo>
                    <a:pt x="4870" y="1"/>
                    <a:pt x="4515" y="45"/>
                    <a:pt x="4155" y="141"/>
                  </a:cubicBezTo>
                  <a:cubicBezTo>
                    <a:pt x="4120" y="141"/>
                    <a:pt x="4108" y="153"/>
                    <a:pt x="4096" y="153"/>
                  </a:cubicBezTo>
                  <a:cubicBezTo>
                    <a:pt x="3822" y="248"/>
                    <a:pt x="3703" y="427"/>
                    <a:pt x="3679" y="725"/>
                  </a:cubicBezTo>
                  <a:cubicBezTo>
                    <a:pt x="3608" y="1379"/>
                    <a:pt x="3632" y="2046"/>
                    <a:pt x="3620" y="2701"/>
                  </a:cubicBezTo>
                  <a:cubicBezTo>
                    <a:pt x="3608" y="2927"/>
                    <a:pt x="3643" y="3165"/>
                    <a:pt x="3572" y="3404"/>
                  </a:cubicBezTo>
                  <a:cubicBezTo>
                    <a:pt x="3203" y="3451"/>
                    <a:pt x="2846" y="3475"/>
                    <a:pt x="2500" y="3523"/>
                  </a:cubicBezTo>
                  <a:cubicBezTo>
                    <a:pt x="1893" y="3594"/>
                    <a:pt x="1298" y="3689"/>
                    <a:pt x="715" y="3880"/>
                  </a:cubicBezTo>
                  <a:cubicBezTo>
                    <a:pt x="274" y="4023"/>
                    <a:pt x="60" y="4308"/>
                    <a:pt x="36" y="4785"/>
                  </a:cubicBezTo>
                  <a:cubicBezTo>
                    <a:pt x="0" y="5201"/>
                    <a:pt x="72" y="5606"/>
                    <a:pt x="167" y="5987"/>
                  </a:cubicBezTo>
                  <a:cubicBezTo>
                    <a:pt x="250" y="6309"/>
                    <a:pt x="369" y="6404"/>
                    <a:pt x="703" y="6428"/>
                  </a:cubicBezTo>
                  <a:cubicBezTo>
                    <a:pt x="807" y="6434"/>
                    <a:pt x="913" y="6437"/>
                    <a:pt x="1018" y="6437"/>
                  </a:cubicBezTo>
                  <a:cubicBezTo>
                    <a:pt x="1321" y="6437"/>
                    <a:pt x="1626" y="6412"/>
                    <a:pt x="1917" y="6368"/>
                  </a:cubicBezTo>
                  <a:cubicBezTo>
                    <a:pt x="2310" y="6321"/>
                    <a:pt x="2715" y="6249"/>
                    <a:pt x="3096" y="6190"/>
                  </a:cubicBezTo>
                  <a:cubicBezTo>
                    <a:pt x="3157" y="6179"/>
                    <a:pt x="3207" y="6173"/>
                    <a:pt x="3248" y="6173"/>
                  </a:cubicBezTo>
                  <a:cubicBezTo>
                    <a:pt x="3389" y="6173"/>
                    <a:pt x="3427" y="6243"/>
                    <a:pt x="3501" y="6428"/>
                  </a:cubicBezTo>
                  <a:cubicBezTo>
                    <a:pt x="3513" y="6463"/>
                    <a:pt x="3524" y="6511"/>
                    <a:pt x="3524" y="6559"/>
                  </a:cubicBezTo>
                  <a:cubicBezTo>
                    <a:pt x="3572" y="6904"/>
                    <a:pt x="3608" y="7237"/>
                    <a:pt x="3608" y="7583"/>
                  </a:cubicBezTo>
                  <a:cubicBezTo>
                    <a:pt x="3584" y="8106"/>
                    <a:pt x="3608" y="8607"/>
                    <a:pt x="3679" y="9119"/>
                  </a:cubicBezTo>
                  <a:cubicBezTo>
                    <a:pt x="3679" y="9142"/>
                    <a:pt x="3691" y="9178"/>
                    <a:pt x="3691" y="9202"/>
                  </a:cubicBezTo>
                  <a:cubicBezTo>
                    <a:pt x="3739" y="9416"/>
                    <a:pt x="3810" y="9476"/>
                    <a:pt x="4048" y="9500"/>
                  </a:cubicBezTo>
                  <a:cubicBezTo>
                    <a:pt x="4387" y="9546"/>
                    <a:pt x="4722" y="9570"/>
                    <a:pt x="5059" y="9570"/>
                  </a:cubicBezTo>
                  <a:cubicBezTo>
                    <a:pt x="5327" y="9570"/>
                    <a:pt x="5596" y="9555"/>
                    <a:pt x="5870" y="9523"/>
                  </a:cubicBezTo>
                  <a:cubicBezTo>
                    <a:pt x="6322" y="9464"/>
                    <a:pt x="6477" y="9297"/>
                    <a:pt x="6549" y="8833"/>
                  </a:cubicBezTo>
                  <a:cubicBezTo>
                    <a:pt x="6584" y="8630"/>
                    <a:pt x="6561" y="8404"/>
                    <a:pt x="6561" y="8190"/>
                  </a:cubicBezTo>
                  <a:cubicBezTo>
                    <a:pt x="6549" y="7749"/>
                    <a:pt x="6537" y="7285"/>
                    <a:pt x="6537" y="6821"/>
                  </a:cubicBezTo>
                  <a:cubicBezTo>
                    <a:pt x="6537" y="6487"/>
                    <a:pt x="6596" y="6404"/>
                    <a:pt x="6942" y="6368"/>
                  </a:cubicBezTo>
                  <a:cubicBezTo>
                    <a:pt x="7751" y="6261"/>
                    <a:pt x="8573" y="6166"/>
                    <a:pt x="9394" y="6071"/>
                  </a:cubicBezTo>
                  <a:cubicBezTo>
                    <a:pt x="10073" y="5987"/>
                    <a:pt x="10109" y="5999"/>
                    <a:pt x="10275" y="5225"/>
                  </a:cubicBezTo>
                  <a:lnTo>
                    <a:pt x="10275" y="5178"/>
                  </a:lnTo>
                  <a:cubicBezTo>
                    <a:pt x="10347" y="4678"/>
                    <a:pt x="10287" y="4189"/>
                    <a:pt x="10228" y="3701"/>
                  </a:cubicBezTo>
                  <a:cubicBezTo>
                    <a:pt x="10192" y="3427"/>
                    <a:pt x="10132" y="3392"/>
                    <a:pt x="9918" y="3356"/>
                  </a:cubicBezTo>
                  <a:cubicBezTo>
                    <a:pt x="9513" y="3300"/>
                    <a:pt x="9110" y="3275"/>
                    <a:pt x="8709" y="3275"/>
                  </a:cubicBezTo>
                  <a:cubicBezTo>
                    <a:pt x="8166" y="3275"/>
                    <a:pt x="7625" y="3321"/>
                    <a:pt x="7084" y="3404"/>
                  </a:cubicBezTo>
                  <a:cubicBezTo>
                    <a:pt x="7000" y="3412"/>
                    <a:pt x="6910" y="3420"/>
                    <a:pt x="6810" y="3420"/>
                  </a:cubicBezTo>
                  <a:cubicBezTo>
                    <a:pt x="6768" y="3420"/>
                    <a:pt x="6725" y="3419"/>
                    <a:pt x="6680" y="3415"/>
                  </a:cubicBezTo>
                  <a:cubicBezTo>
                    <a:pt x="6596" y="3106"/>
                    <a:pt x="6584" y="2773"/>
                    <a:pt x="6584" y="2451"/>
                  </a:cubicBezTo>
                  <a:cubicBezTo>
                    <a:pt x="6596" y="1880"/>
                    <a:pt x="6596" y="1320"/>
                    <a:pt x="6584" y="748"/>
                  </a:cubicBezTo>
                  <a:cubicBezTo>
                    <a:pt x="6561" y="367"/>
                    <a:pt x="6441" y="153"/>
                    <a:pt x="6144" y="94"/>
                  </a:cubicBezTo>
                  <a:cubicBezTo>
                    <a:pt x="5836" y="33"/>
                    <a:pt x="5531" y="1"/>
                    <a:pt x="52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44" name="Google Shape;1705;p42">
              <a:extLst>
                <a:ext uri="{FF2B5EF4-FFF2-40B4-BE49-F238E27FC236}">
                  <a16:creationId xmlns:a16="http://schemas.microsoft.com/office/drawing/2014/main" id="{EB5029CE-AD9D-4263-9EC3-614D7AF8F4E5}"/>
                </a:ext>
              </a:extLst>
            </p:cNvPr>
            <p:cNvSpPr/>
            <p:nvPr/>
          </p:nvSpPr>
          <p:spPr>
            <a:xfrm>
              <a:off x="3201858" y="1320975"/>
              <a:ext cx="531913" cy="492686"/>
            </a:xfrm>
            <a:custGeom>
              <a:avLst/>
              <a:gdLst/>
              <a:ahLst/>
              <a:cxnLst/>
              <a:rect l="l" t="t" r="r" b="b"/>
              <a:pathLst>
                <a:path w="11336" h="10500" extrusionOk="0">
                  <a:moveTo>
                    <a:pt x="5536" y="271"/>
                  </a:moveTo>
                  <a:cubicBezTo>
                    <a:pt x="5841" y="271"/>
                    <a:pt x="6146" y="303"/>
                    <a:pt x="6454" y="364"/>
                  </a:cubicBezTo>
                  <a:cubicBezTo>
                    <a:pt x="6751" y="423"/>
                    <a:pt x="6871" y="637"/>
                    <a:pt x="6894" y="1018"/>
                  </a:cubicBezTo>
                  <a:cubicBezTo>
                    <a:pt x="6906" y="1590"/>
                    <a:pt x="6906" y="2150"/>
                    <a:pt x="6894" y="2721"/>
                  </a:cubicBezTo>
                  <a:cubicBezTo>
                    <a:pt x="6894" y="3043"/>
                    <a:pt x="6906" y="3376"/>
                    <a:pt x="6990" y="3685"/>
                  </a:cubicBezTo>
                  <a:cubicBezTo>
                    <a:pt x="7035" y="3689"/>
                    <a:pt x="7078" y="3690"/>
                    <a:pt x="7120" y="3690"/>
                  </a:cubicBezTo>
                  <a:cubicBezTo>
                    <a:pt x="7220" y="3690"/>
                    <a:pt x="7310" y="3682"/>
                    <a:pt x="7394" y="3674"/>
                  </a:cubicBezTo>
                  <a:cubicBezTo>
                    <a:pt x="7935" y="3591"/>
                    <a:pt x="8476" y="3545"/>
                    <a:pt x="9017" y="3545"/>
                  </a:cubicBezTo>
                  <a:cubicBezTo>
                    <a:pt x="9416" y="3545"/>
                    <a:pt x="9816" y="3570"/>
                    <a:pt x="10216" y="3626"/>
                  </a:cubicBezTo>
                  <a:cubicBezTo>
                    <a:pt x="10490" y="3650"/>
                    <a:pt x="10538" y="3697"/>
                    <a:pt x="10561" y="3971"/>
                  </a:cubicBezTo>
                  <a:cubicBezTo>
                    <a:pt x="10597" y="4459"/>
                    <a:pt x="10645" y="4948"/>
                    <a:pt x="10585" y="5448"/>
                  </a:cubicBezTo>
                  <a:lnTo>
                    <a:pt x="10585" y="5495"/>
                  </a:lnTo>
                  <a:cubicBezTo>
                    <a:pt x="10419" y="6269"/>
                    <a:pt x="10383" y="6257"/>
                    <a:pt x="9704" y="6341"/>
                  </a:cubicBezTo>
                  <a:cubicBezTo>
                    <a:pt x="8883" y="6436"/>
                    <a:pt x="8061" y="6531"/>
                    <a:pt x="7252" y="6638"/>
                  </a:cubicBezTo>
                  <a:cubicBezTo>
                    <a:pt x="6906" y="6674"/>
                    <a:pt x="6847" y="6757"/>
                    <a:pt x="6847" y="7091"/>
                  </a:cubicBezTo>
                  <a:cubicBezTo>
                    <a:pt x="6847" y="7555"/>
                    <a:pt x="6859" y="8019"/>
                    <a:pt x="6871" y="8460"/>
                  </a:cubicBezTo>
                  <a:cubicBezTo>
                    <a:pt x="6871" y="8674"/>
                    <a:pt x="6894" y="8900"/>
                    <a:pt x="6859" y="9103"/>
                  </a:cubicBezTo>
                  <a:cubicBezTo>
                    <a:pt x="6787" y="9567"/>
                    <a:pt x="6632" y="9734"/>
                    <a:pt x="6168" y="9793"/>
                  </a:cubicBezTo>
                  <a:cubicBezTo>
                    <a:pt x="5899" y="9825"/>
                    <a:pt x="5633" y="9840"/>
                    <a:pt x="5367" y="9840"/>
                  </a:cubicBezTo>
                  <a:cubicBezTo>
                    <a:pt x="5032" y="9840"/>
                    <a:pt x="4697" y="9816"/>
                    <a:pt x="4358" y="9770"/>
                  </a:cubicBezTo>
                  <a:cubicBezTo>
                    <a:pt x="4120" y="9746"/>
                    <a:pt x="4049" y="9686"/>
                    <a:pt x="4001" y="9472"/>
                  </a:cubicBezTo>
                  <a:cubicBezTo>
                    <a:pt x="4001" y="9448"/>
                    <a:pt x="3989" y="9412"/>
                    <a:pt x="3989" y="9389"/>
                  </a:cubicBezTo>
                  <a:cubicBezTo>
                    <a:pt x="3918" y="8877"/>
                    <a:pt x="3894" y="8376"/>
                    <a:pt x="3918" y="7853"/>
                  </a:cubicBezTo>
                  <a:cubicBezTo>
                    <a:pt x="3918" y="7507"/>
                    <a:pt x="3882" y="7174"/>
                    <a:pt x="3834" y="6829"/>
                  </a:cubicBezTo>
                  <a:cubicBezTo>
                    <a:pt x="3834" y="6781"/>
                    <a:pt x="3823" y="6733"/>
                    <a:pt x="3811" y="6698"/>
                  </a:cubicBezTo>
                  <a:cubicBezTo>
                    <a:pt x="3737" y="6513"/>
                    <a:pt x="3699" y="6443"/>
                    <a:pt x="3558" y="6443"/>
                  </a:cubicBezTo>
                  <a:cubicBezTo>
                    <a:pt x="3517" y="6443"/>
                    <a:pt x="3467" y="6449"/>
                    <a:pt x="3406" y="6460"/>
                  </a:cubicBezTo>
                  <a:cubicBezTo>
                    <a:pt x="3025" y="6519"/>
                    <a:pt x="2620" y="6591"/>
                    <a:pt x="2227" y="6638"/>
                  </a:cubicBezTo>
                  <a:cubicBezTo>
                    <a:pt x="1936" y="6682"/>
                    <a:pt x="1631" y="6707"/>
                    <a:pt x="1328" y="6707"/>
                  </a:cubicBezTo>
                  <a:cubicBezTo>
                    <a:pt x="1223" y="6707"/>
                    <a:pt x="1117" y="6704"/>
                    <a:pt x="1013" y="6698"/>
                  </a:cubicBezTo>
                  <a:cubicBezTo>
                    <a:pt x="679" y="6674"/>
                    <a:pt x="560" y="6579"/>
                    <a:pt x="477" y="6257"/>
                  </a:cubicBezTo>
                  <a:cubicBezTo>
                    <a:pt x="382" y="5876"/>
                    <a:pt x="310" y="5471"/>
                    <a:pt x="346" y="5055"/>
                  </a:cubicBezTo>
                  <a:cubicBezTo>
                    <a:pt x="370" y="4578"/>
                    <a:pt x="584" y="4293"/>
                    <a:pt x="1025" y="4150"/>
                  </a:cubicBezTo>
                  <a:cubicBezTo>
                    <a:pt x="1608" y="3959"/>
                    <a:pt x="2203" y="3864"/>
                    <a:pt x="2810" y="3793"/>
                  </a:cubicBezTo>
                  <a:cubicBezTo>
                    <a:pt x="3156" y="3745"/>
                    <a:pt x="3513" y="3721"/>
                    <a:pt x="3882" y="3674"/>
                  </a:cubicBezTo>
                  <a:cubicBezTo>
                    <a:pt x="3953" y="3435"/>
                    <a:pt x="3918" y="3197"/>
                    <a:pt x="3930" y="2971"/>
                  </a:cubicBezTo>
                  <a:cubicBezTo>
                    <a:pt x="3942" y="2316"/>
                    <a:pt x="3918" y="1649"/>
                    <a:pt x="3989" y="995"/>
                  </a:cubicBezTo>
                  <a:cubicBezTo>
                    <a:pt x="4013" y="697"/>
                    <a:pt x="4132" y="518"/>
                    <a:pt x="4406" y="423"/>
                  </a:cubicBezTo>
                  <a:cubicBezTo>
                    <a:pt x="4418" y="423"/>
                    <a:pt x="4430" y="411"/>
                    <a:pt x="4465" y="411"/>
                  </a:cubicBezTo>
                  <a:cubicBezTo>
                    <a:pt x="4825" y="315"/>
                    <a:pt x="5180" y="271"/>
                    <a:pt x="5536" y="271"/>
                  </a:cubicBezTo>
                  <a:close/>
                  <a:moveTo>
                    <a:pt x="5591" y="0"/>
                  </a:moveTo>
                  <a:cubicBezTo>
                    <a:pt x="5168" y="0"/>
                    <a:pt x="4746" y="72"/>
                    <a:pt x="4334" y="221"/>
                  </a:cubicBezTo>
                  <a:cubicBezTo>
                    <a:pt x="4311" y="221"/>
                    <a:pt x="4299" y="233"/>
                    <a:pt x="4287" y="233"/>
                  </a:cubicBezTo>
                  <a:cubicBezTo>
                    <a:pt x="3989" y="340"/>
                    <a:pt x="3811" y="578"/>
                    <a:pt x="3751" y="887"/>
                  </a:cubicBezTo>
                  <a:cubicBezTo>
                    <a:pt x="3632" y="1435"/>
                    <a:pt x="3644" y="1983"/>
                    <a:pt x="3656" y="2542"/>
                  </a:cubicBezTo>
                  <a:cubicBezTo>
                    <a:pt x="3656" y="2840"/>
                    <a:pt x="3692" y="3138"/>
                    <a:pt x="3703" y="3412"/>
                  </a:cubicBezTo>
                  <a:cubicBezTo>
                    <a:pt x="3656" y="3443"/>
                    <a:pt x="3608" y="3449"/>
                    <a:pt x="3564" y="3449"/>
                  </a:cubicBezTo>
                  <a:cubicBezTo>
                    <a:pt x="3542" y="3449"/>
                    <a:pt x="3521" y="3447"/>
                    <a:pt x="3501" y="3447"/>
                  </a:cubicBezTo>
                  <a:cubicBezTo>
                    <a:pt x="2549" y="3471"/>
                    <a:pt x="1620" y="3626"/>
                    <a:pt x="739" y="3971"/>
                  </a:cubicBezTo>
                  <a:cubicBezTo>
                    <a:pt x="382" y="4102"/>
                    <a:pt x="167" y="4388"/>
                    <a:pt x="84" y="4757"/>
                  </a:cubicBezTo>
                  <a:cubicBezTo>
                    <a:pt x="1" y="5198"/>
                    <a:pt x="1" y="5650"/>
                    <a:pt x="84" y="6079"/>
                  </a:cubicBezTo>
                  <a:cubicBezTo>
                    <a:pt x="227" y="6793"/>
                    <a:pt x="548" y="7138"/>
                    <a:pt x="1275" y="7257"/>
                  </a:cubicBezTo>
                  <a:cubicBezTo>
                    <a:pt x="1502" y="7294"/>
                    <a:pt x="1729" y="7309"/>
                    <a:pt x="1957" y="7309"/>
                  </a:cubicBezTo>
                  <a:cubicBezTo>
                    <a:pt x="2027" y="7309"/>
                    <a:pt x="2097" y="7308"/>
                    <a:pt x="2168" y="7305"/>
                  </a:cubicBezTo>
                  <a:cubicBezTo>
                    <a:pt x="2632" y="7269"/>
                    <a:pt x="3108" y="7210"/>
                    <a:pt x="3584" y="7126"/>
                  </a:cubicBezTo>
                  <a:cubicBezTo>
                    <a:pt x="3620" y="7495"/>
                    <a:pt x="3644" y="7853"/>
                    <a:pt x="3644" y="8198"/>
                  </a:cubicBezTo>
                  <a:cubicBezTo>
                    <a:pt x="3644" y="8638"/>
                    <a:pt x="3680" y="9067"/>
                    <a:pt x="3763" y="9508"/>
                  </a:cubicBezTo>
                  <a:cubicBezTo>
                    <a:pt x="3775" y="9615"/>
                    <a:pt x="3811" y="9710"/>
                    <a:pt x="3834" y="9817"/>
                  </a:cubicBezTo>
                  <a:cubicBezTo>
                    <a:pt x="3930" y="10174"/>
                    <a:pt x="4132" y="10377"/>
                    <a:pt x="4489" y="10448"/>
                  </a:cubicBezTo>
                  <a:cubicBezTo>
                    <a:pt x="4702" y="10483"/>
                    <a:pt x="4910" y="10499"/>
                    <a:pt x="5117" y="10499"/>
                  </a:cubicBezTo>
                  <a:cubicBezTo>
                    <a:pt x="5686" y="10499"/>
                    <a:pt x="6237" y="10375"/>
                    <a:pt x="6787" y="10174"/>
                  </a:cubicBezTo>
                  <a:cubicBezTo>
                    <a:pt x="6978" y="10103"/>
                    <a:pt x="7097" y="9948"/>
                    <a:pt x="7204" y="9770"/>
                  </a:cubicBezTo>
                  <a:cubicBezTo>
                    <a:pt x="7454" y="9281"/>
                    <a:pt x="7490" y="8757"/>
                    <a:pt x="7466" y="8222"/>
                  </a:cubicBezTo>
                  <a:cubicBezTo>
                    <a:pt x="7454" y="7912"/>
                    <a:pt x="7466" y="7591"/>
                    <a:pt x="7466" y="7257"/>
                  </a:cubicBezTo>
                  <a:cubicBezTo>
                    <a:pt x="7883" y="7257"/>
                    <a:pt x="8335" y="7233"/>
                    <a:pt x="8764" y="7198"/>
                  </a:cubicBezTo>
                  <a:cubicBezTo>
                    <a:pt x="9252" y="7174"/>
                    <a:pt x="9764" y="7150"/>
                    <a:pt x="10252" y="7055"/>
                  </a:cubicBezTo>
                  <a:cubicBezTo>
                    <a:pt x="10895" y="6900"/>
                    <a:pt x="11204" y="6602"/>
                    <a:pt x="11300" y="5995"/>
                  </a:cubicBezTo>
                  <a:cubicBezTo>
                    <a:pt x="11335" y="5388"/>
                    <a:pt x="11252" y="4745"/>
                    <a:pt x="11097" y="4114"/>
                  </a:cubicBezTo>
                  <a:cubicBezTo>
                    <a:pt x="10978" y="3626"/>
                    <a:pt x="10657" y="3340"/>
                    <a:pt x="10145" y="3257"/>
                  </a:cubicBezTo>
                  <a:cubicBezTo>
                    <a:pt x="9782" y="3203"/>
                    <a:pt x="9421" y="3179"/>
                    <a:pt x="9061" y="3179"/>
                  </a:cubicBezTo>
                  <a:cubicBezTo>
                    <a:pt x="8701" y="3179"/>
                    <a:pt x="8341" y="3203"/>
                    <a:pt x="7978" y="3245"/>
                  </a:cubicBezTo>
                  <a:cubicBezTo>
                    <a:pt x="7849" y="3254"/>
                    <a:pt x="7720" y="3292"/>
                    <a:pt x="7585" y="3292"/>
                  </a:cubicBezTo>
                  <a:cubicBezTo>
                    <a:pt x="7546" y="3292"/>
                    <a:pt x="7506" y="3289"/>
                    <a:pt x="7466" y="3281"/>
                  </a:cubicBezTo>
                  <a:cubicBezTo>
                    <a:pt x="7466" y="3162"/>
                    <a:pt x="7466" y="3043"/>
                    <a:pt x="7490" y="2947"/>
                  </a:cubicBezTo>
                  <a:cubicBezTo>
                    <a:pt x="7561" y="2376"/>
                    <a:pt x="7549" y="1804"/>
                    <a:pt x="7454" y="1257"/>
                  </a:cubicBezTo>
                  <a:cubicBezTo>
                    <a:pt x="7371" y="721"/>
                    <a:pt x="7109" y="280"/>
                    <a:pt x="6561" y="125"/>
                  </a:cubicBezTo>
                  <a:cubicBezTo>
                    <a:pt x="6241" y="43"/>
                    <a:pt x="5916" y="0"/>
                    <a:pt x="55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29" name="Google Shape;1613;p39">
            <a:extLst>
              <a:ext uri="{FF2B5EF4-FFF2-40B4-BE49-F238E27FC236}">
                <a16:creationId xmlns:a16="http://schemas.microsoft.com/office/drawing/2014/main" id="{96871D56-5693-4A87-B939-A2014683A64E}"/>
              </a:ext>
            </a:extLst>
          </p:cNvPr>
          <p:cNvSpPr txBox="1">
            <a:spLocks/>
          </p:cNvSpPr>
          <p:nvPr/>
        </p:nvSpPr>
        <p:spPr>
          <a:xfrm>
            <a:off x="1737175" y="2869041"/>
            <a:ext cx="8386609" cy="1369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nnie Use Your Telescope"/>
              <a:buNone/>
              <a:defRPr sz="8246" b="1" i="0" u="none" strike="noStrike" cap="none">
                <a:solidFill>
                  <a:srgbClr val="46246A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69: ÔN TẬP PHÉP CỘNG, PHÉP TRỪ TRONG PHẠM VI 100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4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(tiết 3)</a:t>
            </a:r>
            <a:endParaRPr lang="vi-VN" sz="66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DCA50D-18EE-4CC1-A42A-828963CAA4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029" y="1384738"/>
            <a:ext cx="6660026" cy="3330014"/>
          </a:xfrm>
          <a:prstGeom prst="rect">
            <a:avLst/>
          </a:prstGeom>
        </p:spPr>
      </p:pic>
      <p:sp>
        <p:nvSpPr>
          <p:cNvPr id="3" name="Google Shape;1615;p39">
            <a:extLst>
              <a:ext uri="{FF2B5EF4-FFF2-40B4-BE49-F238E27FC236}">
                <a16:creationId xmlns:a16="http://schemas.microsoft.com/office/drawing/2014/main" id="{4F754BAF-ACBC-4182-8EE1-26489BBF2BB9}"/>
              </a:ext>
            </a:extLst>
          </p:cNvPr>
          <p:cNvSpPr/>
          <p:nvPr/>
        </p:nvSpPr>
        <p:spPr>
          <a:xfrm>
            <a:off x="7423110" y="5107561"/>
            <a:ext cx="2194775" cy="635225"/>
          </a:xfrm>
          <a:prstGeom prst="roundRect">
            <a:avLst>
              <a:gd name="adj" fmla="val 50000"/>
            </a:avLst>
          </a:prstGeom>
          <a:solidFill>
            <a:srgbClr val="4D3B6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4" name="Google Shape;1616;p39">
            <a:extLst>
              <a:ext uri="{FF2B5EF4-FFF2-40B4-BE49-F238E27FC236}">
                <a16:creationId xmlns:a16="http://schemas.microsoft.com/office/drawing/2014/main" id="{BF5CBB8D-EDF9-4B83-9B88-A980C52E97CC}"/>
              </a:ext>
            </a:extLst>
          </p:cNvPr>
          <p:cNvSpPr txBox="1">
            <a:spLocks/>
          </p:cNvSpPr>
          <p:nvPr/>
        </p:nvSpPr>
        <p:spPr>
          <a:xfrm>
            <a:off x="7740511" y="5249821"/>
            <a:ext cx="1559972" cy="39541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S/115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4386;p6">
            <a:extLst>
              <a:ext uri="{FF2B5EF4-FFF2-40B4-BE49-F238E27FC236}">
                <a16:creationId xmlns:a16="http://schemas.microsoft.com/office/drawing/2014/main" id="{FF7D3205-6661-450B-B5E0-47F8CA89B9E2}"/>
              </a:ext>
            </a:extLst>
          </p:cNvPr>
          <p:cNvGrpSpPr/>
          <p:nvPr/>
        </p:nvGrpSpPr>
        <p:grpSpPr>
          <a:xfrm>
            <a:off x="689720" y="464516"/>
            <a:ext cx="10782397" cy="614083"/>
            <a:chOff x="1183343" y="1464304"/>
            <a:chExt cx="10024436" cy="614083"/>
          </a:xfrm>
        </p:grpSpPr>
        <p:sp>
          <p:nvSpPr>
            <p:cNvPr id="18" name="Google Shape;4387;p6">
              <a:extLst>
                <a:ext uri="{FF2B5EF4-FFF2-40B4-BE49-F238E27FC236}">
                  <a16:creationId xmlns:a16="http://schemas.microsoft.com/office/drawing/2014/main" id="{D8834DB1-2435-4DE1-97CD-64F40B28AA34}"/>
                </a:ext>
              </a:extLst>
            </p:cNvPr>
            <p:cNvSpPr txBox="1"/>
            <p:nvPr/>
          </p:nvSpPr>
          <p:spPr>
            <a:xfrm>
              <a:off x="1804763" y="1493652"/>
              <a:ext cx="9403016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/>
              <a:r>
                <a:rPr lang="en-US" sz="3200"/>
                <a:t>Chọn câu trả lời đúng.</a:t>
              </a:r>
              <a:endParaRPr lang="en-US" sz="3200" dirty="0"/>
            </a:p>
          </p:txBody>
        </p:sp>
        <p:sp>
          <p:nvSpPr>
            <p:cNvPr id="19" name="Google Shape;4388;p6">
              <a:extLst>
                <a:ext uri="{FF2B5EF4-FFF2-40B4-BE49-F238E27FC236}">
                  <a16:creationId xmlns:a16="http://schemas.microsoft.com/office/drawing/2014/main" id="{ED2FB827-EE65-4A08-8B14-DB7328B5F12D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D9E4F0A-8946-4A9C-83AB-EAA023C5643F}"/>
              </a:ext>
            </a:extLst>
          </p:cNvPr>
          <p:cNvSpPr txBox="1"/>
          <p:nvPr/>
        </p:nvSpPr>
        <p:spPr>
          <a:xfrm>
            <a:off x="1078139" y="1431963"/>
            <a:ext cx="5065989" cy="1568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600" dirty="0" err="1"/>
              <a:t>Tổng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64 </a:t>
            </a:r>
            <a:r>
              <a:rPr lang="en-US" sz="2600" dirty="0" err="1"/>
              <a:t>và</a:t>
            </a:r>
            <a:r>
              <a:rPr lang="en-US" sz="2600" dirty="0"/>
              <a:t> 26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90	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80	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38</a:t>
            </a:r>
            <a:endParaRPr lang="vi-VN" sz="2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23EE03-9281-41F8-B6C4-8C621BC3E2F4}"/>
              </a:ext>
            </a:extLst>
          </p:cNvPr>
          <p:cNvSpPr txBox="1"/>
          <p:nvPr/>
        </p:nvSpPr>
        <p:spPr>
          <a:xfrm>
            <a:off x="6774996" y="1431962"/>
            <a:ext cx="4697121" cy="1568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/>
              <a:t>b) </a:t>
            </a:r>
            <a:r>
              <a:rPr lang="en-US" sz="2600" dirty="0" err="1"/>
              <a:t>Hiệu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71 </a:t>
            </a:r>
            <a:r>
              <a:rPr lang="en-US" sz="2600" dirty="0" err="1"/>
              <a:t>và</a:t>
            </a:r>
            <a:r>
              <a:rPr lang="en-US" sz="2600" dirty="0"/>
              <a:t> 18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63	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53	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89</a:t>
            </a:r>
            <a:endParaRPr lang="vi-VN" sz="2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9B8ACB-E469-4F22-8D39-A54EF1B03477}"/>
              </a:ext>
            </a:extLst>
          </p:cNvPr>
          <p:cNvSpPr txBox="1"/>
          <p:nvPr/>
        </p:nvSpPr>
        <p:spPr>
          <a:xfrm>
            <a:off x="1078138" y="3570769"/>
            <a:ext cx="5065989" cy="1568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/>
              <a:t>c) </a:t>
            </a:r>
            <a:r>
              <a:rPr lang="en-US" sz="2600" dirty="0" err="1"/>
              <a:t>Kết</a:t>
            </a:r>
            <a:r>
              <a:rPr lang="en-US" sz="2600" dirty="0"/>
              <a:t> </a:t>
            </a: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dirty="0" err="1"/>
              <a:t>tính</a:t>
            </a:r>
            <a:r>
              <a:rPr lang="en-US" sz="2600" dirty="0"/>
              <a:t> 34 + 9 – 27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43	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26	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16</a:t>
            </a:r>
            <a:endParaRPr lang="vi-VN" sz="2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2C606F-17C7-4AB1-BE3B-18E781315031}"/>
              </a:ext>
            </a:extLst>
          </p:cNvPr>
          <p:cNvSpPr txBox="1"/>
          <p:nvPr/>
        </p:nvSpPr>
        <p:spPr>
          <a:xfrm>
            <a:off x="6590561" y="3570768"/>
            <a:ext cx="5065989" cy="1568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/>
              <a:t>d) </a:t>
            </a:r>
            <a:r>
              <a:rPr lang="en-US" sz="2600" dirty="0" err="1"/>
              <a:t>Kết</a:t>
            </a:r>
            <a:r>
              <a:rPr lang="en-US" sz="2600" dirty="0"/>
              <a:t> </a:t>
            </a: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dirty="0" err="1"/>
              <a:t>tính</a:t>
            </a:r>
            <a:r>
              <a:rPr lang="en-US" sz="2600" dirty="0"/>
              <a:t> 53 – 5 + 45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48	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83	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93</a:t>
            </a:r>
            <a:endParaRPr lang="vi-VN" sz="26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073CE28-1118-4C7D-9106-4057368CA86C}"/>
              </a:ext>
            </a:extLst>
          </p:cNvPr>
          <p:cNvSpPr/>
          <p:nvPr/>
        </p:nvSpPr>
        <p:spPr>
          <a:xfrm>
            <a:off x="998073" y="2470070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0154CBA-CE53-46A0-A32A-E999E75D4454}"/>
              </a:ext>
            </a:extLst>
          </p:cNvPr>
          <p:cNvSpPr/>
          <p:nvPr/>
        </p:nvSpPr>
        <p:spPr>
          <a:xfrm>
            <a:off x="8520458" y="2470069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C36DFDF-2162-41DB-83A9-0CAC351963EC}"/>
              </a:ext>
            </a:extLst>
          </p:cNvPr>
          <p:cNvSpPr/>
          <p:nvPr/>
        </p:nvSpPr>
        <p:spPr>
          <a:xfrm>
            <a:off x="4691960" y="4579848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7C26067-505E-440C-A765-E4882AC561F8}"/>
              </a:ext>
            </a:extLst>
          </p:cNvPr>
          <p:cNvSpPr/>
          <p:nvPr/>
        </p:nvSpPr>
        <p:spPr>
          <a:xfrm>
            <a:off x="10163704" y="4579848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4386;p6">
            <a:extLst>
              <a:ext uri="{FF2B5EF4-FFF2-40B4-BE49-F238E27FC236}">
                <a16:creationId xmlns:a16="http://schemas.microsoft.com/office/drawing/2014/main" id="{6C90B0BA-3409-4C26-BDCB-937AD5AADE90}"/>
              </a:ext>
            </a:extLst>
          </p:cNvPr>
          <p:cNvGrpSpPr/>
          <p:nvPr/>
        </p:nvGrpSpPr>
        <p:grpSpPr>
          <a:xfrm>
            <a:off x="1259447" y="865838"/>
            <a:ext cx="7030148" cy="614083"/>
            <a:chOff x="1183343" y="1464304"/>
            <a:chExt cx="7030148" cy="614083"/>
          </a:xfrm>
        </p:grpSpPr>
        <p:sp>
          <p:nvSpPr>
            <p:cNvPr id="28" name="Google Shape;4387;p6">
              <a:extLst>
                <a:ext uri="{FF2B5EF4-FFF2-40B4-BE49-F238E27FC236}">
                  <a16:creationId xmlns:a16="http://schemas.microsoft.com/office/drawing/2014/main" id="{44A3C0BF-7DB6-412B-B060-46F9B1C689B4}"/>
                </a:ext>
              </a:extLst>
            </p:cNvPr>
            <p:cNvSpPr txBox="1"/>
            <p:nvPr/>
          </p:nvSpPr>
          <p:spPr>
            <a:xfrm>
              <a:off x="1804762" y="1493652"/>
              <a:ext cx="6408729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</a:rPr>
                <a:t>Tìm chữ số thích hợp.</a:t>
              </a:r>
              <a:endParaRPr sz="2000"/>
            </a:p>
          </p:txBody>
        </p:sp>
        <p:sp>
          <p:nvSpPr>
            <p:cNvPr id="29" name="Google Shape;4388;p6">
              <a:extLst>
                <a:ext uri="{FF2B5EF4-FFF2-40B4-BE49-F238E27FC236}">
                  <a16:creationId xmlns:a16="http://schemas.microsoft.com/office/drawing/2014/main" id="{EE02FE6F-563E-4C72-82E7-B0BCE1319401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C434AA27-6453-43E2-8D58-F793373F90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01924" y="2134960"/>
            <a:ext cx="8757990" cy="1943554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EBD9B7D-AD5F-444B-A7DF-56506C3725D5}"/>
              </a:ext>
            </a:extLst>
          </p:cNvPr>
          <p:cNvSpPr/>
          <p:nvPr/>
        </p:nvSpPr>
        <p:spPr>
          <a:xfrm>
            <a:off x="3251173" y="3501579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81E3C2BD-3862-480C-A489-602F07E52D48}"/>
              </a:ext>
            </a:extLst>
          </p:cNvPr>
          <p:cNvSpPr/>
          <p:nvPr/>
        </p:nvSpPr>
        <p:spPr>
          <a:xfrm>
            <a:off x="2734717" y="3501579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1FE10C3-CBEA-4F52-B155-888DAA63C4AF}"/>
              </a:ext>
            </a:extLst>
          </p:cNvPr>
          <p:cNvSpPr/>
          <p:nvPr/>
        </p:nvSpPr>
        <p:spPr>
          <a:xfrm>
            <a:off x="6447329" y="2394865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CD7B156-E489-428C-8C45-B89A3D235C45}"/>
              </a:ext>
            </a:extLst>
          </p:cNvPr>
          <p:cNvSpPr/>
          <p:nvPr/>
        </p:nvSpPr>
        <p:spPr>
          <a:xfrm>
            <a:off x="5957323" y="2931919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E3759FD-A536-4E73-999D-73E4098E816D}"/>
              </a:ext>
            </a:extLst>
          </p:cNvPr>
          <p:cNvSpPr/>
          <p:nvPr/>
        </p:nvSpPr>
        <p:spPr>
          <a:xfrm>
            <a:off x="9789859" y="2917405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1492FB5F-F3F3-4B76-BA5B-5D075BC053C5}"/>
              </a:ext>
            </a:extLst>
          </p:cNvPr>
          <p:cNvSpPr/>
          <p:nvPr/>
        </p:nvSpPr>
        <p:spPr>
          <a:xfrm>
            <a:off x="9299853" y="3497959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92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BC3A798B-E1EF-4B4B-A5BC-FF4D57AA1BB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3058"/>
          <a:stretch/>
        </p:blipFill>
        <p:spPr>
          <a:xfrm>
            <a:off x="1259447" y="3355363"/>
            <a:ext cx="9093457" cy="746037"/>
          </a:xfrm>
          <a:prstGeom prst="rect">
            <a:avLst/>
          </a:prstGeom>
        </p:spPr>
      </p:pic>
      <p:grpSp>
        <p:nvGrpSpPr>
          <p:cNvPr id="27" name="Google Shape;4386;p6">
            <a:extLst>
              <a:ext uri="{FF2B5EF4-FFF2-40B4-BE49-F238E27FC236}">
                <a16:creationId xmlns:a16="http://schemas.microsoft.com/office/drawing/2014/main" id="{6C90B0BA-3409-4C26-BDCB-937AD5AADE90}"/>
              </a:ext>
            </a:extLst>
          </p:cNvPr>
          <p:cNvGrpSpPr/>
          <p:nvPr/>
        </p:nvGrpSpPr>
        <p:grpSpPr>
          <a:xfrm>
            <a:off x="1259447" y="865838"/>
            <a:ext cx="7030148" cy="614083"/>
            <a:chOff x="1183343" y="1464304"/>
            <a:chExt cx="7030148" cy="614083"/>
          </a:xfrm>
        </p:grpSpPr>
        <p:sp>
          <p:nvSpPr>
            <p:cNvPr id="28" name="Google Shape;4387;p6">
              <a:extLst>
                <a:ext uri="{FF2B5EF4-FFF2-40B4-BE49-F238E27FC236}">
                  <a16:creationId xmlns:a16="http://schemas.microsoft.com/office/drawing/2014/main" id="{44A3C0BF-7DB6-412B-B060-46F9B1C689B4}"/>
                </a:ext>
              </a:extLst>
            </p:cNvPr>
            <p:cNvSpPr txBox="1"/>
            <p:nvPr/>
          </p:nvSpPr>
          <p:spPr>
            <a:xfrm>
              <a:off x="1804762" y="1493652"/>
              <a:ext cx="6408729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</a:rPr>
                <a:t>&gt;, &lt;, = ?</a:t>
              </a:r>
              <a:endParaRPr sz="2000"/>
            </a:p>
          </p:txBody>
        </p:sp>
        <p:sp>
          <p:nvSpPr>
            <p:cNvPr id="29" name="Google Shape;4388;p6">
              <a:extLst>
                <a:ext uri="{FF2B5EF4-FFF2-40B4-BE49-F238E27FC236}">
                  <a16:creationId xmlns:a16="http://schemas.microsoft.com/office/drawing/2014/main" id="{EE02FE6F-563E-4C72-82E7-B0BCE1319401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BE94B405-0675-476B-9423-D96E1118F1C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43754"/>
          <a:stretch/>
        </p:blipFill>
        <p:spPr>
          <a:xfrm>
            <a:off x="1259447" y="1839736"/>
            <a:ext cx="9093457" cy="8938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B89ADD4-6C10-4E2D-BFDE-7B920B587C27}"/>
              </a:ext>
            </a:extLst>
          </p:cNvPr>
          <p:cNvSpPr txBox="1"/>
          <p:nvPr/>
        </p:nvSpPr>
        <p:spPr>
          <a:xfrm>
            <a:off x="2572616" y="264405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7AA952B-9DD9-41F5-B461-2D49CE8CE746}"/>
              </a:ext>
            </a:extLst>
          </p:cNvPr>
          <p:cNvSpPr/>
          <p:nvPr/>
        </p:nvSpPr>
        <p:spPr>
          <a:xfrm>
            <a:off x="3631875" y="2111452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C8668C-5052-4D3C-9FA1-8191F44FD8A5}"/>
              </a:ext>
            </a:extLst>
          </p:cNvPr>
          <p:cNvSpPr txBox="1"/>
          <p:nvPr/>
        </p:nvSpPr>
        <p:spPr>
          <a:xfrm>
            <a:off x="2572616" y="410140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908E2E2-5935-4583-ADC9-D46FB0A5B3FF}"/>
              </a:ext>
            </a:extLst>
          </p:cNvPr>
          <p:cNvSpPr/>
          <p:nvPr/>
        </p:nvSpPr>
        <p:spPr>
          <a:xfrm>
            <a:off x="3620265" y="3490885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43ED638-5F8F-4A97-BE3A-A186C5F2CB8D}"/>
              </a:ext>
            </a:extLst>
          </p:cNvPr>
          <p:cNvSpPr/>
          <p:nvPr/>
        </p:nvSpPr>
        <p:spPr>
          <a:xfrm>
            <a:off x="8270705" y="2111452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=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FCCC50-CFC7-47D0-928C-2B6A7891BDE4}"/>
              </a:ext>
            </a:extLst>
          </p:cNvPr>
          <p:cNvSpPr txBox="1"/>
          <p:nvPr/>
        </p:nvSpPr>
        <p:spPr>
          <a:xfrm>
            <a:off x="7194934" y="2630596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91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9ED0BD-D4B6-4D0C-B8A6-3EFCFEE3A61A}"/>
              </a:ext>
            </a:extLst>
          </p:cNvPr>
          <p:cNvSpPr txBox="1"/>
          <p:nvPr/>
        </p:nvSpPr>
        <p:spPr>
          <a:xfrm>
            <a:off x="9166251" y="2581236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91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A4FFBC-8ACB-407E-A620-174D581EF3C8}"/>
              </a:ext>
            </a:extLst>
          </p:cNvPr>
          <p:cNvSpPr txBox="1"/>
          <p:nvPr/>
        </p:nvSpPr>
        <p:spPr>
          <a:xfrm>
            <a:off x="7194934" y="4138356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1D452A-CE33-49A1-8010-CC0586406F04}"/>
              </a:ext>
            </a:extLst>
          </p:cNvPr>
          <p:cNvSpPr txBox="1"/>
          <p:nvPr/>
        </p:nvSpPr>
        <p:spPr>
          <a:xfrm>
            <a:off x="9232977" y="412924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9C6251C-00AE-4283-90B5-2D13DADFFBB3}"/>
              </a:ext>
            </a:extLst>
          </p:cNvPr>
          <p:cNvSpPr/>
          <p:nvPr/>
        </p:nvSpPr>
        <p:spPr>
          <a:xfrm>
            <a:off x="8198332" y="3498745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9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5" name="Double Brace 34">
            <a:extLst>
              <a:ext uri="{FF2B5EF4-FFF2-40B4-BE49-F238E27FC236}">
                <a16:creationId xmlns:a16="http://schemas.microsoft.com/office/drawing/2014/main" id="{F7097B81-3D4E-4555-A0A9-2C350227D72B}"/>
              </a:ext>
            </a:extLst>
          </p:cNvPr>
          <p:cNvSpPr/>
          <p:nvPr/>
        </p:nvSpPr>
        <p:spPr>
          <a:xfrm rot="5400000">
            <a:off x="2397828" y="1717146"/>
            <a:ext cx="926716" cy="1020477"/>
          </a:xfrm>
          <a:custGeom>
            <a:avLst/>
            <a:gdLst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917454 w 1069848"/>
              <a:gd name="connsiteY6" fmla="*/ 0 h 914400"/>
              <a:gd name="connsiteX7" fmla="*/ 993651 w 1069848"/>
              <a:gd name="connsiteY7" fmla="*/ 76197 h 914400"/>
              <a:gd name="connsiteX8" fmla="*/ 993651 w 1069848"/>
              <a:gd name="connsiteY8" fmla="*/ 381003 h 914400"/>
              <a:gd name="connsiteX9" fmla="*/ 1069848 w 1069848"/>
              <a:gd name="connsiteY9" fmla="*/ 457200 h 914400"/>
              <a:gd name="connsiteX10" fmla="*/ 993651 w 1069848"/>
              <a:gd name="connsiteY10" fmla="*/ 533397 h 914400"/>
              <a:gd name="connsiteX11" fmla="*/ 993651 w 1069848"/>
              <a:gd name="connsiteY11" fmla="*/ 838203 h 914400"/>
              <a:gd name="connsiteX12" fmla="*/ 917454 w 1069848"/>
              <a:gd name="connsiteY12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917454 w 1069848"/>
              <a:gd name="connsiteY5" fmla="*/ 0 h 914400"/>
              <a:gd name="connsiteX6" fmla="*/ 993651 w 1069848"/>
              <a:gd name="connsiteY6" fmla="*/ 76197 h 914400"/>
              <a:gd name="connsiteX7" fmla="*/ 993651 w 1069848"/>
              <a:gd name="connsiteY7" fmla="*/ 381003 h 914400"/>
              <a:gd name="connsiteX8" fmla="*/ 1069848 w 1069848"/>
              <a:gd name="connsiteY8" fmla="*/ 457200 h 914400"/>
              <a:gd name="connsiteX9" fmla="*/ 993651 w 1069848"/>
              <a:gd name="connsiteY9" fmla="*/ 533397 h 914400"/>
              <a:gd name="connsiteX10" fmla="*/ 993651 w 1069848"/>
              <a:gd name="connsiteY10" fmla="*/ 838203 h 914400"/>
              <a:gd name="connsiteX11" fmla="*/ 917454 w 1069848"/>
              <a:gd name="connsiteY11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76197 w 1069848"/>
              <a:gd name="connsiteY3" fmla="*/ 381003 h 914400"/>
              <a:gd name="connsiteX4" fmla="*/ 917454 w 1069848"/>
              <a:gd name="connsiteY4" fmla="*/ 0 h 914400"/>
              <a:gd name="connsiteX5" fmla="*/ 993651 w 1069848"/>
              <a:gd name="connsiteY5" fmla="*/ 76197 h 914400"/>
              <a:gd name="connsiteX6" fmla="*/ 993651 w 1069848"/>
              <a:gd name="connsiteY6" fmla="*/ 381003 h 914400"/>
              <a:gd name="connsiteX7" fmla="*/ 1069848 w 1069848"/>
              <a:gd name="connsiteY7" fmla="*/ 457200 h 914400"/>
              <a:gd name="connsiteX8" fmla="*/ 993651 w 1069848"/>
              <a:gd name="connsiteY8" fmla="*/ 533397 h 914400"/>
              <a:gd name="connsiteX9" fmla="*/ 993651 w 1069848"/>
              <a:gd name="connsiteY9" fmla="*/ 838203 h 914400"/>
              <a:gd name="connsiteX10" fmla="*/ 917454 w 1069848"/>
              <a:gd name="connsiteY10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381003 h 914400"/>
              <a:gd name="connsiteX3" fmla="*/ 917454 w 1069848"/>
              <a:gd name="connsiteY3" fmla="*/ 0 h 914400"/>
              <a:gd name="connsiteX4" fmla="*/ 993651 w 1069848"/>
              <a:gd name="connsiteY4" fmla="*/ 76197 h 914400"/>
              <a:gd name="connsiteX5" fmla="*/ 993651 w 1069848"/>
              <a:gd name="connsiteY5" fmla="*/ 381003 h 914400"/>
              <a:gd name="connsiteX6" fmla="*/ 1069848 w 1069848"/>
              <a:gd name="connsiteY6" fmla="*/ 457200 h 914400"/>
              <a:gd name="connsiteX7" fmla="*/ 993651 w 1069848"/>
              <a:gd name="connsiteY7" fmla="*/ 533397 h 914400"/>
              <a:gd name="connsiteX8" fmla="*/ 993651 w 1069848"/>
              <a:gd name="connsiteY8" fmla="*/ 838203 h 914400"/>
              <a:gd name="connsiteX9" fmla="*/ 917454 w 1069848"/>
              <a:gd name="connsiteY9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381003 h 914400"/>
              <a:gd name="connsiteX2" fmla="*/ 917454 w 1069848"/>
              <a:gd name="connsiteY2" fmla="*/ 0 h 914400"/>
              <a:gd name="connsiteX3" fmla="*/ 993651 w 1069848"/>
              <a:gd name="connsiteY3" fmla="*/ 76197 h 914400"/>
              <a:gd name="connsiteX4" fmla="*/ 993651 w 1069848"/>
              <a:gd name="connsiteY4" fmla="*/ 381003 h 914400"/>
              <a:gd name="connsiteX5" fmla="*/ 1069848 w 1069848"/>
              <a:gd name="connsiteY5" fmla="*/ 457200 h 914400"/>
              <a:gd name="connsiteX6" fmla="*/ 993651 w 1069848"/>
              <a:gd name="connsiteY6" fmla="*/ 533397 h 914400"/>
              <a:gd name="connsiteX7" fmla="*/ 993651 w 1069848"/>
              <a:gd name="connsiteY7" fmla="*/ 838203 h 914400"/>
              <a:gd name="connsiteX8" fmla="*/ 917454 w 1069848"/>
              <a:gd name="connsiteY8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917454 w 1069848"/>
              <a:gd name="connsiteY0" fmla="*/ 0 h 914400"/>
              <a:gd name="connsiteX1" fmla="*/ 993651 w 1069848"/>
              <a:gd name="connsiteY1" fmla="*/ 76197 h 914400"/>
              <a:gd name="connsiteX2" fmla="*/ 993651 w 1069848"/>
              <a:gd name="connsiteY2" fmla="*/ 381003 h 914400"/>
              <a:gd name="connsiteX3" fmla="*/ 1069848 w 1069848"/>
              <a:gd name="connsiteY3" fmla="*/ 457200 h 914400"/>
              <a:gd name="connsiteX4" fmla="*/ 993651 w 1069848"/>
              <a:gd name="connsiteY4" fmla="*/ 533397 h 914400"/>
              <a:gd name="connsiteX5" fmla="*/ 993651 w 1069848"/>
              <a:gd name="connsiteY5" fmla="*/ 838203 h 914400"/>
              <a:gd name="connsiteX6" fmla="*/ 917454 w 1069848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9848" h="914400" stroke="0" extrusionOk="0">
                <a:moveTo>
                  <a:pt x="152394" y="914400"/>
                </a:moveTo>
                <a:cubicBezTo>
                  <a:pt x="110312" y="914400"/>
                  <a:pt x="76197" y="880285"/>
                  <a:pt x="76197" y="838203"/>
                </a:cubicBezTo>
                <a:lnTo>
                  <a:pt x="76197" y="533397"/>
                </a:lnTo>
                <a:cubicBezTo>
                  <a:pt x="76197" y="491315"/>
                  <a:pt x="42082" y="457200"/>
                  <a:pt x="0" y="457200"/>
                </a:cubicBezTo>
                <a:cubicBezTo>
                  <a:pt x="42082" y="457200"/>
                  <a:pt x="76197" y="423085"/>
                  <a:pt x="76197" y="381003"/>
                </a:cubicBezTo>
                <a:lnTo>
                  <a:pt x="76197" y="76197"/>
                </a:lnTo>
                <a:cubicBezTo>
                  <a:pt x="76197" y="34115"/>
                  <a:pt x="110312" y="0"/>
                  <a:pt x="152394" y="0"/>
                </a:cubicBezTo>
                <a:lnTo>
                  <a:pt x="917454" y="0"/>
                </a:ln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  <a:lnTo>
                  <a:pt x="152394" y="914400"/>
                </a:lnTo>
                <a:close/>
              </a:path>
              <a:path w="1069848" h="914400" fill="none">
                <a:moveTo>
                  <a:pt x="917454" y="0"/>
                </a:move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uble Brace 34">
            <a:extLst>
              <a:ext uri="{FF2B5EF4-FFF2-40B4-BE49-F238E27FC236}">
                <a16:creationId xmlns:a16="http://schemas.microsoft.com/office/drawing/2014/main" id="{CF289C16-E3CB-4352-B3DB-C24429908735}"/>
              </a:ext>
            </a:extLst>
          </p:cNvPr>
          <p:cNvSpPr/>
          <p:nvPr/>
        </p:nvSpPr>
        <p:spPr>
          <a:xfrm rot="5400000">
            <a:off x="7039187" y="1704124"/>
            <a:ext cx="926716" cy="1020477"/>
          </a:xfrm>
          <a:custGeom>
            <a:avLst/>
            <a:gdLst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917454 w 1069848"/>
              <a:gd name="connsiteY6" fmla="*/ 0 h 914400"/>
              <a:gd name="connsiteX7" fmla="*/ 993651 w 1069848"/>
              <a:gd name="connsiteY7" fmla="*/ 76197 h 914400"/>
              <a:gd name="connsiteX8" fmla="*/ 993651 w 1069848"/>
              <a:gd name="connsiteY8" fmla="*/ 381003 h 914400"/>
              <a:gd name="connsiteX9" fmla="*/ 1069848 w 1069848"/>
              <a:gd name="connsiteY9" fmla="*/ 457200 h 914400"/>
              <a:gd name="connsiteX10" fmla="*/ 993651 w 1069848"/>
              <a:gd name="connsiteY10" fmla="*/ 533397 h 914400"/>
              <a:gd name="connsiteX11" fmla="*/ 993651 w 1069848"/>
              <a:gd name="connsiteY11" fmla="*/ 838203 h 914400"/>
              <a:gd name="connsiteX12" fmla="*/ 917454 w 1069848"/>
              <a:gd name="connsiteY12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917454 w 1069848"/>
              <a:gd name="connsiteY5" fmla="*/ 0 h 914400"/>
              <a:gd name="connsiteX6" fmla="*/ 993651 w 1069848"/>
              <a:gd name="connsiteY6" fmla="*/ 76197 h 914400"/>
              <a:gd name="connsiteX7" fmla="*/ 993651 w 1069848"/>
              <a:gd name="connsiteY7" fmla="*/ 381003 h 914400"/>
              <a:gd name="connsiteX8" fmla="*/ 1069848 w 1069848"/>
              <a:gd name="connsiteY8" fmla="*/ 457200 h 914400"/>
              <a:gd name="connsiteX9" fmla="*/ 993651 w 1069848"/>
              <a:gd name="connsiteY9" fmla="*/ 533397 h 914400"/>
              <a:gd name="connsiteX10" fmla="*/ 993651 w 1069848"/>
              <a:gd name="connsiteY10" fmla="*/ 838203 h 914400"/>
              <a:gd name="connsiteX11" fmla="*/ 917454 w 1069848"/>
              <a:gd name="connsiteY11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76197 w 1069848"/>
              <a:gd name="connsiteY3" fmla="*/ 381003 h 914400"/>
              <a:gd name="connsiteX4" fmla="*/ 917454 w 1069848"/>
              <a:gd name="connsiteY4" fmla="*/ 0 h 914400"/>
              <a:gd name="connsiteX5" fmla="*/ 993651 w 1069848"/>
              <a:gd name="connsiteY5" fmla="*/ 76197 h 914400"/>
              <a:gd name="connsiteX6" fmla="*/ 993651 w 1069848"/>
              <a:gd name="connsiteY6" fmla="*/ 381003 h 914400"/>
              <a:gd name="connsiteX7" fmla="*/ 1069848 w 1069848"/>
              <a:gd name="connsiteY7" fmla="*/ 457200 h 914400"/>
              <a:gd name="connsiteX8" fmla="*/ 993651 w 1069848"/>
              <a:gd name="connsiteY8" fmla="*/ 533397 h 914400"/>
              <a:gd name="connsiteX9" fmla="*/ 993651 w 1069848"/>
              <a:gd name="connsiteY9" fmla="*/ 838203 h 914400"/>
              <a:gd name="connsiteX10" fmla="*/ 917454 w 1069848"/>
              <a:gd name="connsiteY10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381003 h 914400"/>
              <a:gd name="connsiteX3" fmla="*/ 917454 w 1069848"/>
              <a:gd name="connsiteY3" fmla="*/ 0 h 914400"/>
              <a:gd name="connsiteX4" fmla="*/ 993651 w 1069848"/>
              <a:gd name="connsiteY4" fmla="*/ 76197 h 914400"/>
              <a:gd name="connsiteX5" fmla="*/ 993651 w 1069848"/>
              <a:gd name="connsiteY5" fmla="*/ 381003 h 914400"/>
              <a:gd name="connsiteX6" fmla="*/ 1069848 w 1069848"/>
              <a:gd name="connsiteY6" fmla="*/ 457200 h 914400"/>
              <a:gd name="connsiteX7" fmla="*/ 993651 w 1069848"/>
              <a:gd name="connsiteY7" fmla="*/ 533397 h 914400"/>
              <a:gd name="connsiteX8" fmla="*/ 993651 w 1069848"/>
              <a:gd name="connsiteY8" fmla="*/ 838203 h 914400"/>
              <a:gd name="connsiteX9" fmla="*/ 917454 w 1069848"/>
              <a:gd name="connsiteY9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381003 h 914400"/>
              <a:gd name="connsiteX2" fmla="*/ 917454 w 1069848"/>
              <a:gd name="connsiteY2" fmla="*/ 0 h 914400"/>
              <a:gd name="connsiteX3" fmla="*/ 993651 w 1069848"/>
              <a:gd name="connsiteY3" fmla="*/ 76197 h 914400"/>
              <a:gd name="connsiteX4" fmla="*/ 993651 w 1069848"/>
              <a:gd name="connsiteY4" fmla="*/ 381003 h 914400"/>
              <a:gd name="connsiteX5" fmla="*/ 1069848 w 1069848"/>
              <a:gd name="connsiteY5" fmla="*/ 457200 h 914400"/>
              <a:gd name="connsiteX6" fmla="*/ 993651 w 1069848"/>
              <a:gd name="connsiteY6" fmla="*/ 533397 h 914400"/>
              <a:gd name="connsiteX7" fmla="*/ 993651 w 1069848"/>
              <a:gd name="connsiteY7" fmla="*/ 838203 h 914400"/>
              <a:gd name="connsiteX8" fmla="*/ 917454 w 1069848"/>
              <a:gd name="connsiteY8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917454 w 1069848"/>
              <a:gd name="connsiteY0" fmla="*/ 0 h 914400"/>
              <a:gd name="connsiteX1" fmla="*/ 993651 w 1069848"/>
              <a:gd name="connsiteY1" fmla="*/ 76197 h 914400"/>
              <a:gd name="connsiteX2" fmla="*/ 993651 w 1069848"/>
              <a:gd name="connsiteY2" fmla="*/ 381003 h 914400"/>
              <a:gd name="connsiteX3" fmla="*/ 1069848 w 1069848"/>
              <a:gd name="connsiteY3" fmla="*/ 457200 h 914400"/>
              <a:gd name="connsiteX4" fmla="*/ 993651 w 1069848"/>
              <a:gd name="connsiteY4" fmla="*/ 533397 h 914400"/>
              <a:gd name="connsiteX5" fmla="*/ 993651 w 1069848"/>
              <a:gd name="connsiteY5" fmla="*/ 838203 h 914400"/>
              <a:gd name="connsiteX6" fmla="*/ 917454 w 1069848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9848" h="914400" stroke="0" extrusionOk="0">
                <a:moveTo>
                  <a:pt x="152394" y="914400"/>
                </a:moveTo>
                <a:cubicBezTo>
                  <a:pt x="110312" y="914400"/>
                  <a:pt x="76197" y="880285"/>
                  <a:pt x="76197" y="838203"/>
                </a:cubicBezTo>
                <a:lnTo>
                  <a:pt x="76197" y="533397"/>
                </a:lnTo>
                <a:cubicBezTo>
                  <a:pt x="76197" y="491315"/>
                  <a:pt x="42082" y="457200"/>
                  <a:pt x="0" y="457200"/>
                </a:cubicBezTo>
                <a:cubicBezTo>
                  <a:pt x="42082" y="457200"/>
                  <a:pt x="76197" y="423085"/>
                  <a:pt x="76197" y="381003"/>
                </a:cubicBezTo>
                <a:lnTo>
                  <a:pt x="76197" y="76197"/>
                </a:lnTo>
                <a:cubicBezTo>
                  <a:pt x="76197" y="34115"/>
                  <a:pt x="110312" y="0"/>
                  <a:pt x="152394" y="0"/>
                </a:cubicBezTo>
                <a:lnTo>
                  <a:pt x="917454" y="0"/>
                </a:ln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  <a:lnTo>
                  <a:pt x="152394" y="914400"/>
                </a:lnTo>
                <a:close/>
              </a:path>
              <a:path w="1069848" h="914400" fill="none">
                <a:moveTo>
                  <a:pt x="917454" y="0"/>
                </a:move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uble Brace 34">
            <a:extLst>
              <a:ext uri="{FF2B5EF4-FFF2-40B4-BE49-F238E27FC236}">
                <a16:creationId xmlns:a16="http://schemas.microsoft.com/office/drawing/2014/main" id="{C463F10F-C31D-4457-828B-14CC6D46BD47}"/>
              </a:ext>
            </a:extLst>
          </p:cNvPr>
          <p:cNvSpPr/>
          <p:nvPr/>
        </p:nvSpPr>
        <p:spPr>
          <a:xfrm rot="5400000">
            <a:off x="8964578" y="1687741"/>
            <a:ext cx="926716" cy="1020477"/>
          </a:xfrm>
          <a:custGeom>
            <a:avLst/>
            <a:gdLst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917454 w 1069848"/>
              <a:gd name="connsiteY6" fmla="*/ 0 h 914400"/>
              <a:gd name="connsiteX7" fmla="*/ 993651 w 1069848"/>
              <a:gd name="connsiteY7" fmla="*/ 76197 h 914400"/>
              <a:gd name="connsiteX8" fmla="*/ 993651 w 1069848"/>
              <a:gd name="connsiteY8" fmla="*/ 381003 h 914400"/>
              <a:gd name="connsiteX9" fmla="*/ 1069848 w 1069848"/>
              <a:gd name="connsiteY9" fmla="*/ 457200 h 914400"/>
              <a:gd name="connsiteX10" fmla="*/ 993651 w 1069848"/>
              <a:gd name="connsiteY10" fmla="*/ 533397 h 914400"/>
              <a:gd name="connsiteX11" fmla="*/ 993651 w 1069848"/>
              <a:gd name="connsiteY11" fmla="*/ 838203 h 914400"/>
              <a:gd name="connsiteX12" fmla="*/ 917454 w 1069848"/>
              <a:gd name="connsiteY12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917454 w 1069848"/>
              <a:gd name="connsiteY5" fmla="*/ 0 h 914400"/>
              <a:gd name="connsiteX6" fmla="*/ 993651 w 1069848"/>
              <a:gd name="connsiteY6" fmla="*/ 76197 h 914400"/>
              <a:gd name="connsiteX7" fmla="*/ 993651 w 1069848"/>
              <a:gd name="connsiteY7" fmla="*/ 381003 h 914400"/>
              <a:gd name="connsiteX8" fmla="*/ 1069848 w 1069848"/>
              <a:gd name="connsiteY8" fmla="*/ 457200 h 914400"/>
              <a:gd name="connsiteX9" fmla="*/ 993651 w 1069848"/>
              <a:gd name="connsiteY9" fmla="*/ 533397 h 914400"/>
              <a:gd name="connsiteX10" fmla="*/ 993651 w 1069848"/>
              <a:gd name="connsiteY10" fmla="*/ 838203 h 914400"/>
              <a:gd name="connsiteX11" fmla="*/ 917454 w 1069848"/>
              <a:gd name="connsiteY11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76197 w 1069848"/>
              <a:gd name="connsiteY3" fmla="*/ 381003 h 914400"/>
              <a:gd name="connsiteX4" fmla="*/ 917454 w 1069848"/>
              <a:gd name="connsiteY4" fmla="*/ 0 h 914400"/>
              <a:gd name="connsiteX5" fmla="*/ 993651 w 1069848"/>
              <a:gd name="connsiteY5" fmla="*/ 76197 h 914400"/>
              <a:gd name="connsiteX6" fmla="*/ 993651 w 1069848"/>
              <a:gd name="connsiteY6" fmla="*/ 381003 h 914400"/>
              <a:gd name="connsiteX7" fmla="*/ 1069848 w 1069848"/>
              <a:gd name="connsiteY7" fmla="*/ 457200 h 914400"/>
              <a:gd name="connsiteX8" fmla="*/ 993651 w 1069848"/>
              <a:gd name="connsiteY8" fmla="*/ 533397 h 914400"/>
              <a:gd name="connsiteX9" fmla="*/ 993651 w 1069848"/>
              <a:gd name="connsiteY9" fmla="*/ 838203 h 914400"/>
              <a:gd name="connsiteX10" fmla="*/ 917454 w 1069848"/>
              <a:gd name="connsiteY10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381003 h 914400"/>
              <a:gd name="connsiteX3" fmla="*/ 917454 w 1069848"/>
              <a:gd name="connsiteY3" fmla="*/ 0 h 914400"/>
              <a:gd name="connsiteX4" fmla="*/ 993651 w 1069848"/>
              <a:gd name="connsiteY4" fmla="*/ 76197 h 914400"/>
              <a:gd name="connsiteX5" fmla="*/ 993651 w 1069848"/>
              <a:gd name="connsiteY5" fmla="*/ 381003 h 914400"/>
              <a:gd name="connsiteX6" fmla="*/ 1069848 w 1069848"/>
              <a:gd name="connsiteY6" fmla="*/ 457200 h 914400"/>
              <a:gd name="connsiteX7" fmla="*/ 993651 w 1069848"/>
              <a:gd name="connsiteY7" fmla="*/ 533397 h 914400"/>
              <a:gd name="connsiteX8" fmla="*/ 993651 w 1069848"/>
              <a:gd name="connsiteY8" fmla="*/ 838203 h 914400"/>
              <a:gd name="connsiteX9" fmla="*/ 917454 w 1069848"/>
              <a:gd name="connsiteY9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381003 h 914400"/>
              <a:gd name="connsiteX2" fmla="*/ 917454 w 1069848"/>
              <a:gd name="connsiteY2" fmla="*/ 0 h 914400"/>
              <a:gd name="connsiteX3" fmla="*/ 993651 w 1069848"/>
              <a:gd name="connsiteY3" fmla="*/ 76197 h 914400"/>
              <a:gd name="connsiteX4" fmla="*/ 993651 w 1069848"/>
              <a:gd name="connsiteY4" fmla="*/ 381003 h 914400"/>
              <a:gd name="connsiteX5" fmla="*/ 1069848 w 1069848"/>
              <a:gd name="connsiteY5" fmla="*/ 457200 h 914400"/>
              <a:gd name="connsiteX6" fmla="*/ 993651 w 1069848"/>
              <a:gd name="connsiteY6" fmla="*/ 533397 h 914400"/>
              <a:gd name="connsiteX7" fmla="*/ 993651 w 1069848"/>
              <a:gd name="connsiteY7" fmla="*/ 838203 h 914400"/>
              <a:gd name="connsiteX8" fmla="*/ 917454 w 1069848"/>
              <a:gd name="connsiteY8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917454 w 1069848"/>
              <a:gd name="connsiteY0" fmla="*/ 0 h 914400"/>
              <a:gd name="connsiteX1" fmla="*/ 993651 w 1069848"/>
              <a:gd name="connsiteY1" fmla="*/ 76197 h 914400"/>
              <a:gd name="connsiteX2" fmla="*/ 993651 w 1069848"/>
              <a:gd name="connsiteY2" fmla="*/ 381003 h 914400"/>
              <a:gd name="connsiteX3" fmla="*/ 1069848 w 1069848"/>
              <a:gd name="connsiteY3" fmla="*/ 457200 h 914400"/>
              <a:gd name="connsiteX4" fmla="*/ 993651 w 1069848"/>
              <a:gd name="connsiteY4" fmla="*/ 533397 h 914400"/>
              <a:gd name="connsiteX5" fmla="*/ 993651 w 1069848"/>
              <a:gd name="connsiteY5" fmla="*/ 838203 h 914400"/>
              <a:gd name="connsiteX6" fmla="*/ 917454 w 1069848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9848" h="914400" stroke="0" extrusionOk="0">
                <a:moveTo>
                  <a:pt x="152394" y="914400"/>
                </a:moveTo>
                <a:cubicBezTo>
                  <a:pt x="110312" y="914400"/>
                  <a:pt x="76197" y="880285"/>
                  <a:pt x="76197" y="838203"/>
                </a:cubicBezTo>
                <a:lnTo>
                  <a:pt x="76197" y="533397"/>
                </a:lnTo>
                <a:cubicBezTo>
                  <a:pt x="76197" y="491315"/>
                  <a:pt x="42082" y="457200"/>
                  <a:pt x="0" y="457200"/>
                </a:cubicBezTo>
                <a:cubicBezTo>
                  <a:pt x="42082" y="457200"/>
                  <a:pt x="76197" y="423085"/>
                  <a:pt x="76197" y="381003"/>
                </a:cubicBezTo>
                <a:lnTo>
                  <a:pt x="76197" y="76197"/>
                </a:lnTo>
                <a:cubicBezTo>
                  <a:pt x="76197" y="34115"/>
                  <a:pt x="110312" y="0"/>
                  <a:pt x="152394" y="0"/>
                </a:cubicBezTo>
                <a:lnTo>
                  <a:pt x="917454" y="0"/>
                </a:ln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  <a:lnTo>
                  <a:pt x="152394" y="914400"/>
                </a:lnTo>
                <a:close/>
              </a:path>
              <a:path w="1069848" h="914400" fill="none">
                <a:moveTo>
                  <a:pt x="917454" y="0"/>
                </a:move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uble Brace 34">
            <a:extLst>
              <a:ext uri="{FF2B5EF4-FFF2-40B4-BE49-F238E27FC236}">
                <a16:creationId xmlns:a16="http://schemas.microsoft.com/office/drawing/2014/main" id="{91DE668B-9A1F-40E1-9924-7E42F33B9F40}"/>
              </a:ext>
            </a:extLst>
          </p:cNvPr>
          <p:cNvSpPr/>
          <p:nvPr/>
        </p:nvSpPr>
        <p:spPr>
          <a:xfrm rot="5400000">
            <a:off x="2397829" y="3119131"/>
            <a:ext cx="926716" cy="1020477"/>
          </a:xfrm>
          <a:custGeom>
            <a:avLst/>
            <a:gdLst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917454 w 1069848"/>
              <a:gd name="connsiteY6" fmla="*/ 0 h 914400"/>
              <a:gd name="connsiteX7" fmla="*/ 993651 w 1069848"/>
              <a:gd name="connsiteY7" fmla="*/ 76197 h 914400"/>
              <a:gd name="connsiteX8" fmla="*/ 993651 w 1069848"/>
              <a:gd name="connsiteY8" fmla="*/ 381003 h 914400"/>
              <a:gd name="connsiteX9" fmla="*/ 1069848 w 1069848"/>
              <a:gd name="connsiteY9" fmla="*/ 457200 h 914400"/>
              <a:gd name="connsiteX10" fmla="*/ 993651 w 1069848"/>
              <a:gd name="connsiteY10" fmla="*/ 533397 h 914400"/>
              <a:gd name="connsiteX11" fmla="*/ 993651 w 1069848"/>
              <a:gd name="connsiteY11" fmla="*/ 838203 h 914400"/>
              <a:gd name="connsiteX12" fmla="*/ 917454 w 1069848"/>
              <a:gd name="connsiteY12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917454 w 1069848"/>
              <a:gd name="connsiteY5" fmla="*/ 0 h 914400"/>
              <a:gd name="connsiteX6" fmla="*/ 993651 w 1069848"/>
              <a:gd name="connsiteY6" fmla="*/ 76197 h 914400"/>
              <a:gd name="connsiteX7" fmla="*/ 993651 w 1069848"/>
              <a:gd name="connsiteY7" fmla="*/ 381003 h 914400"/>
              <a:gd name="connsiteX8" fmla="*/ 1069848 w 1069848"/>
              <a:gd name="connsiteY8" fmla="*/ 457200 h 914400"/>
              <a:gd name="connsiteX9" fmla="*/ 993651 w 1069848"/>
              <a:gd name="connsiteY9" fmla="*/ 533397 h 914400"/>
              <a:gd name="connsiteX10" fmla="*/ 993651 w 1069848"/>
              <a:gd name="connsiteY10" fmla="*/ 838203 h 914400"/>
              <a:gd name="connsiteX11" fmla="*/ 917454 w 1069848"/>
              <a:gd name="connsiteY11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76197 w 1069848"/>
              <a:gd name="connsiteY3" fmla="*/ 381003 h 914400"/>
              <a:gd name="connsiteX4" fmla="*/ 917454 w 1069848"/>
              <a:gd name="connsiteY4" fmla="*/ 0 h 914400"/>
              <a:gd name="connsiteX5" fmla="*/ 993651 w 1069848"/>
              <a:gd name="connsiteY5" fmla="*/ 76197 h 914400"/>
              <a:gd name="connsiteX6" fmla="*/ 993651 w 1069848"/>
              <a:gd name="connsiteY6" fmla="*/ 381003 h 914400"/>
              <a:gd name="connsiteX7" fmla="*/ 1069848 w 1069848"/>
              <a:gd name="connsiteY7" fmla="*/ 457200 h 914400"/>
              <a:gd name="connsiteX8" fmla="*/ 993651 w 1069848"/>
              <a:gd name="connsiteY8" fmla="*/ 533397 h 914400"/>
              <a:gd name="connsiteX9" fmla="*/ 993651 w 1069848"/>
              <a:gd name="connsiteY9" fmla="*/ 838203 h 914400"/>
              <a:gd name="connsiteX10" fmla="*/ 917454 w 1069848"/>
              <a:gd name="connsiteY10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381003 h 914400"/>
              <a:gd name="connsiteX3" fmla="*/ 917454 w 1069848"/>
              <a:gd name="connsiteY3" fmla="*/ 0 h 914400"/>
              <a:gd name="connsiteX4" fmla="*/ 993651 w 1069848"/>
              <a:gd name="connsiteY4" fmla="*/ 76197 h 914400"/>
              <a:gd name="connsiteX5" fmla="*/ 993651 w 1069848"/>
              <a:gd name="connsiteY5" fmla="*/ 381003 h 914400"/>
              <a:gd name="connsiteX6" fmla="*/ 1069848 w 1069848"/>
              <a:gd name="connsiteY6" fmla="*/ 457200 h 914400"/>
              <a:gd name="connsiteX7" fmla="*/ 993651 w 1069848"/>
              <a:gd name="connsiteY7" fmla="*/ 533397 h 914400"/>
              <a:gd name="connsiteX8" fmla="*/ 993651 w 1069848"/>
              <a:gd name="connsiteY8" fmla="*/ 838203 h 914400"/>
              <a:gd name="connsiteX9" fmla="*/ 917454 w 1069848"/>
              <a:gd name="connsiteY9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381003 h 914400"/>
              <a:gd name="connsiteX2" fmla="*/ 917454 w 1069848"/>
              <a:gd name="connsiteY2" fmla="*/ 0 h 914400"/>
              <a:gd name="connsiteX3" fmla="*/ 993651 w 1069848"/>
              <a:gd name="connsiteY3" fmla="*/ 76197 h 914400"/>
              <a:gd name="connsiteX4" fmla="*/ 993651 w 1069848"/>
              <a:gd name="connsiteY4" fmla="*/ 381003 h 914400"/>
              <a:gd name="connsiteX5" fmla="*/ 1069848 w 1069848"/>
              <a:gd name="connsiteY5" fmla="*/ 457200 h 914400"/>
              <a:gd name="connsiteX6" fmla="*/ 993651 w 1069848"/>
              <a:gd name="connsiteY6" fmla="*/ 533397 h 914400"/>
              <a:gd name="connsiteX7" fmla="*/ 993651 w 1069848"/>
              <a:gd name="connsiteY7" fmla="*/ 838203 h 914400"/>
              <a:gd name="connsiteX8" fmla="*/ 917454 w 1069848"/>
              <a:gd name="connsiteY8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917454 w 1069848"/>
              <a:gd name="connsiteY0" fmla="*/ 0 h 914400"/>
              <a:gd name="connsiteX1" fmla="*/ 993651 w 1069848"/>
              <a:gd name="connsiteY1" fmla="*/ 76197 h 914400"/>
              <a:gd name="connsiteX2" fmla="*/ 993651 w 1069848"/>
              <a:gd name="connsiteY2" fmla="*/ 381003 h 914400"/>
              <a:gd name="connsiteX3" fmla="*/ 1069848 w 1069848"/>
              <a:gd name="connsiteY3" fmla="*/ 457200 h 914400"/>
              <a:gd name="connsiteX4" fmla="*/ 993651 w 1069848"/>
              <a:gd name="connsiteY4" fmla="*/ 533397 h 914400"/>
              <a:gd name="connsiteX5" fmla="*/ 993651 w 1069848"/>
              <a:gd name="connsiteY5" fmla="*/ 838203 h 914400"/>
              <a:gd name="connsiteX6" fmla="*/ 917454 w 1069848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9848" h="914400" stroke="0" extrusionOk="0">
                <a:moveTo>
                  <a:pt x="152394" y="914400"/>
                </a:moveTo>
                <a:cubicBezTo>
                  <a:pt x="110312" y="914400"/>
                  <a:pt x="76197" y="880285"/>
                  <a:pt x="76197" y="838203"/>
                </a:cubicBezTo>
                <a:lnTo>
                  <a:pt x="76197" y="533397"/>
                </a:lnTo>
                <a:cubicBezTo>
                  <a:pt x="76197" y="491315"/>
                  <a:pt x="42082" y="457200"/>
                  <a:pt x="0" y="457200"/>
                </a:cubicBezTo>
                <a:cubicBezTo>
                  <a:pt x="42082" y="457200"/>
                  <a:pt x="76197" y="423085"/>
                  <a:pt x="76197" y="381003"/>
                </a:cubicBezTo>
                <a:lnTo>
                  <a:pt x="76197" y="76197"/>
                </a:lnTo>
                <a:cubicBezTo>
                  <a:pt x="76197" y="34115"/>
                  <a:pt x="110312" y="0"/>
                  <a:pt x="152394" y="0"/>
                </a:cubicBezTo>
                <a:lnTo>
                  <a:pt x="917454" y="0"/>
                </a:ln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  <a:lnTo>
                  <a:pt x="152394" y="914400"/>
                </a:lnTo>
                <a:close/>
              </a:path>
              <a:path w="1069848" h="914400" fill="none">
                <a:moveTo>
                  <a:pt x="917454" y="0"/>
                </a:move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uble Brace 34">
            <a:extLst>
              <a:ext uri="{FF2B5EF4-FFF2-40B4-BE49-F238E27FC236}">
                <a16:creationId xmlns:a16="http://schemas.microsoft.com/office/drawing/2014/main" id="{2B41AB03-920D-4493-8688-9544497E943F}"/>
              </a:ext>
            </a:extLst>
          </p:cNvPr>
          <p:cNvSpPr/>
          <p:nvPr/>
        </p:nvSpPr>
        <p:spPr>
          <a:xfrm rot="5400000">
            <a:off x="6968220" y="3150772"/>
            <a:ext cx="926716" cy="1020477"/>
          </a:xfrm>
          <a:custGeom>
            <a:avLst/>
            <a:gdLst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917454 w 1069848"/>
              <a:gd name="connsiteY6" fmla="*/ 0 h 914400"/>
              <a:gd name="connsiteX7" fmla="*/ 993651 w 1069848"/>
              <a:gd name="connsiteY7" fmla="*/ 76197 h 914400"/>
              <a:gd name="connsiteX8" fmla="*/ 993651 w 1069848"/>
              <a:gd name="connsiteY8" fmla="*/ 381003 h 914400"/>
              <a:gd name="connsiteX9" fmla="*/ 1069848 w 1069848"/>
              <a:gd name="connsiteY9" fmla="*/ 457200 h 914400"/>
              <a:gd name="connsiteX10" fmla="*/ 993651 w 1069848"/>
              <a:gd name="connsiteY10" fmla="*/ 533397 h 914400"/>
              <a:gd name="connsiteX11" fmla="*/ 993651 w 1069848"/>
              <a:gd name="connsiteY11" fmla="*/ 838203 h 914400"/>
              <a:gd name="connsiteX12" fmla="*/ 917454 w 1069848"/>
              <a:gd name="connsiteY12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917454 w 1069848"/>
              <a:gd name="connsiteY5" fmla="*/ 0 h 914400"/>
              <a:gd name="connsiteX6" fmla="*/ 993651 w 1069848"/>
              <a:gd name="connsiteY6" fmla="*/ 76197 h 914400"/>
              <a:gd name="connsiteX7" fmla="*/ 993651 w 1069848"/>
              <a:gd name="connsiteY7" fmla="*/ 381003 h 914400"/>
              <a:gd name="connsiteX8" fmla="*/ 1069848 w 1069848"/>
              <a:gd name="connsiteY8" fmla="*/ 457200 h 914400"/>
              <a:gd name="connsiteX9" fmla="*/ 993651 w 1069848"/>
              <a:gd name="connsiteY9" fmla="*/ 533397 h 914400"/>
              <a:gd name="connsiteX10" fmla="*/ 993651 w 1069848"/>
              <a:gd name="connsiteY10" fmla="*/ 838203 h 914400"/>
              <a:gd name="connsiteX11" fmla="*/ 917454 w 1069848"/>
              <a:gd name="connsiteY11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76197 w 1069848"/>
              <a:gd name="connsiteY3" fmla="*/ 381003 h 914400"/>
              <a:gd name="connsiteX4" fmla="*/ 917454 w 1069848"/>
              <a:gd name="connsiteY4" fmla="*/ 0 h 914400"/>
              <a:gd name="connsiteX5" fmla="*/ 993651 w 1069848"/>
              <a:gd name="connsiteY5" fmla="*/ 76197 h 914400"/>
              <a:gd name="connsiteX6" fmla="*/ 993651 w 1069848"/>
              <a:gd name="connsiteY6" fmla="*/ 381003 h 914400"/>
              <a:gd name="connsiteX7" fmla="*/ 1069848 w 1069848"/>
              <a:gd name="connsiteY7" fmla="*/ 457200 h 914400"/>
              <a:gd name="connsiteX8" fmla="*/ 993651 w 1069848"/>
              <a:gd name="connsiteY8" fmla="*/ 533397 h 914400"/>
              <a:gd name="connsiteX9" fmla="*/ 993651 w 1069848"/>
              <a:gd name="connsiteY9" fmla="*/ 838203 h 914400"/>
              <a:gd name="connsiteX10" fmla="*/ 917454 w 1069848"/>
              <a:gd name="connsiteY10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381003 h 914400"/>
              <a:gd name="connsiteX3" fmla="*/ 917454 w 1069848"/>
              <a:gd name="connsiteY3" fmla="*/ 0 h 914400"/>
              <a:gd name="connsiteX4" fmla="*/ 993651 w 1069848"/>
              <a:gd name="connsiteY4" fmla="*/ 76197 h 914400"/>
              <a:gd name="connsiteX5" fmla="*/ 993651 w 1069848"/>
              <a:gd name="connsiteY5" fmla="*/ 381003 h 914400"/>
              <a:gd name="connsiteX6" fmla="*/ 1069848 w 1069848"/>
              <a:gd name="connsiteY6" fmla="*/ 457200 h 914400"/>
              <a:gd name="connsiteX7" fmla="*/ 993651 w 1069848"/>
              <a:gd name="connsiteY7" fmla="*/ 533397 h 914400"/>
              <a:gd name="connsiteX8" fmla="*/ 993651 w 1069848"/>
              <a:gd name="connsiteY8" fmla="*/ 838203 h 914400"/>
              <a:gd name="connsiteX9" fmla="*/ 917454 w 1069848"/>
              <a:gd name="connsiteY9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381003 h 914400"/>
              <a:gd name="connsiteX2" fmla="*/ 917454 w 1069848"/>
              <a:gd name="connsiteY2" fmla="*/ 0 h 914400"/>
              <a:gd name="connsiteX3" fmla="*/ 993651 w 1069848"/>
              <a:gd name="connsiteY3" fmla="*/ 76197 h 914400"/>
              <a:gd name="connsiteX4" fmla="*/ 993651 w 1069848"/>
              <a:gd name="connsiteY4" fmla="*/ 381003 h 914400"/>
              <a:gd name="connsiteX5" fmla="*/ 1069848 w 1069848"/>
              <a:gd name="connsiteY5" fmla="*/ 457200 h 914400"/>
              <a:gd name="connsiteX6" fmla="*/ 993651 w 1069848"/>
              <a:gd name="connsiteY6" fmla="*/ 533397 h 914400"/>
              <a:gd name="connsiteX7" fmla="*/ 993651 w 1069848"/>
              <a:gd name="connsiteY7" fmla="*/ 838203 h 914400"/>
              <a:gd name="connsiteX8" fmla="*/ 917454 w 1069848"/>
              <a:gd name="connsiteY8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917454 w 1069848"/>
              <a:gd name="connsiteY0" fmla="*/ 0 h 914400"/>
              <a:gd name="connsiteX1" fmla="*/ 993651 w 1069848"/>
              <a:gd name="connsiteY1" fmla="*/ 76197 h 914400"/>
              <a:gd name="connsiteX2" fmla="*/ 993651 w 1069848"/>
              <a:gd name="connsiteY2" fmla="*/ 381003 h 914400"/>
              <a:gd name="connsiteX3" fmla="*/ 1069848 w 1069848"/>
              <a:gd name="connsiteY3" fmla="*/ 457200 h 914400"/>
              <a:gd name="connsiteX4" fmla="*/ 993651 w 1069848"/>
              <a:gd name="connsiteY4" fmla="*/ 533397 h 914400"/>
              <a:gd name="connsiteX5" fmla="*/ 993651 w 1069848"/>
              <a:gd name="connsiteY5" fmla="*/ 838203 h 914400"/>
              <a:gd name="connsiteX6" fmla="*/ 917454 w 1069848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9848" h="914400" stroke="0" extrusionOk="0">
                <a:moveTo>
                  <a:pt x="152394" y="914400"/>
                </a:moveTo>
                <a:cubicBezTo>
                  <a:pt x="110312" y="914400"/>
                  <a:pt x="76197" y="880285"/>
                  <a:pt x="76197" y="838203"/>
                </a:cubicBezTo>
                <a:lnTo>
                  <a:pt x="76197" y="533397"/>
                </a:lnTo>
                <a:cubicBezTo>
                  <a:pt x="76197" y="491315"/>
                  <a:pt x="42082" y="457200"/>
                  <a:pt x="0" y="457200"/>
                </a:cubicBezTo>
                <a:cubicBezTo>
                  <a:pt x="42082" y="457200"/>
                  <a:pt x="76197" y="423085"/>
                  <a:pt x="76197" y="381003"/>
                </a:cubicBezTo>
                <a:lnTo>
                  <a:pt x="76197" y="76197"/>
                </a:lnTo>
                <a:cubicBezTo>
                  <a:pt x="76197" y="34115"/>
                  <a:pt x="110312" y="0"/>
                  <a:pt x="152394" y="0"/>
                </a:cubicBezTo>
                <a:lnTo>
                  <a:pt x="917454" y="0"/>
                </a:ln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  <a:lnTo>
                  <a:pt x="152394" y="914400"/>
                </a:lnTo>
                <a:close/>
              </a:path>
              <a:path w="1069848" h="914400" fill="none">
                <a:moveTo>
                  <a:pt x="917454" y="0"/>
                </a:move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ouble Brace 34">
            <a:extLst>
              <a:ext uri="{FF2B5EF4-FFF2-40B4-BE49-F238E27FC236}">
                <a16:creationId xmlns:a16="http://schemas.microsoft.com/office/drawing/2014/main" id="{A4A8BF84-1F6C-4156-80B1-C4F6819AC031}"/>
              </a:ext>
            </a:extLst>
          </p:cNvPr>
          <p:cNvSpPr/>
          <p:nvPr/>
        </p:nvSpPr>
        <p:spPr>
          <a:xfrm rot="5400000">
            <a:off x="8991733" y="3168491"/>
            <a:ext cx="926716" cy="1020477"/>
          </a:xfrm>
          <a:custGeom>
            <a:avLst/>
            <a:gdLst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917454 w 1069848"/>
              <a:gd name="connsiteY6" fmla="*/ 0 h 914400"/>
              <a:gd name="connsiteX7" fmla="*/ 993651 w 1069848"/>
              <a:gd name="connsiteY7" fmla="*/ 76197 h 914400"/>
              <a:gd name="connsiteX8" fmla="*/ 993651 w 1069848"/>
              <a:gd name="connsiteY8" fmla="*/ 381003 h 914400"/>
              <a:gd name="connsiteX9" fmla="*/ 1069848 w 1069848"/>
              <a:gd name="connsiteY9" fmla="*/ 457200 h 914400"/>
              <a:gd name="connsiteX10" fmla="*/ 993651 w 1069848"/>
              <a:gd name="connsiteY10" fmla="*/ 533397 h 914400"/>
              <a:gd name="connsiteX11" fmla="*/ 993651 w 1069848"/>
              <a:gd name="connsiteY11" fmla="*/ 838203 h 914400"/>
              <a:gd name="connsiteX12" fmla="*/ 917454 w 1069848"/>
              <a:gd name="connsiteY12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917454 w 1069848"/>
              <a:gd name="connsiteY5" fmla="*/ 0 h 914400"/>
              <a:gd name="connsiteX6" fmla="*/ 993651 w 1069848"/>
              <a:gd name="connsiteY6" fmla="*/ 76197 h 914400"/>
              <a:gd name="connsiteX7" fmla="*/ 993651 w 1069848"/>
              <a:gd name="connsiteY7" fmla="*/ 381003 h 914400"/>
              <a:gd name="connsiteX8" fmla="*/ 1069848 w 1069848"/>
              <a:gd name="connsiteY8" fmla="*/ 457200 h 914400"/>
              <a:gd name="connsiteX9" fmla="*/ 993651 w 1069848"/>
              <a:gd name="connsiteY9" fmla="*/ 533397 h 914400"/>
              <a:gd name="connsiteX10" fmla="*/ 993651 w 1069848"/>
              <a:gd name="connsiteY10" fmla="*/ 838203 h 914400"/>
              <a:gd name="connsiteX11" fmla="*/ 917454 w 1069848"/>
              <a:gd name="connsiteY11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76197 w 1069848"/>
              <a:gd name="connsiteY3" fmla="*/ 381003 h 914400"/>
              <a:gd name="connsiteX4" fmla="*/ 917454 w 1069848"/>
              <a:gd name="connsiteY4" fmla="*/ 0 h 914400"/>
              <a:gd name="connsiteX5" fmla="*/ 993651 w 1069848"/>
              <a:gd name="connsiteY5" fmla="*/ 76197 h 914400"/>
              <a:gd name="connsiteX6" fmla="*/ 993651 w 1069848"/>
              <a:gd name="connsiteY6" fmla="*/ 381003 h 914400"/>
              <a:gd name="connsiteX7" fmla="*/ 1069848 w 1069848"/>
              <a:gd name="connsiteY7" fmla="*/ 457200 h 914400"/>
              <a:gd name="connsiteX8" fmla="*/ 993651 w 1069848"/>
              <a:gd name="connsiteY8" fmla="*/ 533397 h 914400"/>
              <a:gd name="connsiteX9" fmla="*/ 993651 w 1069848"/>
              <a:gd name="connsiteY9" fmla="*/ 838203 h 914400"/>
              <a:gd name="connsiteX10" fmla="*/ 917454 w 1069848"/>
              <a:gd name="connsiteY10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381003 h 914400"/>
              <a:gd name="connsiteX3" fmla="*/ 917454 w 1069848"/>
              <a:gd name="connsiteY3" fmla="*/ 0 h 914400"/>
              <a:gd name="connsiteX4" fmla="*/ 993651 w 1069848"/>
              <a:gd name="connsiteY4" fmla="*/ 76197 h 914400"/>
              <a:gd name="connsiteX5" fmla="*/ 993651 w 1069848"/>
              <a:gd name="connsiteY5" fmla="*/ 381003 h 914400"/>
              <a:gd name="connsiteX6" fmla="*/ 1069848 w 1069848"/>
              <a:gd name="connsiteY6" fmla="*/ 457200 h 914400"/>
              <a:gd name="connsiteX7" fmla="*/ 993651 w 1069848"/>
              <a:gd name="connsiteY7" fmla="*/ 533397 h 914400"/>
              <a:gd name="connsiteX8" fmla="*/ 993651 w 1069848"/>
              <a:gd name="connsiteY8" fmla="*/ 838203 h 914400"/>
              <a:gd name="connsiteX9" fmla="*/ 917454 w 1069848"/>
              <a:gd name="connsiteY9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381003 h 914400"/>
              <a:gd name="connsiteX2" fmla="*/ 917454 w 1069848"/>
              <a:gd name="connsiteY2" fmla="*/ 0 h 914400"/>
              <a:gd name="connsiteX3" fmla="*/ 993651 w 1069848"/>
              <a:gd name="connsiteY3" fmla="*/ 76197 h 914400"/>
              <a:gd name="connsiteX4" fmla="*/ 993651 w 1069848"/>
              <a:gd name="connsiteY4" fmla="*/ 381003 h 914400"/>
              <a:gd name="connsiteX5" fmla="*/ 1069848 w 1069848"/>
              <a:gd name="connsiteY5" fmla="*/ 457200 h 914400"/>
              <a:gd name="connsiteX6" fmla="*/ 993651 w 1069848"/>
              <a:gd name="connsiteY6" fmla="*/ 533397 h 914400"/>
              <a:gd name="connsiteX7" fmla="*/ 993651 w 1069848"/>
              <a:gd name="connsiteY7" fmla="*/ 838203 h 914400"/>
              <a:gd name="connsiteX8" fmla="*/ 917454 w 1069848"/>
              <a:gd name="connsiteY8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917454 w 1069848"/>
              <a:gd name="connsiteY0" fmla="*/ 0 h 914400"/>
              <a:gd name="connsiteX1" fmla="*/ 993651 w 1069848"/>
              <a:gd name="connsiteY1" fmla="*/ 76197 h 914400"/>
              <a:gd name="connsiteX2" fmla="*/ 993651 w 1069848"/>
              <a:gd name="connsiteY2" fmla="*/ 381003 h 914400"/>
              <a:gd name="connsiteX3" fmla="*/ 1069848 w 1069848"/>
              <a:gd name="connsiteY3" fmla="*/ 457200 h 914400"/>
              <a:gd name="connsiteX4" fmla="*/ 993651 w 1069848"/>
              <a:gd name="connsiteY4" fmla="*/ 533397 h 914400"/>
              <a:gd name="connsiteX5" fmla="*/ 993651 w 1069848"/>
              <a:gd name="connsiteY5" fmla="*/ 838203 h 914400"/>
              <a:gd name="connsiteX6" fmla="*/ 917454 w 1069848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9848" h="914400" stroke="0" extrusionOk="0">
                <a:moveTo>
                  <a:pt x="152394" y="914400"/>
                </a:moveTo>
                <a:cubicBezTo>
                  <a:pt x="110312" y="914400"/>
                  <a:pt x="76197" y="880285"/>
                  <a:pt x="76197" y="838203"/>
                </a:cubicBezTo>
                <a:lnTo>
                  <a:pt x="76197" y="533397"/>
                </a:lnTo>
                <a:cubicBezTo>
                  <a:pt x="76197" y="491315"/>
                  <a:pt x="42082" y="457200"/>
                  <a:pt x="0" y="457200"/>
                </a:cubicBezTo>
                <a:cubicBezTo>
                  <a:pt x="42082" y="457200"/>
                  <a:pt x="76197" y="423085"/>
                  <a:pt x="76197" y="381003"/>
                </a:cubicBezTo>
                <a:lnTo>
                  <a:pt x="76197" y="76197"/>
                </a:lnTo>
                <a:cubicBezTo>
                  <a:pt x="76197" y="34115"/>
                  <a:pt x="110312" y="0"/>
                  <a:pt x="152394" y="0"/>
                </a:cubicBezTo>
                <a:lnTo>
                  <a:pt x="917454" y="0"/>
                </a:ln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  <a:lnTo>
                  <a:pt x="152394" y="914400"/>
                </a:lnTo>
                <a:close/>
              </a:path>
              <a:path w="1069848" h="914400" fill="none">
                <a:moveTo>
                  <a:pt x="917454" y="0"/>
                </a:move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6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16" grpId="0" animBg="1"/>
      <p:bldP spid="17" grpId="0" animBg="1"/>
      <p:bldP spid="18" grpId="0"/>
      <p:bldP spid="19" grpId="0"/>
      <p:bldP spid="20" grpId="0"/>
      <p:bldP spid="21" grpId="0"/>
      <p:bldP spid="22" grpId="0" animBg="1"/>
      <p:bldP spid="25" grpId="0" animBg="1"/>
      <p:bldP spid="26" grpId="0" animBg="1"/>
      <p:bldP spid="30" grpId="0" animBg="1"/>
      <p:bldP spid="31" grpId="0" animBg="1"/>
      <p:bldP spid="35" grpId="0" animBg="1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9A77CBA6-2109-4026-AF88-C0A152282AFA}"/>
              </a:ext>
            </a:extLst>
          </p:cNvPr>
          <p:cNvSpPr/>
          <p:nvPr/>
        </p:nvSpPr>
        <p:spPr>
          <a:xfrm>
            <a:off x="5021943" y="769256"/>
            <a:ext cx="1161143" cy="497487"/>
          </a:xfrm>
          <a:prstGeom prst="ellipse">
            <a:avLst/>
          </a:prstGeom>
          <a:solidFill>
            <a:srgbClr val="FFE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oogle Shape;4386;p6">
            <a:extLst>
              <a:ext uri="{FF2B5EF4-FFF2-40B4-BE49-F238E27FC236}">
                <a16:creationId xmlns:a16="http://schemas.microsoft.com/office/drawing/2014/main" id="{6C90B0BA-3409-4C26-BDCB-937AD5AADE90}"/>
              </a:ext>
            </a:extLst>
          </p:cNvPr>
          <p:cNvGrpSpPr/>
          <p:nvPr/>
        </p:nvGrpSpPr>
        <p:grpSpPr>
          <a:xfrm>
            <a:off x="575093" y="319994"/>
            <a:ext cx="11027300" cy="1414302"/>
            <a:chOff x="1183343" y="1464304"/>
            <a:chExt cx="11027300" cy="1414302"/>
          </a:xfrm>
        </p:grpSpPr>
        <p:sp>
          <p:nvSpPr>
            <p:cNvPr id="28" name="Google Shape;4387;p6">
              <a:extLst>
                <a:ext uri="{FF2B5EF4-FFF2-40B4-BE49-F238E27FC236}">
                  <a16:creationId xmlns:a16="http://schemas.microsoft.com/office/drawing/2014/main" id="{44A3C0BF-7DB6-412B-B060-46F9B1C689B4}"/>
                </a:ext>
              </a:extLst>
            </p:cNvPr>
            <p:cNvSpPr txBox="1"/>
            <p:nvPr/>
          </p:nvSpPr>
          <p:spPr>
            <a:xfrm>
              <a:off x="1804762" y="1493652"/>
              <a:ext cx="10405881" cy="13849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/>
              <a:r>
                <a:rPr lang="en-US" sz="2800"/>
                <a:t>Con bò sữa của bác An mỗi ngày cho 20 </a:t>
              </a:r>
              <a:r>
                <a:rPr lang="en-US" sz="2800" b="1" i="1">
                  <a:latin typeface="Book Antiqua" panose="02040602050305030304" pitchFamily="18" charset="0"/>
                </a:rPr>
                <a:t>l</a:t>
              </a:r>
              <a:r>
                <a:rPr lang="en-US" sz="2800"/>
                <a:t> sữa. Con bò sữa của bác Bình mỗi ngày cho ít hơn con bò sữa của bác An 5 </a:t>
              </a:r>
              <a:r>
                <a:rPr lang="en-US" sz="2800" b="1" i="1">
                  <a:latin typeface="Book Antiqua" panose="02040602050305030304" pitchFamily="18" charset="0"/>
                </a:rPr>
                <a:t>l</a:t>
              </a:r>
              <a:r>
                <a:rPr lang="en-US" sz="2800"/>
                <a:t> sữa. Hỏi mỗi ngày con bò sữa của bác Bình cho bao nhiêu lít sữa?</a:t>
              </a:r>
              <a:endParaRPr lang="vi-VN" sz="2800"/>
            </a:p>
          </p:txBody>
        </p:sp>
        <p:sp>
          <p:nvSpPr>
            <p:cNvPr id="29" name="Google Shape;4388;p6">
              <a:extLst>
                <a:ext uri="{FF2B5EF4-FFF2-40B4-BE49-F238E27FC236}">
                  <a16:creationId xmlns:a16="http://schemas.microsoft.com/office/drawing/2014/main" id="{EE02FE6F-563E-4C72-82E7-B0BCE1319401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3B9AC7E-00C7-44F2-9448-4041DDB674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67519" y="2055358"/>
            <a:ext cx="5324475" cy="431482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E938AC9-C92D-49E6-8A10-E4B2FC9B924E}"/>
              </a:ext>
            </a:extLst>
          </p:cNvPr>
          <p:cNvCxnSpPr>
            <a:cxnSpLocks/>
          </p:cNvCxnSpPr>
          <p:nvPr/>
        </p:nvCxnSpPr>
        <p:spPr>
          <a:xfrm>
            <a:off x="1320800" y="769256"/>
            <a:ext cx="75711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15A4FC3-918C-494C-AD2F-40DB15A14626}"/>
              </a:ext>
            </a:extLst>
          </p:cNvPr>
          <p:cNvCxnSpPr>
            <a:cxnSpLocks/>
          </p:cNvCxnSpPr>
          <p:nvPr/>
        </p:nvCxnSpPr>
        <p:spPr>
          <a:xfrm>
            <a:off x="9014771" y="769256"/>
            <a:ext cx="2451515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0DD956-D1DE-4695-B536-E4EE099FBA84}"/>
              </a:ext>
            </a:extLst>
          </p:cNvPr>
          <p:cNvCxnSpPr>
            <a:cxnSpLocks/>
          </p:cNvCxnSpPr>
          <p:nvPr/>
        </p:nvCxnSpPr>
        <p:spPr>
          <a:xfrm>
            <a:off x="1393374" y="1222292"/>
            <a:ext cx="9971314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B42794A-CA50-4BE5-B2C8-D942997E515F}"/>
              </a:ext>
            </a:extLst>
          </p:cNvPr>
          <p:cNvCxnSpPr>
            <a:cxnSpLocks/>
          </p:cNvCxnSpPr>
          <p:nvPr/>
        </p:nvCxnSpPr>
        <p:spPr>
          <a:xfrm>
            <a:off x="1320800" y="1719782"/>
            <a:ext cx="9666514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44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1B102B1-B071-4C81-8452-5EF34BD62A34}"/>
              </a:ext>
            </a:extLst>
          </p:cNvPr>
          <p:cNvGrpSpPr/>
          <p:nvPr/>
        </p:nvGrpSpPr>
        <p:grpSpPr>
          <a:xfrm>
            <a:off x="227093" y="2246516"/>
            <a:ext cx="11934745" cy="3747326"/>
            <a:chOff x="-1394928" y="2655661"/>
            <a:chExt cx="11934745" cy="374732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65056CE-6702-4ADD-A6E6-7152C2F4A71F}"/>
                </a:ext>
              </a:extLst>
            </p:cNvPr>
            <p:cNvGrpSpPr/>
            <p:nvPr/>
          </p:nvGrpSpPr>
          <p:grpSpPr>
            <a:xfrm>
              <a:off x="1866900" y="3842373"/>
              <a:ext cx="8249557" cy="1701787"/>
              <a:chOff x="1866900" y="3842373"/>
              <a:chExt cx="8249557" cy="1701787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098A01A-1745-4BD6-A54B-D6CE72DD4C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66900" y="4095750"/>
                <a:ext cx="824955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C9DEE65-6898-436F-A77E-DA91295E12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0351" y="5334741"/>
                <a:ext cx="695325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ED48A7CF-7126-4ACC-9778-F3BC0278E3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90351" y="5086960"/>
                <a:ext cx="0" cy="457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4C036720-D842-48F6-8325-797B757A6DD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39200" y="5086960"/>
                <a:ext cx="0" cy="457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C1F92735-A066-4155-9487-389B20478C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16457" y="3842373"/>
                <a:ext cx="0" cy="457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EE21180-27BB-4C6F-B524-BC66A3627C5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85950" y="3867150"/>
                <a:ext cx="0" cy="457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5F2691BF-0AB1-4F9C-B1CA-45A0A7B445D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39200" y="3842373"/>
                <a:ext cx="0" cy="1228016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Google Shape;4387;p6">
              <a:extLst>
                <a:ext uri="{FF2B5EF4-FFF2-40B4-BE49-F238E27FC236}">
                  <a16:creationId xmlns:a16="http://schemas.microsoft.com/office/drawing/2014/main" id="{90A527D3-F2B2-46AC-8810-F23CCBDD90AA}"/>
                </a:ext>
              </a:extLst>
            </p:cNvPr>
            <p:cNvSpPr txBox="1"/>
            <p:nvPr/>
          </p:nvSpPr>
          <p:spPr>
            <a:xfrm>
              <a:off x="-1394927" y="3768675"/>
              <a:ext cx="3729310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/>
              <a:r>
                <a:rPr lang="en-US" sz="3200"/>
                <a:t>Bò của bác An:</a:t>
              </a:r>
              <a:endParaRPr lang="vi-VN" sz="3200" dirty="0"/>
            </a:p>
          </p:txBody>
        </p:sp>
        <p:sp>
          <p:nvSpPr>
            <p:cNvPr id="10" name="Google Shape;4387;p6">
              <a:extLst>
                <a:ext uri="{FF2B5EF4-FFF2-40B4-BE49-F238E27FC236}">
                  <a16:creationId xmlns:a16="http://schemas.microsoft.com/office/drawing/2014/main" id="{58A65C48-2A33-45D2-ABDB-A969B39EC739}"/>
                </a:ext>
              </a:extLst>
            </p:cNvPr>
            <p:cNvSpPr txBox="1"/>
            <p:nvPr/>
          </p:nvSpPr>
          <p:spPr>
            <a:xfrm>
              <a:off x="-1394928" y="4989902"/>
              <a:ext cx="5143535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/>
              <a:r>
                <a:rPr lang="en-US" sz="3200"/>
                <a:t>Bò của bác Bình:</a:t>
              </a:r>
              <a:endParaRPr lang="vi-VN" sz="3200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8A2BE3F-3BE6-4D33-97D1-9028C983483A}"/>
                </a:ext>
              </a:extLst>
            </p:cNvPr>
            <p:cNvSpPr/>
            <p:nvPr/>
          </p:nvSpPr>
          <p:spPr>
            <a:xfrm rot="10800000">
              <a:off x="1895928" y="5351431"/>
              <a:ext cx="6924675" cy="499705"/>
            </a:xfrm>
            <a:custGeom>
              <a:avLst/>
              <a:gdLst>
                <a:gd name="connsiteX0" fmla="*/ 0 w 8991600"/>
                <a:gd name="connsiteY0" fmla="*/ 800100 h 800100"/>
                <a:gd name="connsiteX1" fmla="*/ 1504950 w 8991600"/>
                <a:gd name="connsiteY1" fmla="*/ 209550 h 800100"/>
                <a:gd name="connsiteX2" fmla="*/ 4514850 w 8991600"/>
                <a:gd name="connsiteY2" fmla="*/ 0 h 800100"/>
                <a:gd name="connsiteX3" fmla="*/ 7391400 w 8991600"/>
                <a:gd name="connsiteY3" fmla="*/ 209550 h 800100"/>
                <a:gd name="connsiteX4" fmla="*/ 8991600 w 8991600"/>
                <a:gd name="connsiteY4" fmla="*/ 78105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1600" h="800100">
                  <a:moveTo>
                    <a:pt x="0" y="800100"/>
                  </a:moveTo>
                  <a:cubicBezTo>
                    <a:pt x="376237" y="571500"/>
                    <a:pt x="752475" y="342900"/>
                    <a:pt x="1504950" y="209550"/>
                  </a:cubicBezTo>
                  <a:cubicBezTo>
                    <a:pt x="2257425" y="76200"/>
                    <a:pt x="3533775" y="0"/>
                    <a:pt x="4514850" y="0"/>
                  </a:cubicBezTo>
                  <a:cubicBezTo>
                    <a:pt x="5495925" y="0"/>
                    <a:pt x="6645275" y="79375"/>
                    <a:pt x="7391400" y="209550"/>
                  </a:cubicBezTo>
                  <a:cubicBezTo>
                    <a:pt x="8137525" y="339725"/>
                    <a:pt x="8564562" y="560387"/>
                    <a:pt x="8991600" y="781050"/>
                  </a:cubicBezTo>
                </a:path>
              </a:pathLst>
            </a:cu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Google Shape;4387;p6">
              <a:extLst>
                <a:ext uri="{FF2B5EF4-FFF2-40B4-BE49-F238E27FC236}">
                  <a16:creationId xmlns:a16="http://schemas.microsoft.com/office/drawing/2014/main" id="{25AEB63E-0B3E-4EBC-885F-96F49ADE7C67}"/>
                </a:ext>
              </a:extLst>
            </p:cNvPr>
            <p:cNvSpPr txBox="1"/>
            <p:nvPr/>
          </p:nvSpPr>
          <p:spPr>
            <a:xfrm>
              <a:off x="5385799" y="2743258"/>
              <a:ext cx="2624045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/>
              <a:r>
                <a:rPr lang="en-US" sz="2800"/>
                <a:t>20 </a:t>
              </a:r>
              <a:r>
                <a:rPr lang="en-US" sz="2800" i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</a:t>
              </a:r>
              <a:r>
                <a:rPr lang="en-US" sz="2800"/>
                <a:t> </a:t>
              </a:r>
              <a:endParaRPr lang="vi-VN" sz="280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443FF55-E7CC-4187-89A5-B1415317476F}"/>
                </a:ext>
              </a:extLst>
            </p:cNvPr>
            <p:cNvSpPr/>
            <p:nvPr/>
          </p:nvSpPr>
          <p:spPr>
            <a:xfrm>
              <a:off x="1914526" y="3270873"/>
              <a:ext cx="8201931" cy="800100"/>
            </a:xfrm>
            <a:custGeom>
              <a:avLst/>
              <a:gdLst>
                <a:gd name="connsiteX0" fmla="*/ 0 w 8991600"/>
                <a:gd name="connsiteY0" fmla="*/ 800100 h 800100"/>
                <a:gd name="connsiteX1" fmla="*/ 1504950 w 8991600"/>
                <a:gd name="connsiteY1" fmla="*/ 209550 h 800100"/>
                <a:gd name="connsiteX2" fmla="*/ 4514850 w 8991600"/>
                <a:gd name="connsiteY2" fmla="*/ 0 h 800100"/>
                <a:gd name="connsiteX3" fmla="*/ 7391400 w 8991600"/>
                <a:gd name="connsiteY3" fmla="*/ 209550 h 800100"/>
                <a:gd name="connsiteX4" fmla="*/ 8991600 w 8991600"/>
                <a:gd name="connsiteY4" fmla="*/ 78105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1600" h="800100">
                  <a:moveTo>
                    <a:pt x="0" y="800100"/>
                  </a:moveTo>
                  <a:cubicBezTo>
                    <a:pt x="376237" y="571500"/>
                    <a:pt x="752475" y="342900"/>
                    <a:pt x="1504950" y="209550"/>
                  </a:cubicBezTo>
                  <a:cubicBezTo>
                    <a:pt x="2257425" y="76200"/>
                    <a:pt x="3533775" y="0"/>
                    <a:pt x="4514850" y="0"/>
                  </a:cubicBezTo>
                  <a:cubicBezTo>
                    <a:pt x="5495925" y="0"/>
                    <a:pt x="6645275" y="79375"/>
                    <a:pt x="7391400" y="209550"/>
                  </a:cubicBezTo>
                  <a:cubicBezTo>
                    <a:pt x="8137525" y="339725"/>
                    <a:pt x="8564562" y="560387"/>
                    <a:pt x="8991600" y="781050"/>
                  </a:cubicBezTo>
                </a:path>
              </a:pathLst>
            </a:cu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Google Shape;4387;p6">
              <a:extLst>
                <a:ext uri="{FF2B5EF4-FFF2-40B4-BE49-F238E27FC236}">
                  <a16:creationId xmlns:a16="http://schemas.microsoft.com/office/drawing/2014/main" id="{850D8482-5763-455B-8EE1-2B44E01CB70A}"/>
                </a:ext>
              </a:extLst>
            </p:cNvPr>
            <p:cNvSpPr txBox="1"/>
            <p:nvPr/>
          </p:nvSpPr>
          <p:spPr>
            <a:xfrm>
              <a:off x="5194678" y="5879807"/>
              <a:ext cx="2624045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/>
              <a:r>
                <a:rPr lang="en-US" sz="2800"/>
                <a:t>? </a:t>
              </a:r>
              <a:r>
                <a:rPr lang="en-US" sz="2800" i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</a:t>
              </a:r>
              <a:endParaRPr lang="vi-VN" sz="2800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DD040E-3E95-4F78-9739-DB2169913C37}"/>
                </a:ext>
              </a:extLst>
            </p:cNvPr>
            <p:cNvSpPr/>
            <p:nvPr/>
          </p:nvSpPr>
          <p:spPr>
            <a:xfrm rot="10800000">
              <a:off x="8833623" y="4086881"/>
              <a:ext cx="1268320" cy="354407"/>
            </a:xfrm>
            <a:custGeom>
              <a:avLst/>
              <a:gdLst>
                <a:gd name="connsiteX0" fmla="*/ 0 w 8991600"/>
                <a:gd name="connsiteY0" fmla="*/ 800100 h 800100"/>
                <a:gd name="connsiteX1" fmla="*/ 1504950 w 8991600"/>
                <a:gd name="connsiteY1" fmla="*/ 209550 h 800100"/>
                <a:gd name="connsiteX2" fmla="*/ 4514850 w 8991600"/>
                <a:gd name="connsiteY2" fmla="*/ 0 h 800100"/>
                <a:gd name="connsiteX3" fmla="*/ 7391400 w 8991600"/>
                <a:gd name="connsiteY3" fmla="*/ 209550 h 800100"/>
                <a:gd name="connsiteX4" fmla="*/ 8991600 w 8991600"/>
                <a:gd name="connsiteY4" fmla="*/ 78105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1600" h="800100">
                  <a:moveTo>
                    <a:pt x="0" y="800100"/>
                  </a:moveTo>
                  <a:cubicBezTo>
                    <a:pt x="376237" y="571500"/>
                    <a:pt x="752475" y="342900"/>
                    <a:pt x="1504950" y="209550"/>
                  </a:cubicBezTo>
                  <a:cubicBezTo>
                    <a:pt x="2257425" y="76200"/>
                    <a:pt x="3533775" y="0"/>
                    <a:pt x="4514850" y="0"/>
                  </a:cubicBezTo>
                  <a:cubicBezTo>
                    <a:pt x="5495925" y="0"/>
                    <a:pt x="6645275" y="79375"/>
                    <a:pt x="7391400" y="209550"/>
                  </a:cubicBezTo>
                  <a:cubicBezTo>
                    <a:pt x="8137525" y="339725"/>
                    <a:pt x="8564562" y="560387"/>
                    <a:pt x="8991600" y="781050"/>
                  </a:cubicBezTo>
                </a:path>
              </a:pathLst>
            </a:cu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Google Shape;4387;p6">
              <a:extLst>
                <a:ext uri="{FF2B5EF4-FFF2-40B4-BE49-F238E27FC236}">
                  <a16:creationId xmlns:a16="http://schemas.microsoft.com/office/drawing/2014/main" id="{5DB29A1B-D31D-47E3-A85B-548947692D1D}"/>
                </a:ext>
              </a:extLst>
            </p:cNvPr>
            <p:cNvSpPr txBox="1"/>
            <p:nvPr/>
          </p:nvSpPr>
          <p:spPr>
            <a:xfrm>
              <a:off x="9227795" y="4422826"/>
              <a:ext cx="1312022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/>
              <a:r>
                <a:rPr lang="en-US" sz="2800"/>
                <a:t>5 </a:t>
              </a:r>
              <a:r>
                <a:rPr lang="en-US" sz="2800" i="1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</a:t>
              </a:r>
              <a:endParaRPr lang="vi-VN" sz="2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Google Shape;4387;p6">
              <a:extLst>
                <a:ext uri="{FF2B5EF4-FFF2-40B4-BE49-F238E27FC236}">
                  <a16:creationId xmlns:a16="http://schemas.microsoft.com/office/drawing/2014/main" id="{973FA428-8610-4390-ACB3-D722E6FBAEEE}"/>
                </a:ext>
              </a:extLst>
            </p:cNvPr>
            <p:cNvSpPr txBox="1"/>
            <p:nvPr/>
          </p:nvSpPr>
          <p:spPr>
            <a:xfrm>
              <a:off x="-503825" y="2655661"/>
              <a:ext cx="2624045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/>
              <a:r>
                <a:rPr lang="en-US" sz="3200">
                  <a:solidFill>
                    <a:srgbClr val="FF0000"/>
                  </a:solidFill>
                </a:rPr>
                <a:t>Tóm tắt:</a:t>
              </a:r>
              <a:endParaRPr lang="vi-VN" sz="3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4C4EB38E-0841-480E-8688-8EF3CC3412F6}"/>
              </a:ext>
            </a:extLst>
          </p:cNvPr>
          <p:cNvSpPr/>
          <p:nvPr/>
        </p:nvSpPr>
        <p:spPr>
          <a:xfrm>
            <a:off x="5021943" y="769256"/>
            <a:ext cx="1161143" cy="497487"/>
          </a:xfrm>
          <a:prstGeom prst="ellipse">
            <a:avLst/>
          </a:prstGeom>
          <a:solidFill>
            <a:srgbClr val="FFE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oogle Shape;4386;p6">
            <a:extLst>
              <a:ext uri="{FF2B5EF4-FFF2-40B4-BE49-F238E27FC236}">
                <a16:creationId xmlns:a16="http://schemas.microsoft.com/office/drawing/2014/main" id="{5B21552E-4A66-4199-8034-BCA3365FE10C}"/>
              </a:ext>
            </a:extLst>
          </p:cNvPr>
          <p:cNvGrpSpPr/>
          <p:nvPr/>
        </p:nvGrpSpPr>
        <p:grpSpPr>
          <a:xfrm>
            <a:off x="575093" y="319994"/>
            <a:ext cx="11027300" cy="1414302"/>
            <a:chOff x="1183343" y="1464304"/>
            <a:chExt cx="11027300" cy="1414302"/>
          </a:xfrm>
        </p:grpSpPr>
        <p:sp>
          <p:nvSpPr>
            <p:cNvPr id="31" name="Google Shape;4387;p6">
              <a:extLst>
                <a:ext uri="{FF2B5EF4-FFF2-40B4-BE49-F238E27FC236}">
                  <a16:creationId xmlns:a16="http://schemas.microsoft.com/office/drawing/2014/main" id="{D2D90010-6279-4CCE-810A-998224266098}"/>
                </a:ext>
              </a:extLst>
            </p:cNvPr>
            <p:cNvSpPr txBox="1"/>
            <p:nvPr/>
          </p:nvSpPr>
          <p:spPr>
            <a:xfrm>
              <a:off x="1804762" y="1493652"/>
              <a:ext cx="10405881" cy="13849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/>
              <a:r>
                <a:rPr lang="en-US" sz="2800"/>
                <a:t>Con bò sữa của bác An mỗi ngày cho 20 </a:t>
              </a:r>
              <a:r>
                <a:rPr lang="en-US" sz="2800" b="1" i="1">
                  <a:latin typeface="Book Antiqua" panose="02040602050305030304" pitchFamily="18" charset="0"/>
                </a:rPr>
                <a:t>l</a:t>
              </a:r>
              <a:r>
                <a:rPr lang="en-US" sz="2800"/>
                <a:t> sữa. Con bò sữa của bác Bình mỗi ngày cho ít hơn con bò sữa của bác An 5 </a:t>
              </a:r>
              <a:r>
                <a:rPr lang="en-US" sz="2800" b="1" i="1">
                  <a:latin typeface="Book Antiqua" panose="02040602050305030304" pitchFamily="18" charset="0"/>
                </a:rPr>
                <a:t>l</a:t>
              </a:r>
              <a:r>
                <a:rPr lang="en-US" sz="2800"/>
                <a:t> sữa. Hỏi mỗi ngày con bò sữa của bác Bình cho bao nhiêu lít sữa?</a:t>
              </a:r>
              <a:endParaRPr lang="vi-VN" sz="2800"/>
            </a:p>
          </p:txBody>
        </p:sp>
        <p:sp>
          <p:nvSpPr>
            <p:cNvPr id="32" name="Google Shape;4388;p6">
              <a:extLst>
                <a:ext uri="{FF2B5EF4-FFF2-40B4-BE49-F238E27FC236}">
                  <a16:creationId xmlns:a16="http://schemas.microsoft.com/office/drawing/2014/main" id="{698523C9-FC28-4AF2-94D0-4ADEB9B2272E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DEE4735-6F42-4FD1-A0B5-1C642C3DEABD}"/>
              </a:ext>
            </a:extLst>
          </p:cNvPr>
          <p:cNvCxnSpPr>
            <a:cxnSpLocks/>
          </p:cNvCxnSpPr>
          <p:nvPr/>
        </p:nvCxnSpPr>
        <p:spPr>
          <a:xfrm>
            <a:off x="1320800" y="769256"/>
            <a:ext cx="75711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C652B06-1965-4E36-A9FB-9EC348609A87}"/>
              </a:ext>
            </a:extLst>
          </p:cNvPr>
          <p:cNvCxnSpPr>
            <a:cxnSpLocks/>
          </p:cNvCxnSpPr>
          <p:nvPr/>
        </p:nvCxnSpPr>
        <p:spPr>
          <a:xfrm>
            <a:off x="9014771" y="769256"/>
            <a:ext cx="2451515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A871A3B-8CA9-4E1A-8D20-E23F61810A67}"/>
              </a:ext>
            </a:extLst>
          </p:cNvPr>
          <p:cNvCxnSpPr>
            <a:cxnSpLocks/>
          </p:cNvCxnSpPr>
          <p:nvPr/>
        </p:nvCxnSpPr>
        <p:spPr>
          <a:xfrm>
            <a:off x="1393374" y="1222292"/>
            <a:ext cx="9971314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E7AA5CB-8D56-4F40-A047-A8DB9D699848}"/>
              </a:ext>
            </a:extLst>
          </p:cNvPr>
          <p:cNvCxnSpPr>
            <a:cxnSpLocks/>
          </p:cNvCxnSpPr>
          <p:nvPr/>
        </p:nvCxnSpPr>
        <p:spPr>
          <a:xfrm>
            <a:off x="1320800" y="1719782"/>
            <a:ext cx="9666514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02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98214" y="514350"/>
            <a:ext cx="10639901" cy="5810250"/>
            <a:chOff x="631064" y="0"/>
            <a:chExt cx="10639901" cy="5810250"/>
          </a:xfrm>
        </p:grpSpPr>
        <p:pic>
          <p:nvPicPr>
            <p:cNvPr id="3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76" b="27585"/>
            <a:stretch/>
          </p:blipFill>
          <p:spPr bwMode="auto">
            <a:xfrm>
              <a:off x="631064" y="0"/>
              <a:ext cx="10639901" cy="581024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>
              <a:off x="631064" y="1"/>
              <a:ext cx="0" cy="581024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255054" y="3749924"/>
            <a:ext cx="1104140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 Số lít ǧẄa bò của bác Bì</a:t>
            </a:r>
            <a:r>
              <a:rPr lang="el-GR" altLang="en-US" sz="3800" b="1">
                <a:solidFill>
                  <a:srgbClr val="7030A0"/>
                </a:solidFill>
                <a:latin typeface="HP001 4 hàng" pitchFamily="34" charset="0"/>
              </a:rPr>
              <a:t>ζ </a:t>
            </a: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jĕ wgày </a:t>
            </a:r>
            <a:r>
              <a:rPr lang="el-GR" altLang="en-US" sz="3800" b="1">
                <a:solidFill>
                  <a:srgbClr val="7030A0"/>
                </a:solidFill>
                <a:latin typeface="HP001 4 hàng" pitchFamily="34" charset="0"/>
              </a:rPr>
              <a:t>ε</a:t>
            </a: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o là: 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595815" y="4463220"/>
            <a:ext cx="86868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20 – 5 = = 15 </a:t>
            </a:r>
            <a:r>
              <a:rPr lang="en-US" altLang="en-US" sz="3800" b="1" i="1">
                <a:solidFill>
                  <a:srgbClr val="7030A0"/>
                </a:solidFill>
                <a:latin typeface="HP001 4 hàng" pitchFamily="34" charset="0"/>
              </a:rPr>
              <a:t>(l)</a:t>
            </a:r>
            <a:endParaRPr lang="en-US" altLang="en-US" sz="3800" b="1" i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350108" y="5197582"/>
            <a:ext cx="86868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Đáp số: 15 </a:t>
            </a:r>
            <a:r>
              <a:rPr lang="en-US" altLang="en-US" sz="3800" b="1" i="1">
                <a:solidFill>
                  <a:srgbClr val="7030A0"/>
                </a:solidFill>
                <a:latin typeface="HP001 4 hàng" pitchFamily="34" charset="0"/>
              </a:rPr>
              <a:t>l</a:t>
            </a: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.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1255054" y="698335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endParaRPr lang="en-US" altLang="en-US" sz="3800" b="1" i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 Thứ … wgày … </a:t>
            </a:r>
            <a:r>
              <a:rPr lang="en-US" sz="3800" b="1">
                <a:solidFill>
                  <a:srgbClr val="7030A0"/>
                </a:solidFill>
                <a:latin typeface="HP001 4 hàng" pitchFamily="34" charset="0"/>
                <a:ea typeface="Calibri"/>
                <a:cs typeface="Arial"/>
              </a:rPr>
              <a:t>Ǉ</a:t>
            </a: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háng … wăm 2022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746919" y="1564927"/>
            <a:ext cx="10287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TǨn: </a:t>
            </a:r>
            <a:r>
              <a:rPr lang="lt-LT" sz="4000" b="1">
                <a:solidFill>
                  <a:srgbClr val="7030A0"/>
                </a:solidFill>
                <a:latin typeface="HP001 5 hàng" panose="020B0603050302020204" pitchFamily="34" charset="0"/>
              </a:rPr>
              <a:t>Ô</a:t>
            </a:r>
            <a:r>
              <a:rPr lang="lt-LT" sz="4000" b="1">
                <a:solidFill>
                  <a:srgbClr val="7030A0"/>
                </a:solidFill>
                <a:latin typeface="HP001 4 hàng" panose="020B0603050302020204" pitchFamily="34" charset="0"/>
              </a:rPr>
              <a:t>n Ǉập </a:t>
            </a:r>
            <a:r>
              <a:rPr lang="el-GR" sz="4000" b="1">
                <a:solidFill>
                  <a:srgbClr val="7030A0"/>
                </a:solidFill>
                <a:latin typeface="HP001 4 hàng" panose="020B0603050302020204" pitchFamily="34" charset="0"/>
              </a:rPr>
              <a:t>Ί˛</a:t>
            </a:r>
            <a:r>
              <a:rPr lang="lt-LT" sz="4000" b="1">
                <a:solidFill>
                  <a:srgbClr val="7030A0"/>
                </a:solidFill>
                <a:latin typeface="HP001 4 hàng" panose="020B0603050302020204" pitchFamily="34" charset="0"/>
              </a:rPr>
              <a:t>p cųg, </a:t>
            </a:r>
            <a:r>
              <a:rPr lang="el-GR" sz="4000" b="1">
                <a:solidFill>
                  <a:srgbClr val="7030A0"/>
                </a:solidFill>
                <a:latin typeface="HP001 4 hàng" panose="020B0603050302020204" pitchFamily="34" charset="0"/>
              </a:rPr>
              <a:t>Ί˛</a:t>
            </a:r>
            <a:r>
              <a:rPr lang="lt-LT" sz="4000" b="1">
                <a:solidFill>
                  <a:srgbClr val="7030A0"/>
                </a:solidFill>
                <a:latin typeface="HP001 4 hàng" panose="020B0603050302020204" pitchFamily="34" charset="0"/>
              </a:rPr>
              <a:t>p Ǉrừ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746919" y="3028858"/>
            <a:ext cx="92914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4.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4357815" y="3029543"/>
            <a:ext cx="27432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Bài giải 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BD05AA8-487D-4BEB-9E6E-710247B506B9}"/>
              </a:ext>
            </a:extLst>
          </p:cNvPr>
          <p:cNvSpPr/>
          <p:nvPr/>
        </p:nvSpPr>
        <p:spPr>
          <a:xfrm>
            <a:off x="0" y="5156218"/>
            <a:ext cx="4327994" cy="1620489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AC802D55-15B5-4C8E-B934-90218AF9E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7132" y="2276373"/>
            <a:ext cx="10287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lt-LT" sz="4000" b="1">
                <a:solidFill>
                  <a:srgbClr val="7030A0"/>
                </a:solidFill>
                <a:latin typeface="HP001 4 hàng" panose="020B0603050302020204" pitchFamily="34" charset="0"/>
              </a:rPr>
              <a:t>Ǉr</a:t>
            </a:r>
            <a:r>
              <a:rPr lang="el-GR" sz="4000" b="1">
                <a:solidFill>
                  <a:srgbClr val="7030A0"/>
                </a:solidFill>
                <a:latin typeface="HP001 4 hàng" panose="020B0603050302020204" pitchFamily="34" charset="0"/>
              </a:rPr>
              <a:t>Ϊ</a:t>
            </a:r>
            <a:r>
              <a:rPr lang="lt-LT" sz="4000" b="1">
                <a:solidFill>
                  <a:srgbClr val="7030A0"/>
                </a:solidFill>
                <a:latin typeface="HP001 4 hàng" panose="020B0603050302020204" pitchFamily="34" charset="0"/>
              </a:rPr>
              <a:t>g </a:t>
            </a:r>
            <a:r>
              <a:rPr lang="el-GR" sz="4000" b="1">
                <a:solidFill>
                  <a:srgbClr val="7030A0"/>
                </a:solidFill>
                <a:latin typeface="HP001 4 hàng" panose="020B0603050302020204" pitchFamily="34" charset="0"/>
              </a:rPr>
              <a:t>ι</a:t>
            </a:r>
            <a:r>
              <a:rPr lang="lt-LT" sz="4000" b="1">
                <a:solidFill>
                  <a:srgbClr val="7030A0"/>
                </a:solidFill>
                <a:latin typeface="HP001 4 hàng" panose="020B0603050302020204" pitchFamily="34" charset="0"/>
              </a:rPr>
              <a:t>ạm </a:t>
            </a:r>
            <a:r>
              <a:rPr lang="el-GR" sz="4000" b="1">
                <a:solidFill>
                  <a:srgbClr val="7030A0"/>
                </a:solidFill>
                <a:latin typeface="HP001 4 hàng" panose="020B0603050302020204" pitchFamily="34" charset="0"/>
              </a:rPr>
              <a:t>ν΅ 100</a:t>
            </a:r>
            <a:r>
              <a:rPr lang="en-US" sz="4000" b="1">
                <a:solidFill>
                  <a:srgbClr val="7030A0"/>
                </a:solidFill>
                <a:latin typeface="HP001 4 hàng" panose="020B0603050302020204" pitchFamily="34" charset="0"/>
              </a:rPr>
              <a:t> (tiết 3)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5659D8-ADA7-484D-AB0B-3FB80421EF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21" y="5269181"/>
            <a:ext cx="4327994" cy="142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7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4386;p6">
            <a:extLst>
              <a:ext uri="{FF2B5EF4-FFF2-40B4-BE49-F238E27FC236}">
                <a16:creationId xmlns:a16="http://schemas.microsoft.com/office/drawing/2014/main" id="{6C90B0BA-3409-4C26-BDCB-937AD5AADE90}"/>
              </a:ext>
            </a:extLst>
          </p:cNvPr>
          <p:cNvGrpSpPr/>
          <p:nvPr/>
        </p:nvGrpSpPr>
        <p:grpSpPr>
          <a:xfrm>
            <a:off x="918942" y="788708"/>
            <a:ext cx="11040180" cy="646290"/>
            <a:chOff x="1183343" y="1455240"/>
            <a:chExt cx="10337170" cy="646290"/>
          </a:xfrm>
        </p:grpSpPr>
        <p:sp>
          <p:nvSpPr>
            <p:cNvPr id="28" name="Google Shape;4387;p6">
              <a:extLst>
                <a:ext uri="{FF2B5EF4-FFF2-40B4-BE49-F238E27FC236}">
                  <a16:creationId xmlns:a16="http://schemas.microsoft.com/office/drawing/2014/main" id="{44A3C0BF-7DB6-412B-B060-46F9B1C689B4}"/>
                </a:ext>
              </a:extLst>
            </p:cNvPr>
            <p:cNvSpPr txBox="1"/>
            <p:nvPr/>
          </p:nvSpPr>
          <p:spPr>
            <a:xfrm>
              <a:off x="1753931" y="1455240"/>
              <a:ext cx="9766582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/>
                <a:t>Số?</a:t>
              </a:r>
              <a:endParaRPr sz="2400"/>
            </a:p>
          </p:txBody>
        </p:sp>
        <p:sp>
          <p:nvSpPr>
            <p:cNvPr id="29" name="Google Shape;4388;p6">
              <a:extLst>
                <a:ext uri="{FF2B5EF4-FFF2-40B4-BE49-F238E27FC236}">
                  <a16:creationId xmlns:a16="http://schemas.microsoft.com/office/drawing/2014/main" id="{EE02FE6F-563E-4C72-82E7-B0BCE1319401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AA26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B23F8A1-C558-462F-89AE-8C75D5F423F1}"/>
              </a:ext>
            </a:extLst>
          </p:cNvPr>
          <p:cNvGrpSpPr/>
          <p:nvPr/>
        </p:nvGrpSpPr>
        <p:grpSpPr>
          <a:xfrm>
            <a:off x="1030167" y="2192916"/>
            <a:ext cx="9899637" cy="1916174"/>
            <a:chOff x="1241757" y="2062287"/>
            <a:chExt cx="9899637" cy="1916174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F44C21F-4075-4A65-BC06-B886F30A2A49}"/>
                </a:ext>
              </a:extLst>
            </p:cNvPr>
            <p:cNvSpPr/>
            <p:nvPr/>
          </p:nvSpPr>
          <p:spPr>
            <a:xfrm>
              <a:off x="7232798" y="2062287"/>
              <a:ext cx="1221436" cy="12214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A09F28C4-0468-46A2-AA78-7C30F5FF83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89479" y="2673005"/>
              <a:ext cx="2143319" cy="41589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8616383A-EB6C-4934-BE3B-0AA152F8F248}"/>
                </a:ext>
              </a:extLst>
            </p:cNvPr>
            <p:cNvCxnSpPr>
              <a:cxnSpLocks/>
            </p:cNvCxnSpPr>
            <p:nvPr/>
          </p:nvCxnSpPr>
          <p:spPr>
            <a:xfrm>
              <a:off x="2274879" y="2808270"/>
              <a:ext cx="1905235" cy="18247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2649446-EF73-4A8C-A01F-F866D359FAD6}"/>
                </a:ext>
              </a:extLst>
            </p:cNvPr>
            <p:cNvSpPr txBox="1"/>
            <p:nvPr/>
          </p:nvSpPr>
          <p:spPr>
            <a:xfrm rot="381547">
              <a:off x="2498638" y="2330539"/>
              <a:ext cx="10951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– 69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4831982-AC17-4E94-820C-77AAACE885E5}"/>
                </a:ext>
              </a:extLst>
            </p:cNvPr>
            <p:cNvSpPr txBox="1"/>
            <p:nvPr/>
          </p:nvSpPr>
          <p:spPr>
            <a:xfrm rot="21056098">
              <a:off x="5559325" y="2330536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+ 48 </a:t>
              </a: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A37AB62C-4333-48C0-9DD2-22E8D984595B}"/>
                </a:ext>
              </a:extLst>
            </p:cNvPr>
            <p:cNvSpPr/>
            <p:nvPr/>
          </p:nvSpPr>
          <p:spPr>
            <a:xfrm>
              <a:off x="1241757" y="2324100"/>
              <a:ext cx="1003644" cy="1003644"/>
            </a:xfrm>
            <a:prstGeom prst="roundRect">
              <a:avLst/>
            </a:prstGeom>
            <a:solidFill>
              <a:srgbClr val="F7941D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74</a:t>
              </a:r>
            </a:p>
          </p:txBody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6ED7D454-D1CA-4820-90D2-82E174851D96}"/>
                </a:ext>
              </a:extLst>
            </p:cNvPr>
            <p:cNvSpPr/>
            <p:nvPr/>
          </p:nvSpPr>
          <p:spPr>
            <a:xfrm>
              <a:off x="9722378" y="2784397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FAE1B806-0868-4A42-A92B-976204016AF7}"/>
                </a:ext>
              </a:extLst>
            </p:cNvPr>
            <p:cNvSpPr/>
            <p:nvPr/>
          </p:nvSpPr>
          <p:spPr>
            <a:xfrm rot="3068126">
              <a:off x="4107535" y="2826721"/>
              <a:ext cx="1003644" cy="10036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7B9E220-FB8B-4C80-BF1E-C1571E68086F}"/>
                </a:ext>
              </a:extLst>
            </p:cNvPr>
            <p:cNvSpPr txBox="1"/>
            <p:nvPr/>
          </p:nvSpPr>
          <p:spPr>
            <a:xfrm>
              <a:off x="4417988" y="3035356"/>
              <a:ext cx="4336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?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87DF813-14A8-4E35-8EAA-C94BD6EB81B7}"/>
                </a:ext>
              </a:extLst>
            </p:cNvPr>
            <p:cNvSpPr txBox="1"/>
            <p:nvPr/>
          </p:nvSpPr>
          <p:spPr>
            <a:xfrm>
              <a:off x="7639889" y="2365333"/>
              <a:ext cx="4336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?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9354076C-3DD9-4F04-B3DE-E49D4796CEB0}"/>
                </a:ext>
              </a:extLst>
            </p:cNvPr>
            <p:cNvCxnSpPr>
              <a:cxnSpLocks/>
              <a:endCxn id="45" idx="1"/>
            </p:cNvCxnSpPr>
            <p:nvPr/>
          </p:nvCxnSpPr>
          <p:spPr>
            <a:xfrm>
              <a:off x="8454234" y="2717032"/>
              <a:ext cx="1622898" cy="66439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7336329-2F3D-488B-BD7B-FB0A02332B83}"/>
                </a:ext>
              </a:extLst>
            </p:cNvPr>
            <p:cNvSpPr txBox="1"/>
            <p:nvPr/>
          </p:nvSpPr>
          <p:spPr>
            <a:xfrm rot="1430509">
              <a:off x="8854461" y="2506969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– 30 </a:t>
              </a:r>
            </a:p>
          </p:txBody>
        </p:sp>
      </p:grp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0C900EE2-BFF9-41B8-A20E-195553D65179}"/>
              </a:ext>
            </a:extLst>
          </p:cNvPr>
          <p:cNvSpPr/>
          <p:nvPr/>
        </p:nvSpPr>
        <p:spPr>
          <a:xfrm>
            <a:off x="4016600" y="3254068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E0C4B4C2-790D-41BC-B803-56226D78C98C}"/>
              </a:ext>
            </a:extLst>
          </p:cNvPr>
          <p:cNvSpPr/>
          <p:nvPr/>
        </p:nvSpPr>
        <p:spPr>
          <a:xfrm>
            <a:off x="7256842" y="2584045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53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5A97F5AB-839A-4D71-B01D-5CC176121144}"/>
              </a:ext>
            </a:extLst>
          </p:cNvPr>
          <p:cNvSpPr/>
          <p:nvPr/>
        </p:nvSpPr>
        <p:spPr>
          <a:xfrm>
            <a:off x="9865542" y="3546456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23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510E581-1EB8-4804-8BD0-CBC3155F007C}"/>
              </a:ext>
            </a:extLst>
          </p:cNvPr>
          <p:cNvGrpSpPr/>
          <p:nvPr/>
        </p:nvGrpSpPr>
        <p:grpSpPr>
          <a:xfrm>
            <a:off x="5265767" y="4025070"/>
            <a:ext cx="2346530" cy="2355809"/>
            <a:chOff x="604444" y="3268487"/>
            <a:chExt cx="1826440" cy="1826440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94A86F7-B84B-449B-B308-82305438D31B}"/>
                </a:ext>
              </a:extLst>
            </p:cNvPr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DF24B2DB-87C4-4C1C-9C39-D0EB3FBD7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874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pokemon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922" y="1569834"/>
            <a:ext cx="7363203" cy="265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958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CC45E259-9176-4231-B050-39523E7BC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370386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719" y="874453"/>
            <a:ext cx="9296400" cy="227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8" rIns="91397" bIns="45698"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499518" y="996715"/>
            <a:ext cx="2114550" cy="2025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2720" y="3429002"/>
            <a:ext cx="9296400" cy="2554545"/>
          </a:xfrm>
          <a:prstGeom prst="rect">
            <a:avLst/>
          </a:prstGeom>
          <a:solidFill>
            <a:srgbClr val="D8F4E3"/>
          </a:solidFill>
        </p:spPr>
        <p:txBody>
          <a:bodyPr wrap="square" lIns="91397" tIns="45698" rIns="91397" bIns="45698" rtlCol="0">
            <a:spAutoFit/>
          </a:bodyPr>
          <a:lstStyle/>
          <a:p>
            <a:r>
              <a:rPr lang="en-US" sz="2000" b="1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Người soạn rất mong nhận được phản hồi và góp ý từ Quý Thầy Cô để bộ giáo án ppt được hoàn thiện hơn.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2000">
                <a:hlinkClick r:id="rId3"/>
              </a:rPr>
              <a:t>https://www.facebook.com/nhilinh.phan/</a:t>
            </a:r>
            <a:endParaRPr lang="en-US" sz="2000"/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2000">
                <a:hlinkClick r:id="rId4"/>
              </a:rPr>
              <a:t>https://www.facebook.com/groups/443096903751589</a:t>
            </a:r>
            <a:endParaRPr lang="en-US" sz="2000"/>
          </a:p>
          <a:p>
            <a:r>
              <a:rPr lang="en-US" sz="20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Thầy cô có thể liên hệ khi cần được hỗ trợ soạn giáo án điện tử.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0989" y="1505824"/>
            <a:ext cx="5948130" cy="1323395"/>
          </a:xfrm>
          <a:prstGeom prst="rect">
            <a:avLst/>
          </a:prstGeom>
          <a:noFill/>
        </p:spPr>
        <p:txBody>
          <a:bodyPr wrap="square" lIns="91397" tIns="45698" rIns="91397" bIns="45698" rtlCol="0"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Năm sinh		: 1990</a:t>
            </a:r>
          </a:p>
          <a:p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SĐT		: 0916.604.268</a:t>
            </a:r>
          </a:p>
          <a:p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Mail		: linhpt33@fe.edu.vn</a:t>
            </a:r>
          </a:p>
        </p:txBody>
      </p:sp>
    </p:spTree>
    <p:extLst>
      <p:ext uri="{BB962C8B-B14F-4D97-AF65-F5344CB8AC3E}">
        <p14:creationId xmlns:p14="http://schemas.microsoft.com/office/powerpoint/2010/main" val="3042715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8" name="Picture 16" descr="Related image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542" b="95725" l="167" r="94500">
                        <a14:foregroundMark x1="17000" y1="90820" x2="18500" y2="885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013" y="358073"/>
            <a:ext cx="7549937" cy="8978133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</p:spPr>
      </p:pic>
      <p:pic>
        <p:nvPicPr>
          <p:cNvPr id="3082" name="Picture 10" descr="Image result for pikachu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106" y="1323724"/>
            <a:ext cx="4377595" cy="551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charmand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760" y="1323724"/>
            <a:ext cx="5600188" cy="613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eevee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83420">
                        <a14:foregroundMark x1="41865" y1="97340" x2="26425" y2="64933"/>
                        <a14:foregroundMark x1="47254" y1="88150" x2="58135" y2="70375"/>
                        <a14:foregroundMark x1="58860" y1="73881" x2="9741" y2="50907"/>
                        <a14:foregroundMark x1="11606" y1="53204" x2="25285" y2="63966"/>
                        <a14:foregroundMark x1="63834" y1="67594" x2="55026" y2="44740"/>
                        <a14:foregroundMark x1="57513" y1="61911" x2="34922" y2="59613"/>
                        <a14:foregroundMark x1="51606" y1="48972" x2="49430" y2="33736"/>
                        <a14:foregroundMark x1="37202" y1="33615" x2="30777" y2="47158"/>
                        <a14:foregroundMark x1="48394" y1="81862" x2="24974" y2="75937"/>
                        <a14:foregroundMark x1="34922" y1="76421" x2="22383" y2="55623"/>
                        <a14:foregroundMark x1="25803" y1="73761" x2="21762" y2="60943"/>
                        <a14:foregroundMark x1="55233" y1="30593" x2="71606" y2="22491"/>
                        <a14:foregroundMark x1="28083" y1="30109" x2="14922" y2="24667"/>
                        <a14:foregroundMark x1="49948" y1="60580" x2="54404" y2="57920"/>
                        <a14:foregroundMark x1="56580" y1="62878" x2="57306" y2="65538"/>
                        <a14:foregroundMark x1="31917" y1="69528" x2="30155" y2="66505"/>
                        <a14:foregroundMark x1="30984" y1="58888" x2="25078" y2="54414"/>
                        <a14:foregroundMark x1="63731" y1="51874" x2="64560" y2="53446"/>
                        <a14:foregroundMark x1="64870" y1="54293" x2="66010" y2="57437"/>
                        <a14:foregroundMark x1="65803" y1="59129" x2="63731" y2="57678"/>
                        <a14:foregroundMark x1="64249" y1="58404" x2="63420" y2="62757"/>
                        <a14:foregroundMark x1="64041" y1="66143" x2="66425" y2="62878"/>
                        <a14:foregroundMark x1="66218" y1="63482" x2="63316" y2="61790"/>
                        <a14:foregroundMark x1="63627" y1="62394" x2="64456" y2="58888"/>
                        <a14:foregroundMark x1="66321" y1="59734" x2="66114" y2="56953"/>
                        <a14:foregroundMark x1="66114" y1="57557" x2="61451" y2="47763"/>
                        <a14:foregroundMark x1="24974" y1="40871" x2="24560" y2="36638"/>
                        <a14:foregroundMark x1="24870" y1="35308" x2="21244" y2="33978"/>
                        <a14:foregroundMark x1="24560" y1="34704" x2="25699" y2="31076"/>
                        <a14:foregroundMark x1="6218" y1="57799" x2="14404" y2="65901"/>
                        <a14:foregroundMark x1="21347" y1="69045" x2="22073" y2="65054"/>
                        <a14:foregroundMark x1="21969" y1="66385" x2="15337" y2="66022"/>
                        <a14:foregroundMark x1="20933" y1="66868" x2="15751" y2="66747"/>
                        <a14:foregroundMark x1="19275" y1="67231" x2="16891" y2="67231"/>
                        <a14:foregroundMark x1="14611" y1="66022" x2="11399" y2="64087"/>
                        <a14:foregroundMark x1="11295" y1="63845" x2="6736" y2="58767"/>
                        <a14:foregroundMark x1="6321" y1="57678" x2="3212" y2="47763"/>
                        <a14:foregroundMark x1="4870" y1="55744" x2="3938" y2="49940"/>
                        <a14:foregroundMark x1="4041" y1="53083" x2="3627" y2="48368"/>
                        <a14:foregroundMark x1="4249" y1="50181" x2="3109" y2="49577"/>
                        <a14:foregroundMark x1="3420" y1="48609" x2="3109" y2="43168"/>
                        <a14:foregroundMark x1="3005" y1="47763" x2="3005" y2="43047"/>
                        <a14:foregroundMark x1="3109" y1="42926" x2="3731" y2="38815"/>
                        <a14:foregroundMark x1="3627" y1="39299" x2="5492" y2="35187"/>
                        <a14:foregroundMark x1="3938" y1="38089" x2="4767" y2="35429"/>
                        <a14:foregroundMark x1="4974" y1="34946" x2="5389" y2="30351"/>
                        <a14:foregroundMark x1="5803" y1="29988" x2="6632" y2="30713"/>
                        <a14:foregroundMark x1="7047" y1="31197" x2="8290" y2="35067"/>
                        <a14:foregroundMark x1="8705" y1="35187" x2="11917" y2="36518"/>
                        <a14:foregroundMark x1="12021" y1="36638" x2="16580" y2="35671"/>
                        <a14:foregroundMark x1="16788" y1="35429" x2="21347" y2="32890"/>
                        <a14:foregroundMark x1="27358" y1="31560" x2="8601" y2="18863"/>
                        <a14:foregroundMark x1="24974" y1="30955" x2="13161" y2="25030"/>
                        <a14:foregroundMark x1="17306" y1="28174" x2="10674" y2="20314"/>
                        <a14:foregroundMark x1="23109" y1="30230" x2="14819" y2="26239"/>
                        <a14:foregroundMark x1="14404" y1="25756" x2="9741" y2="20919"/>
                        <a14:foregroundMark x1="12850" y1="25272" x2="6114" y2="13059"/>
                        <a14:foregroundMark x1="11192" y1="24063" x2="10259" y2="22249"/>
                        <a14:foregroundMark x1="9534" y1="21282" x2="3316" y2="7013"/>
                        <a14:foregroundMark x1="3834" y1="2418" x2="20104" y2="12092"/>
                        <a14:foregroundMark x1="3834" y1="7739" x2="0" y2="0"/>
                        <a14:foregroundMark x1="6839" y1="3507" x2="829" y2="0"/>
                        <a14:foregroundMark x1="18549" y1="11487" x2="23005" y2="13543"/>
                        <a14:foregroundMark x1="23005" y1="13543" x2="28808" y2="24788"/>
                        <a14:foregroundMark x1="29016" y1="24184" x2="33368" y2="17291"/>
                        <a14:foregroundMark x1="35855" y1="22491" x2="33990" y2="13422"/>
                        <a14:foregroundMark x1="34508" y1="15115" x2="42280" y2="21524"/>
                        <a14:foregroundMark x1="42280" y1="20798" x2="40622" y2="14752"/>
                        <a14:foregroundMark x1="40622" y1="14148" x2="51088" y2="21161"/>
                        <a14:foregroundMark x1="51710" y1="25151" x2="53264" y2="19226"/>
                        <a14:foregroundMark x1="54922" y1="24184" x2="60207" y2="11608"/>
                        <a14:foregroundMark x1="55026" y1="25030" x2="51088" y2="18622"/>
                        <a14:foregroundMark x1="53886" y1="24184" x2="56580" y2="17291"/>
                        <a14:foregroundMark x1="60829" y1="12455" x2="74301" y2="6771"/>
                        <a14:foregroundMark x1="61347" y1="11487" x2="80104" y2="1814"/>
                        <a14:foregroundMark x1="82383" y1="3748" x2="74611" y2="21161"/>
                        <a14:foregroundMark x1="74611" y1="21161" x2="64352" y2="27328"/>
                        <a14:foregroundMark x1="73990" y1="22733" x2="55233" y2="30472"/>
                        <a14:foregroundMark x1="40311" y1="81862" x2="45078" y2="89238"/>
                        <a14:foregroundMark x1="38342" y1="98670" x2="45596" y2="93833"/>
                        <a14:foregroundMark x1="44145" y1="99154" x2="28808" y2="82225"/>
                        <a14:foregroundMark x1="35130" y1="90810" x2="22073" y2="79927"/>
                        <a14:foregroundMark x1="25699" y1="82225" x2="21036" y2="70617"/>
                        <a14:foregroundMark x1="21244" y1="78839" x2="20933" y2="67594"/>
                        <a14:foregroundMark x1="16580" y1="72551" x2="17617" y2="72551"/>
                        <a14:foregroundMark x1="19067" y1="72068" x2="27565" y2="69891"/>
                        <a14:foregroundMark x1="33782" y1="90085" x2="35855" y2="92140"/>
                        <a14:foregroundMark x1="38031" y1="93108" x2="39067" y2="98307"/>
                        <a14:foregroundMark x1="38238" y1="92866" x2="35648" y2="91657"/>
                        <a14:foregroundMark x1="37927" y1="93229" x2="35440" y2="92019"/>
                        <a14:foregroundMark x1="34404" y1="91415" x2="32539" y2="88392"/>
                        <a14:foregroundMark x1="43731" y1="98428" x2="43627" y2="88392"/>
                        <a14:foregroundMark x1="44974" y1="90326" x2="48083" y2="90326"/>
                        <a14:foregroundMark x1="48083" y1="90206" x2="50363" y2="86578"/>
                        <a14:foregroundMark x1="49845" y1="86336" x2="53990" y2="83676"/>
                        <a14:foregroundMark x1="50881" y1="86699" x2="54715" y2="82709"/>
                        <a14:foregroundMark x1="54715" y1="82346" x2="55855" y2="79081"/>
                        <a14:foregroundMark x1="55233" y1="79202" x2="60415" y2="80411"/>
                        <a14:foregroundMark x1="61036" y1="80290" x2="63834" y2="80411"/>
                        <a14:foregroundMark x1="63523" y1="80290" x2="66218" y2="77993"/>
                        <a14:foregroundMark x1="60415" y1="80653" x2="62487" y2="80895"/>
                        <a14:foregroundMark x1="66114" y1="77872" x2="68187" y2="74607"/>
                        <a14:foregroundMark x1="67772" y1="75091" x2="68808" y2="68682"/>
                        <a14:foregroundMark x1="68394" y1="73277" x2="69119" y2="70375"/>
                        <a14:foregroundMark x1="68912" y1="69166" x2="69223" y2="65417"/>
                        <a14:foregroundMark x1="69119" y1="65659" x2="67254" y2="62999"/>
                        <a14:foregroundMark x1="69119" y1="64933" x2="67876" y2="63120"/>
                        <a14:foregroundMark x1="64352" y1="49577" x2="59067" y2="44861"/>
                        <a14:foregroundMark x1="64145" y1="49456" x2="61658" y2="45828"/>
                        <a14:foregroundMark x1="61244" y1="46191" x2="58964" y2="44619"/>
                        <a14:foregroundMark x1="63109" y1="47521" x2="64663" y2="49456"/>
                        <a14:foregroundMark x1="57202" y1="45949" x2="57824" y2="37969"/>
                        <a14:foregroundMark x1="58031" y1="39299" x2="58135" y2="37606"/>
                        <a14:foregroundMark x1="58238" y1="37364" x2="58238" y2="35913"/>
                        <a14:foregroundMark x1="58238" y1="36397" x2="56062" y2="30230"/>
                        <a14:foregroundMark x1="58031" y1="35308" x2="56580" y2="30472"/>
                        <a14:foregroundMark x1="56684" y1="30593" x2="64352" y2="27086"/>
                        <a14:foregroundMark x1="76166" y1="18017" x2="83005" y2="2781"/>
                        <a14:foregroundMark x1="83109" y1="2177" x2="83212" y2="242"/>
                        <a14:foregroundMark x1="68083" y1="7860" x2="62902" y2="10157"/>
                        <a14:foregroundMark x1="66632" y1="26119" x2="68601" y2="25514"/>
                        <a14:foregroundMark x1="52435" y1="19589" x2="51503" y2="17896"/>
                        <a14:foregroundMark x1="47876" y1="18742" x2="46321" y2="17533"/>
                        <a14:foregroundMark x1="28497" y1="20798" x2="30466" y2="21403"/>
                        <a14:foregroundMark x1="30674" y1="21161" x2="29430" y2="20919"/>
                        <a14:foregroundMark x1="31917" y1="19347" x2="30984" y2="16929"/>
                        <a14:foregroundMark x1="31192" y1="16808" x2="30570" y2="16445"/>
                        <a14:foregroundMark x1="22487" y1="13180" x2="12435" y2="6892"/>
                        <a14:foregroundMark x1="6528" y1="3628" x2="12021" y2="6771"/>
                        <a14:foregroundMark x1="64041" y1="49940" x2="64663" y2="50544"/>
                        <a14:foregroundMark x1="65078" y1="50907" x2="64456" y2="50423"/>
                        <a14:foregroundMark x1="64560" y1="53446" x2="66010" y2="56227"/>
                        <a14:backgroundMark x1="68601" y1="56469" x2="66943" y2="53809"/>
                        <a14:backgroundMark x1="66632" y1="53930" x2="65492" y2="4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103"/>
          <a:stretch/>
        </p:blipFill>
        <p:spPr bwMode="auto">
          <a:xfrm>
            <a:off x="-1215099" y="1025618"/>
            <a:ext cx="5573092" cy="569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02697" y="1126966"/>
            <a:ext cx="2331019" cy="583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92" dirty="0" err="1">
                <a:solidFill>
                  <a:schemeClr val="bg1">
                    <a:lumMod val="95000"/>
                  </a:schemeClr>
                </a:solidFill>
                <a:latin typeface="+mj-lt"/>
                <a:ea typeface="Pokemon Classic" panose="00000400000000000000" pitchFamily="2" charset="0"/>
                <a:cs typeface="Pokemon Classic" panose="00000400000000000000" pitchFamily="2" charset="0"/>
              </a:rPr>
              <a:t>Eevee</a:t>
            </a:r>
            <a:endParaRPr lang="en-US" sz="3192" dirty="0">
              <a:solidFill>
                <a:schemeClr val="bg1">
                  <a:lumMod val="95000"/>
                </a:schemeClr>
              </a:solidFill>
              <a:latin typeface="+mj-lt"/>
              <a:ea typeface="Pokemon Classic" panose="00000400000000000000" pitchFamily="2" charset="0"/>
              <a:cs typeface="Pokemon Classic" panose="000004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70417" y="1425074"/>
            <a:ext cx="2331019" cy="583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92" dirty="0">
                <a:solidFill>
                  <a:schemeClr val="bg1">
                    <a:lumMod val="95000"/>
                  </a:schemeClr>
                </a:solidFill>
                <a:latin typeface="+mj-lt"/>
                <a:ea typeface="Pokemon Classic" panose="00000400000000000000" pitchFamily="2" charset="0"/>
                <a:cs typeface="Pokemon Classic" panose="00000400000000000000" pitchFamily="2" charset="0"/>
              </a:rPr>
              <a:t>Pikachu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21378" y="518875"/>
            <a:ext cx="3217144" cy="583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92" dirty="0" err="1">
                <a:solidFill>
                  <a:schemeClr val="bg1">
                    <a:lumMod val="95000"/>
                  </a:schemeClr>
                </a:solidFill>
                <a:latin typeface="+mj-lt"/>
                <a:ea typeface="Pokemon Classic" panose="00000400000000000000" pitchFamily="2" charset="0"/>
                <a:cs typeface="Pokemon Classic" panose="00000400000000000000" pitchFamily="2" charset="0"/>
              </a:rPr>
              <a:t>Charmander</a:t>
            </a:r>
            <a:endParaRPr lang="en-US" sz="3192" dirty="0">
              <a:solidFill>
                <a:schemeClr val="bg1">
                  <a:lumMod val="95000"/>
                </a:schemeClr>
              </a:solidFill>
              <a:latin typeface="+mj-lt"/>
              <a:ea typeface="Pokemon Classic" panose="00000400000000000000" pitchFamily="2" charset="0"/>
              <a:cs typeface="Pokemon Classic" panose="000004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55295" y="358073"/>
            <a:ext cx="2331019" cy="583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92" dirty="0" err="1">
                <a:solidFill>
                  <a:schemeClr val="bg1">
                    <a:lumMod val="95000"/>
                  </a:schemeClr>
                </a:solidFill>
                <a:latin typeface="+mj-lt"/>
                <a:ea typeface="Pokemon Classic" panose="00000400000000000000" pitchFamily="2" charset="0"/>
                <a:cs typeface="Pokemon Classic" panose="00000400000000000000" pitchFamily="2" charset="0"/>
              </a:rPr>
              <a:t>Snorlax</a:t>
            </a:r>
            <a:endParaRPr lang="en-US" sz="3192" dirty="0">
              <a:solidFill>
                <a:schemeClr val="bg1">
                  <a:lumMod val="95000"/>
                </a:schemeClr>
              </a:solidFill>
              <a:latin typeface="+mj-lt"/>
              <a:ea typeface="Pokemon Classic" panose="00000400000000000000" pitchFamily="2" charset="0"/>
              <a:cs typeface="Pokemon Classic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6995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norlax Vo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ikachu Vo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evee Vo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armander Voi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/>
        </p:nvSpPr>
        <p:spPr>
          <a:xfrm>
            <a:off x="4975869" y="4554081"/>
            <a:ext cx="2060238" cy="855752"/>
          </a:xfrm>
          <a:prstGeom prst="ellipse">
            <a:avLst/>
          </a:prstGeom>
          <a:solidFill>
            <a:schemeClr val="tx1">
              <a:alpha val="22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87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389E966-4A70-4B1B-A058-32603DB9CA0F}"/>
              </a:ext>
            </a:extLst>
          </p:cNvPr>
          <p:cNvGrpSpPr/>
          <p:nvPr/>
        </p:nvGrpSpPr>
        <p:grpSpPr>
          <a:xfrm>
            <a:off x="281011" y="2005838"/>
            <a:ext cx="2941992" cy="2436649"/>
            <a:chOff x="211281" y="1501731"/>
            <a:chExt cx="2211966" cy="1832019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B27ECAB-6A18-4D52-8F69-4D83B2C98FD8}"/>
                </a:ext>
              </a:extLst>
            </p:cNvPr>
            <p:cNvSpPr/>
            <p:nvPr/>
          </p:nvSpPr>
          <p:spPr>
            <a:xfrm>
              <a:off x="211281" y="2571750"/>
              <a:ext cx="2211966" cy="762000"/>
            </a:xfrm>
            <a:prstGeom prst="ellipse">
              <a:avLst/>
            </a:pr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87"/>
            </a:p>
          </p:txBody>
        </p:sp>
        <p:pic>
          <p:nvPicPr>
            <p:cNvPr id="21" name="Picture 16" descr="Image result for sleeping charmander">
              <a:extLst>
                <a:ext uri="{FF2B5EF4-FFF2-40B4-BE49-F238E27FC236}">
                  <a16:creationId xmlns:a16="http://schemas.microsoft.com/office/drawing/2014/main" id="{8696C647-DEC0-453D-A02F-98A8932E98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  <a14:imgEffect>
                        <a14:brightnessContrast bright="-14000" contrast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81" y="1501731"/>
              <a:ext cx="2007611" cy="1832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541BB2A-4FEC-47B2-9C6B-67562522FA5E}"/>
              </a:ext>
            </a:extLst>
          </p:cNvPr>
          <p:cNvGrpSpPr/>
          <p:nvPr/>
        </p:nvGrpSpPr>
        <p:grpSpPr>
          <a:xfrm>
            <a:off x="6635011" y="4494960"/>
            <a:ext cx="4307919" cy="2128787"/>
            <a:chOff x="6400800" y="3333400"/>
            <a:chExt cx="3238952" cy="160055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CE60CF4-6FF0-4972-BA65-7F7D77E5AAE3}"/>
                </a:ext>
              </a:extLst>
            </p:cNvPr>
            <p:cNvSpPr/>
            <p:nvPr/>
          </p:nvSpPr>
          <p:spPr>
            <a:xfrm>
              <a:off x="6934200" y="4476750"/>
              <a:ext cx="1907166" cy="457200"/>
            </a:xfrm>
            <a:prstGeom prst="ellipse">
              <a:avLst/>
            </a:pr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87"/>
            </a:p>
          </p:txBody>
        </p:sp>
        <p:pic>
          <p:nvPicPr>
            <p:cNvPr id="30" name="Picture 2" descr="Image result for sleeping pokemon">
              <a:extLst>
                <a:ext uri="{FF2B5EF4-FFF2-40B4-BE49-F238E27FC236}">
                  <a16:creationId xmlns:a16="http://schemas.microsoft.com/office/drawing/2014/main" id="{E4539407-575E-432D-9501-189FD9D050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3333400"/>
              <a:ext cx="3238952" cy="1600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29936F3-690F-44B4-893A-9997EDEA55CF}"/>
              </a:ext>
            </a:extLst>
          </p:cNvPr>
          <p:cNvGrpSpPr/>
          <p:nvPr/>
        </p:nvGrpSpPr>
        <p:grpSpPr>
          <a:xfrm>
            <a:off x="8310591" y="1407094"/>
            <a:ext cx="4256642" cy="3035393"/>
            <a:chOff x="6248401" y="1051559"/>
            <a:chExt cx="3200399" cy="2282191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426A4C2-D885-42F1-82DC-ABA9729FA323}"/>
                </a:ext>
              </a:extLst>
            </p:cNvPr>
            <p:cNvSpPr/>
            <p:nvPr/>
          </p:nvSpPr>
          <p:spPr>
            <a:xfrm>
              <a:off x="6248401" y="2266950"/>
              <a:ext cx="3200399" cy="916010"/>
            </a:xfrm>
            <a:prstGeom prst="ellipse">
              <a:avLst/>
            </a:pr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87"/>
            </a:p>
          </p:txBody>
        </p:sp>
        <p:pic>
          <p:nvPicPr>
            <p:cNvPr id="33" name="Picture 4" descr="Image result for sleeping pokemon">
              <a:extLst>
                <a:ext uri="{FF2B5EF4-FFF2-40B4-BE49-F238E27FC236}">
                  <a16:creationId xmlns:a16="http://schemas.microsoft.com/office/drawing/2014/main" id="{EA282BC4-3A21-4A1D-9915-733644E7B7B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foregroundMark x1="53779" y1="95072" x2="53779" y2="95072"/>
                          <a14:foregroundMark x1="57745" y1="96920" x2="57745" y2="96920"/>
                          <a14:foregroundMark x1="60843" y1="96920" x2="60843" y2="96920"/>
                          <a14:foregroundMark x1="63321" y1="92197" x2="63321" y2="92197"/>
                          <a14:foregroundMark x1="66419" y1="90760" x2="66419" y2="90760"/>
                          <a14:foregroundMark x1="89591" y1="73922" x2="89591" y2="73922"/>
                          <a14:foregroundMark x1="95043" y1="71663" x2="95043" y2="71663"/>
                          <a14:foregroundMark x1="97398" y1="61396" x2="97398" y2="61396"/>
                          <a14:foregroundMark x1="97150" y1="64887" x2="97150" y2="64887"/>
                          <a14:foregroundMark x1="95539" y1="55031" x2="95539" y2="55031"/>
                          <a14:foregroundMark x1="11152" y1="79877" x2="620" y2="76591"/>
                          <a14:foregroundMark x1="620" y1="74538" x2="6691" y2="82341"/>
                          <a14:foregroundMark x1="6444" y1="82546" x2="1239" y2="78439"/>
                          <a14:foregroundMark x1="16233" y1="79877" x2="25279" y2="87269"/>
                          <a14:foregroundMark x1="16976" y1="88501" x2="32466" y2="83573"/>
                          <a14:foregroundMark x1="30731" y1="78645" x2="41264" y2="85010"/>
                          <a14:foregroundMark x1="61338" y1="98973" x2="67038" y2="88912"/>
                          <a14:foregroundMark x1="57001" y1="98357" x2="66171" y2="98357"/>
                          <a14:foregroundMark x1="61834" y1="97125" x2="69269" y2="90760"/>
                          <a14:foregroundMark x1="65304" y1="93018" x2="65799" y2="75359"/>
                          <a14:foregroundMark x1="66667" y1="91170" x2="65799" y2="80698"/>
                          <a14:foregroundMark x1="62825" y1="76797" x2="77943" y2="77618"/>
                          <a14:foregroundMark x1="73854" y1="66735" x2="81289" y2="67967"/>
                          <a14:foregroundMark x1="81289" y1="67967" x2="91698" y2="74949"/>
                          <a14:foregroundMark x1="99133" y1="67351" x2="93928" y2="46201"/>
                          <a14:foregroundMark x1="92565" y1="43326" x2="81908" y2="30595"/>
                          <a14:foregroundMark x1="86989" y1="44148" x2="90211" y2="30801"/>
                          <a14:foregroundMark x1="85254" y1="33470" x2="92689" y2="42710"/>
                          <a14:foregroundMark x1="991" y1="74538" x2="4337" y2="64271"/>
                          <a14:foregroundMark x1="4461" y1="63655" x2="9789" y2="55031"/>
                          <a14:foregroundMark x1="8426" y1="54620" x2="14622" y2="40041"/>
                          <a14:foregroundMark x1="16109" y1="36961" x2="22057" y2="26899"/>
                          <a14:foregroundMark x1="23420" y1="29569" x2="35812" y2="5544"/>
                          <a14:foregroundMark x1="53903" y1="1027" x2="69888" y2="5339"/>
                          <a14:foregroundMark x1="71499" y1="9856" x2="78810" y2="25667"/>
                          <a14:foregroundMark x1="23792" y1="24435" x2="31227" y2="14374"/>
                          <a14:foregroundMark x1="76952" y1="21971" x2="72862" y2="12526"/>
                          <a14:foregroundMark x1="80917" y1="32238" x2="76828" y2="18070"/>
                          <a14:foregroundMark x1="76332" y1="18480" x2="68897" y2="4723"/>
                          <a14:foregroundMark x1="28501" y1="16838" x2="32466" y2="10678"/>
                          <a14:foregroundMark x1="37546" y1="2875" x2="51177" y2="4928"/>
                          <a14:foregroundMark x1="26766" y1="24025" x2="28501" y2="15811"/>
                          <a14:foregroundMark x1="17472" y1="35524" x2="18463" y2="28337"/>
                          <a14:foregroundMark x1="23668" y1="26078" x2="28872" y2="15606"/>
                          <a14:foregroundMark x1="4833" y1="61191" x2="8302" y2="56674"/>
                          <a14:foregroundMark x1="26206" y1="73636" x2="29825" y2="63818"/>
                          <a14:backgroundMark x1="94919" y1="7392" x2="84634" y2="23203"/>
                          <a14:backgroundMark x1="82280" y1="9240" x2="93680" y2="25873"/>
                          <a14:backgroundMark x1="89839" y1="27105" x2="90087" y2="5339"/>
                          <a14:backgroundMark x1="86369" y1="31006" x2="88724" y2="17043"/>
                          <a14:backgroundMark x1="1363" y1="20123" x2="16853" y2="25873"/>
                          <a14:backgroundMark x1="17224" y1="25873" x2="24411" y2="10678"/>
                          <a14:backgroundMark x1="26270" y1="17454" x2="24411" y2="9240"/>
                          <a14:backgroundMark x1="82652" y1="16222" x2="85502" y2="20329"/>
                          <a14:backgroundMark x1="20198" y1="1437" x2="20074" y2="7598"/>
                          <a14:backgroundMark x1="743" y1="21971" x2="6072" y2="22793"/>
                          <a14:backgroundMark x1="23296" y1="19302" x2="25403" y2="18891"/>
                          <a14:backgroundMark x1="23792" y1="22177" x2="26890" y2="151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527"/>
            <a:stretch/>
          </p:blipFill>
          <p:spPr bwMode="auto">
            <a:xfrm>
              <a:off x="6248401" y="1051559"/>
              <a:ext cx="3048000" cy="2282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803DFE2-D175-47C4-B347-522BAB668332}"/>
              </a:ext>
            </a:extLst>
          </p:cNvPr>
          <p:cNvGrpSpPr/>
          <p:nvPr/>
        </p:nvGrpSpPr>
        <p:grpSpPr>
          <a:xfrm>
            <a:off x="808123" y="4554080"/>
            <a:ext cx="3338173" cy="1876881"/>
            <a:chOff x="6927" y="3577866"/>
            <a:chExt cx="2509839" cy="1411152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1ABB4A2-719A-42B7-8F1D-D57165745832}"/>
                </a:ext>
              </a:extLst>
            </p:cNvPr>
            <p:cNvSpPr/>
            <p:nvPr/>
          </p:nvSpPr>
          <p:spPr>
            <a:xfrm>
              <a:off x="304800" y="4324350"/>
              <a:ext cx="2211966" cy="664668"/>
            </a:xfrm>
            <a:prstGeom prst="ellipse">
              <a:avLst/>
            </a:pr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87"/>
            </a:p>
          </p:txBody>
        </p:sp>
        <p:pic>
          <p:nvPicPr>
            <p:cNvPr id="36" name="Picture 10" descr="Image result for sleeping pokemon">
              <a:extLst>
                <a:ext uri="{FF2B5EF4-FFF2-40B4-BE49-F238E27FC236}">
                  <a16:creationId xmlns:a16="http://schemas.microsoft.com/office/drawing/2014/main" id="{91A7A1BF-69D5-4713-8339-A27FAD1C81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7" y="3577866"/>
              <a:ext cx="2416320" cy="13564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C7228BCE-8B82-4568-99C3-455D75CCB0AC}"/>
              </a:ext>
            </a:extLst>
          </p:cNvPr>
          <p:cNvSpPr txBox="1"/>
          <p:nvPr/>
        </p:nvSpPr>
        <p:spPr>
          <a:xfrm>
            <a:off x="745838" y="7087791"/>
            <a:ext cx="10894068" cy="295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40">
                <a:solidFill>
                  <a:schemeClr val="bg1">
                    <a:lumMod val="95000"/>
                  </a:schemeClr>
                </a:solidFill>
                <a:latin typeface="SVN-Billo" panose="00000400000000000000" pitchFamily="2" charset="0"/>
                <a:ea typeface="Pokemon Classic" panose="00000400000000000000" pitchFamily="2" charset="0"/>
                <a:cs typeface="Pokemon Classic" panose="00000400000000000000" pitchFamily="2" charset="0"/>
              </a:rPr>
              <a:t>C</a:t>
            </a:r>
            <a:r>
              <a:rPr lang="en-US" sz="7980">
                <a:solidFill>
                  <a:schemeClr val="bg1">
                    <a:lumMod val="95000"/>
                  </a:schemeClr>
                </a:solidFill>
                <a:latin typeface="SVN-Billo" panose="00000400000000000000" pitchFamily="2" charset="0"/>
                <a:ea typeface="Pokemon Classic" panose="00000400000000000000" pitchFamily="2" charset="0"/>
                <a:cs typeface="Pokemon Classic" panose="00000400000000000000" pitchFamily="2" charset="0"/>
              </a:rPr>
              <a:t>ùng Đánh thức Pokemon nào!</a:t>
            </a:r>
            <a:endParaRPr lang="en-US" sz="7980" dirty="0">
              <a:solidFill>
                <a:schemeClr val="bg1">
                  <a:lumMod val="95000"/>
                </a:schemeClr>
              </a:solidFill>
              <a:latin typeface="SVN-Billo" panose="00000400000000000000" pitchFamily="2" charset="0"/>
              <a:ea typeface="Pokemon Classic" panose="00000400000000000000" pitchFamily="2" charset="0"/>
              <a:cs typeface="Pokemon Classic" panose="000004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AEFC5B-7271-4E91-B508-15EC9627CC1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5998" y="-629168"/>
            <a:ext cx="10889843" cy="3859692"/>
          </a:xfrm>
          <a:prstGeom prst="rect">
            <a:avLst/>
          </a:prstGeom>
        </p:spPr>
      </p:pic>
      <p:pic>
        <p:nvPicPr>
          <p:cNvPr id="38" name="Picture 36" descr="Image result for jigglypuff">
            <a:extLst>
              <a:ext uri="{FF2B5EF4-FFF2-40B4-BE49-F238E27FC236}">
                <a16:creationId xmlns:a16="http://schemas.microsoft.com/office/drawing/2014/main" id="{505A3689-6183-429F-828B-2FFB43DEF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038" y="2314165"/>
            <a:ext cx="2784928" cy="283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18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igglypuff S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C7228BCE-8B82-4568-99C3-455D75CCB0AC}"/>
              </a:ext>
            </a:extLst>
          </p:cNvPr>
          <p:cNvSpPr txBox="1"/>
          <p:nvPr/>
        </p:nvSpPr>
        <p:spPr>
          <a:xfrm>
            <a:off x="745838" y="7087791"/>
            <a:ext cx="10894068" cy="295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640">
                <a:solidFill>
                  <a:schemeClr val="bg1">
                    <a:lumMod val="95000"/>
                  </a:schemeClr>
                </a:solidFill>
                <a:latin typeface="SVN-Billo" panose="00000400000000000000" pitchFamily="2" charset="0"/>
                <a:ea typeface="Pokemon Classic" panose="00000400000000000000" pitchFamily="2" charset="0"/>
                <a:cs typeface="Pokemon Classic" panose="00000400000000000000" pitchFamily="2" charset="0"/>
              </a:rPr>
              <a:t>C</a:t>
            </a:r>
            <a:r>
              <a:rPr lang="en-US" sz="7980">
                <a:solidFill>
                  <a:schemeClr val="bg1">
                    <a:lumMod val="95000"/>
                  </a:schemeClr>
                </a:solidFill>
                <a:latin typeface="SVN-Billo" panose="00000400000000000000" pitchFamily="2" charset="0"/>
                <a:ea typeface="Pokemon Classic" panose="00000400000000000000" pitchFamily="2" charset="0"/>
                <a:cs typeface="Pokemon Classic" panose="00000400000000000000" pitchFamily="2" charset="0"/>
              </a:rPr>
              <a:t>ùng Đánh thức Pokemon nào!</a:t>
            </a:r>
            <a:endParaRPr lang="en-US" sz="7980" dirty="0">
              <a:solidFill>
                <a:schemeClr val="bg1">
                  <a:lumMod val="95000"/>
                </a:schemeClr>
              </a:solidFill>
              <a:latin typeface="SVN-Billo" panose="00000400000000000000" pitchFamily="2" charset="0"/>
              <a:ea typeface="Pokemon Classic" panose="00000400000000000000" pitchFamily="2" charset="0"/>
              <a:cs typeface="Pokemon Classic" panose="00000400000000000000" pitchFamily="2" charset="0"/>
            </a:endParaRPr>
          </a:p>
        </p:txBody>
      </p:sp>
      <p:pic>
        <p:nvPicPr>
          <p:cNvPr id="2" name="Picture 1">
            <a:hlinkClick r:id="rId5" action="ppaction://hlinksldjump"/>
            <a:extLst>
              <a:ext uri="{FF2B5EF4-FFF2-40B4-BE49-F238E27FC236}">
                <a16:creationId xmlns:a16="http://schemas.microsoft.com/office/drawing/2014/main" id="{29D6415D-C067-4784-8312-F76E7E1B2F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8128" y="1709245"/>
            <a:ext cx="2938527" cy="2438611"/>
          </a:xfrm>
          <a:prstGeom prst="rect">
            <a:avLst/>
          </a:prstGeom>
        </p:spPr>
      </p:pic>
      <p:pic>
        <p:nvPicPr>
          <p:cNvPr id="3" name="Picture 2">
            <a:hlinkClick r:id="rId7" action="ppaction://hlinksldjump"/>
            <a:extLst>
              <a:ext uri="{FF2B5EF4-FFF2-40B4-BE49-F238E27FC236}">
                <a16:creationId xmlns:a16="http://schemas.microsoft.com/office/drawing/2014/main" id="{D09C5F8E-3A95-4980-BE57-8AB7078CE4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6727" y="4581723"/>
            <a:ext cx="3334801" cy="1877731"/>
          </a:xfrm>
          <a:prstGeom prst="rect">
            <a:avLst/>
          </a:prstGeom>
        </p:spPr>
      </p:pic>
      <p:pic>
        <p:nvPicPr>
          <p:cNvPr id="4" name="Picture 3">
            <a:hlinkClick r:id="rId9" action="ppaction://hlinksldjump"/>
            <a:extLst>
              <a:ext uri="{FF2B5EF4-FFF2-40B4-BE49-F238E27FC236}">
                <a16:creationId xmlns:a16="http://schemas.microsoft.com/office/drawing/2014/main" id="{B7CC4E02-0843-4F58-A2C3-B289B373DC7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46788" y="2156465"/>
            <a:ext cx="3567185" cy="2545069"/>
          </a:xfrm>
          <a:prstGeom prst="rect">
            <a:avLst/>
          </a:prstGeom>
        </p:spPr>
      </p:pic>
      <p:pic>
        <p:nvPicPr>
          <p:cNvPr id="5" name="Picture 4">
            <a:hlinkClick r:id="rId11" action="ppaction://hlinksldjump"/>
            <a:extLst>
              <a:ext uri="{FF2B5EF4-FFF2-40B4-BE49-F238E27FC236}">
                <a16:creationId xmlns:a16="http://schemas.microsoft.com/office/drawing/2014/main" id="{BE45EFE9-DBE8-4098-A794-6258C2CE58B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15645" y="4597927"/>
            <a:ext cx="4310246" cy="2133785"/>
          </a:xfrm>
          <a:prstGeom prst="rect">
            <a:avLst/>
          </a:prstGeom>
        </p:spPr>
      </p:pic>
      <p:pic>
        <p:nvPicPr>
          <p:cNvPr id="22" name="Picture 16" descr="Related image">
            <a:extLst>
              <a:ext uri="{FF2B5EF4-FFF2-40B4-BE49-F238E27FC236}">
                <a16:creationId xmlns:a16="http://schemas.microsoft.com/office/drawing/2014/main" id="{CAE8FD07-274F-4BF7-9446-B242505E6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542" b="95725" l="167" r="94500">
                        <a14:foregroundMark x1="17000" y1="90820" x2="18500" y2="885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520" y="-280600"/>
            <a:ext cx="4135758" cy="491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Image result for pikachu">
            <a:extLst>
              <a:ext uri="{FF2B5EF4-FFF2-40B4-BE49-F238E27FC236}">
                <a16:creationId xmlns:a16="http://schemas.microsoft.com/office/drawing/2014/main" id="{BAB7B4E0-147D-4901-B4BA-0D68586CB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990" y="3348079"/>
            <a:ext cx="2800359" cy="352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Image result for charmander">
            <a:extLst>
              <a:ext uri="{FF2B5EF4-FFF2-40B4-BE49-F238E27FC236}">
                <a16:creationId xmlns:a16="http://schemas.microsoft.com/office/drawing/2014/main" id="{E94C6089-667C-474A-9797-8A8AE5E5A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893" y="398546"/>
            <a:ext cx="2693907" cy="294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Image result for eevee">
            <a:extLst>
              <a:ext uri="{FF2B5EF4-FFF2-40B4-BE49-F238E27FC236}">
                <a16:creationId xmlns:a16="http://schemas.microsoft.com/office/drawing/2014/main" id="{18655F71-CA6C-4352-AAFE-44928E0AA9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83420">
                        <a14:foregroundMark x1="41865" y1="97340" x2="26425" y2="64933"/>
                        <a14:foregroundMark x1="47254" y1="88150" x2="58135" y2="70375"/>
                        <a14:foregroundMark x1="58860" y1="73881" x2="9741" y2="50907"/>
                        <a14:foregroundMark x1="11606" y1="53204" x2="25285" y2="63966"/>
                        <a14:foregroundMark x1="63834" y1="67594" x2="55026" y2="44740"/>
                        <a14:foregroundMark x1="57513" y1="61911" x2="34922" y2="59613"/>
                        <a14:foregroundMark x1="51606" y1="48972" x2="49430" y2="33736"/>
                        <a14:foregroundMark x1="37202" y1="33615" x2="30777" y2="47158"/>
                        <a14:foregroundMark x1="48394" y1="81862" x2="24974" y2="75937"/>
                        <a14:foregroundMark x1="34922" y1="76421" x2="22383" y2="55623"/>
                        <a14:foregroundMark x1="25803" y1="73761" x2="21762" y2="60943"/>
                        <a14:foregroundMark x1="55233" y1="30593" x2="71606" y2="22491"/>
                        <a14:foregroundMark x1="28083" y1="30109" x2="14922" y2="24667"/>
                        <a14:foregroundMark x1="49948" y1="60580" x2="54404" y2="57920"/>
                        <a14:foregroundMark x1="56580" y1="62878" x2="57306" y2="65538"/>
                        <a14:foregroundMark x1="31917" y1="69528" x2="30155" y2="66505"/>
                        <a14:foregroundMark x1="30984" y1="58888" x2="25078" y2="54414"/>
                        <a14:foregroundMark x1="63731" y1="51874" x2="64560" y2="53446"/>
                        <a14:foregroundMark x1="64870" y1="54293" x2="66010" y2="57437"/>
                        <a14:foregroundMark x1="65803" y1="59129" x2="63731" y2="57678"/>
                        <a14:foregroundMark x1="64249" y1="58404" x2="63420" y2="62757"/>
                        <a14:foregroundMark x1="64041" y1="66143" x2="66425" y2="62878"/>
                        <a14:foregroundMark x1="66218" y1="63482" x2="63316" y2="61790"/>
                        <a14:foregroundMark x1="63627" y1="62394" x2="64456" y2="58888"/>
                        <a14:foregroundMark x1="66321" y1="59734" x2="66114" y2="56953"/>
                        <a14:foregroundMark x1="66114" y1="57557" x2="61451" y2="47763"/>
                        <a14:foregroundMark x1="24974" y1="40871" x2="24560" y2="36638"/>
                        <a14:foregroundMark x1="24870" y1="35308" x2="21244" y2="33978"/>
                        <a14:foregroundMark x1="24560" y1="34704" x2="25699" y2="31076"/>
                        <a14:foregroundMark x1="6218" y1="57799" x2="14404" y2="65901"/>
                        <a14:foregroundMark x1="21347" y1="69045" x2="22073" y2="65054"/>
                        <a14:foregroundMark x1="21969" y1="66385" x2="15337" y2="66022"/>
                        <a14:foregroundMark x1="20933" y1="66868" x2="15751" y2="66747"/>
                        <a14:foregroundMark x1="19275" y1="67231" x2="16891" y2="67231"/>
                        <a14:foregroundMark x1="14611" y1="66022" x2="11399" y2="64087"/>
                        <a14:foregroundMark x1="11295" y1="63845" x2="6736" y2="58767"/>
                        <a14:foregroundMark x1="6321" y1="57678" x2="3212" y2="47763"/>
                        <a14:foregroundMark x1="4870" y1="55744" x2="3938" y2="49940"/>
                        <a14:foregroundMark x1="4041" y1="53083" x2="3627" y2="48368"/>
                        <a14:foregroundMark x1="4249" y1="50181" x2="3109" y2="49577"/>
                        <a14:foregroundMark x1="3420" y1="48609" x2="3109" y2="43168"/>
                        <a14:foregroundMark x1="3005" y1="47763" x2="3005" y2="43047"/>
                        <a14:foregroundMark x1="3109" y1="42926" x2="3731" y2="38815"/>
                        <a14:foregroundMark x1="3627" y1="39299" x2="5492" y2="35187"/>
                        <a14:foregroundMark x1="3938" y1="38089" x2="4767" y2="35429"/>
                        <a14:foregroundMark x1="4974" y1="34946" x2="5389" y2="30351"/>
                        <a14:foregroundMark x1="5803" y1="29988" x2="6632" y2="30713"/>
                        <a14:foregroundMark x1="7047" y1="31197" x2="8290" y2="35067"/>
                        <a14:foregroundMark x1="8705" y1="35187" x2="11917" y2="36518"/>
                        <a14:foregroundMark x1="12021" y1="36638" x2="16580" y2="35671"/>
                        <a14:foregroundMark x1="16788" y1="35429" x2="21347" y2="32890"/>
                        <a14:foregroundMark x1="27358" y1="31560" x2="8601" y2="18863"/>
                        <a14:foregroundMark x1="24974" y1="30955" x2="13161" y2="25030"/>
                        <a14:foregroundMark x1="17306" y1="28174" x2="10674" y2="20314"/>
                        <a14:foregroundMark x1="23109" y1="30230" x2="14819" y2="26239"/>
                        <a14:foregroundMark x1="14404" y1="25756" x2="9741" y2="20919"/>
                        <a14:foregroundMark x1="12850" y1="25272" x2="6114" y2="13059"/>
                        <a14:foregroundMark x1="11192" y1="24063" x2="10259" y2="22249"/>
                        <a14:foregroundMark x1="9534" y1="21282" x2="3316" y2="7013"/>
                        <a14:foregroundMark x1="3834" y1="2418" x2="20104" y2="12092"/>
                        <a14:foregroundMark x1="3834" y1="7739" x2="0" y2="0"/>
                        <a14:foregroundMark x1="6839" y1="3507" x2="829" y2="0"/>
                        <a14:foregroundMark x1="18549" y1="11487" x2="23005" y2="13543"/>
                        <a14:foregroundMark x1="23005" y1="13543" x2="28808" y2="24788"/>
                        <a14:foregroundMark x1="29016" y1="24184" x2="33368" y2="17291"/>
                        <a14:foregroundMark x1="35855" y1="22491" x2="33990" y2="13422"/>
                        <a14:foregroundMark x1="34508" y1="15115" x2="42280" y2="21524"/>
                        <a14:foregroundMark x1="42280" y1="20798" x2="40622" y2="14752"/>
                        <a14:foregroundMark x1="40622" y1="14148" x2="51088" y2="21161"/>
                        <a14:foregroundMark x1="51710" y1="25151" x2="53264" y2="19226"/>
                        <a14:foregroundMark x1="54922" y1="24184" x2="60207" y2="11608"/>
                        <a14:foregroundMark x1="55026" y1="25030" x2="51088" y2="18622"/>
                        <a14:foregroundMark x1="53886" y1="24184" x2="56580" y2="17291"/>
                        <a14:foregroundMark x1="60829" y1="12455" x2="74301" y2="6771"/>
                        <a14:foregroundMark x1="61347" y1="11487" x2="80104" y2="1814"/>
                        <a14:foregroundMark x1="82383" y1="3748" x2="74611" y2="21161"/>
                        <a14:foregroundMark x1="74611" y1="21161" x2="64352" y2="27328"/>
                        <a14:foregroundMark x1="73990" y1="22733" x2="55233" y2="30472"/>
                        <a14:foregroundMark x1="40311" y1="81862" x2="45078" y2="89238"/>
                        <a14:foregroundMark x1="38342" y1="98670" x2="45596" y2="93833"/>
                        <a14:foregroundMark x1="44145" y1="99154" x2="28808" y2="82225"/>
                        <a14:foregroundMark x1="35130" y1="90810" x2="22073" y2="79927"/>
                        <a14:foregroundMark x1="25699" y1="82225" x2="21036" y2="70617"/>
                        <a14:foregroundMark x1="21244" y1="78839" x2="20933" y2="67594"/>
                        <a14:foregroundMark x1="16580" y1="72551" x2="17617" y2="72551"/>
                        <a14:foregroundMark x1="19067" y1="72068" x2="27565" y2="69891"/>
                        <a14:foregroundMark x1="33782" y1="90085" x2="35855" y2="92140"/>
                        <a14:foregroundMark x1="38031" y1="93108" x2="39067" y2="98307"/>
                        <a14:foregroundMark x1="38238" y1="92866" x2="35648" y2="91657"/>
                        <a14:foregroundMark x1="37927" y1="93229" x2="35440" y2="92019"/>
                        <a14:foregroundMark x1="34404" y1="91415" x2="32539" y2="88392"/>
                        <a14:foregroundMark x1="43731" y1="98428" x2="43627" y2="88392"/>
                        <a14:foregroundMark x1="44974" y1="90326" x2="48083" y2="90326"/>
                        <a14:foregroundMark x1="48083" y1="90206" x2="50363" y2="86578"/>
                        <a14:foregroundMark x1="49845" y1="86336" x2="53990" y2="83676"/>
                        <a14:foregroundMark x1="50881" y1="86699" x2="54715" y2="82709"/>
                        <a14:foregroundMark x1="54715" y1="82346" x2="55855" y2="79081"/>
                        <a14:foregroundMark x1="55233" y1="79202" x2="60415" y2="80411"/>
                        <a14:foregroundMark x1="61036" y1="80290" x2="63834" y2="80411"/>
                        <a14:foregroundMark x1="63523" y1="80290" x2="66218" y2="77993"/>
                        <a14:foregroundMark x1="60415" y1="80653" x2="62487" y2="80895"/>
                        <a14:foregroundMark x1="66114" y1="77872" x2="68187" y2="74607"/>
                        <a14:foregroundMark x1="67772" y1="75091" x2="68808" y2="68682"/>
                        <a14:foregroundMark x1="68394" y1="73277" x2="69119" y2="70375"/>
                        <a14:foregroundMark x1="68912" y1="69166" x2="69223" y2="65417"/>
                        <a14:foregroundMark x1="69119" y1="65659" x2="67254" y2="62999"/>
                        <a14:foregroundMark x1="69119" y1="64933" x2="67876" y2="63120"/>
                        <a14:foregroundMark x1="64352" y1="49577" x2="59067" y2="44861"/>
                        <a14:foregroundMark x1="64145" y1="49456" x2="61658" y2="45828"/>
                        <a14:foregroundMark x1="61244" y1="46191" x2="58964" y2="44619"/>
                        <a14:foregroundMark x1="63109" y1="47521" x2="64663" y2="49456"/>
                        <a14:foregroundMark x1="57202" y1="45949" x2="57824" y2="37969"/>
                        <a14:foregroundMark x1="58031" y1="39299" x2="58135" y2="37606"/>
                        <a14:foregroundMark x1="58238" y1="37364" x2="58238" y2="35913"/>
                        <a14:foregroundMark x1="58238" y1="36397" x2="56062" y2="30230"/>
                        <a14:foregroundMark x1="58031" y1="35308" x2="56580" y2="30472"/>
                        <a14:foregroundMark x1="56684" y1="30593" x2="64352" y2="27086"/>
                        <a14:foregroundMark x1="76166" y1="18017" x2="83005" y2="2781"/>
                        <a14:foregroundMark x1="83109" y1="2177" x2="83212" y2="242"/>
                        <a14:foregroundMark x1="68083" y1="7860" x2="62902" y2="10157"/>
                        <a14:foregroundMark x1="66632" y1="26119" x2="68601" y2="25514"/>
                        <a14:foregroundMark x1="52435" y1="19589" x2="51503" y2="17896"/>
                        <a14:foregroundMark x1="47876" y1="18742" x2="46321" y2="17533"/>
                        <a14:foregroundMark x1="28497" y1="20798" x2="30466" y2="21403"/>
                        <a14:foregroundMark x1="30674" y1="21161" x2="29430" y2="20919"/>
                        <a14:foregroundMark x1="31917" y1="19347" x2="30984" y2="16929"/>
                        <a14:foregroundMark x1="31192" y1="16808" x2="30570" y2="16445"/>
                        <a14:foregroundMark x1="22487" y1="13180" x2="12435" y2="6892"/>
                        <a14:foregroundMark x1="6528" y1="3628" x2="12021" y2="6771"/>
                        <a14:foregroundMark x1="64041" y1="49940" x2="64663" y2="50544"/>
                        <a14:foregroundMark x1="65078" y1="50907" x2="64456" y2="50423"/>
                        <a14:foregroundMark x1="64560" y1="53446" x2="66010" y2="56227"/>
                        <a14:backgroundMark x1="68601" y1="56469" x2="66943" y2="53809"/>
                        <a14:backgroundMark x1="66632" y1="53930" x2="65492" y2="4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103"/>
          <a:stretch/>
        </p:blipFill>
        <p:spPr bwMode="auto">
          <a:xfrm>
            <a:off x="1135947" y="3131879"/>
            <a:ext cx="3565121" cy="364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hlinkClick r:id="rId19" action="ppaction://hlinksldjump"/>
            <a:extLst>
              <a:ext uri="{FF2B5EF4-FFF2-40B4-BE49-F238E27FC236}">
                <a16:creationId xmlns:a16="http://schemas.microsoft.com/office/drawing/2014/main" id="{D341AF0A-8990-42ED-8564-BEBB05FC8B6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948" y="140617"/>
            <a:ext cx="800100" cy="8286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7D43818-D929-458A-84DB-C5F818E9DE3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86969" y="1436153"/>
            <a:ext cx="2628014" cy="701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02A9E2A-5B19-42B0-A3F3-B748D77EA67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86969" y="6016481"/>
            <a:ext cx="2328874" cy="8596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E502ABC-8313-4248-935D-FC640E4BF56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727578" y="1221304"/>
            <a:ext cx="2328874" cy="8596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ACE306-0199-4ED1-8036-874557D9393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889266" y="5680565"/>
            <a:ext cx="2334970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7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D24B2D4-ABAF-4CF1-9E33-C783A05E33F6}"/>
              </a:ext>
            </a:extLst>
          </p:cNvPr>
          <p:cNvSpPr/>
          <p:nvPr/>
        </p:nvSpPr>
        <p:spPr>
          <a:xfrm>
            <a:off x="1022355" y="388541"/>
            <a:ext cx="10117128" cy="233101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+ 10 = 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6C62291-0ACA-449C-866E-9E3288B3B970}"/>
              </a:ext>
            </a:extLst>
          </p:cNvPr>
          <p:cNvSpPr/>
          <p:nvPr/>
        </p:nvSpPr>
        <p:spPr>
          <a:xfrm>
            <a:off x="2248792" y="2968225"/>
            <a:ext cx="7664252" cy="921551"/>
          </a:xfrm>
          <a:prstGeom prst="rect">
            <a:avLst/>
          </a:prstGeom>
          <a:solidFill>
            <a:srgbClr val="FFCC99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 algn="just">
              <a:buClrTx/>
              <a:defRPr/>
            </a:pPr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A. 38 </a:t>
            </a:r>
            <a:endParaRPr lang="vi-VN" sz="4800" dirty="0">
              <a:solidFill>
                <a:schemeClr val="tx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08006D2-22CC-4505-B323-4D729528369D}"/>
              </a:ext>
            </a:extLst>
          </p:cNvPr>
          <p:cNvSpPr/>
          <p:nvPr/>
        </p:nvSpPr>
        <p:spPr>
          <a:xfrm>
            <a:off x="2270610" y="4299108"/>
            <a:ext cx="7687676" cy="918621"/>
          </a:xfrm>
          <a:prstGeom prst="rect">
            <a:avLst/>
          </a:prstGeom>
          <a:solidFill>
            <a:srgbClr val="FFCC99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B. 30 </a:t>
            </a:r>
            <a:endParaRPr lang="en-US" sz="4800" dirty="0">
              <a:solidFill>
                <a:schemeClr val="tx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ECD3BED5-518A-431E-95F6-743881DE18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464" y="3096270"/>
            <a:ext cx="576229" cy="599237"/>
          </a:xfrm>
          <a:prstGeom prst="rect">
            <a:avLst/>
          </a:prstGeom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13862F33-07B2-49A3-B03D-125AC897C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2583" y="4478423"/>
            <a:ext cx="514444" cy="58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9706098B-4197-4214-B3B4-FA0B081DD186}"/>
              </a:ext>
            </a:extLst>
          </p:cNvPr>
          <p:cNvSpPr/>
          <p:nvPr/>
        </p:nvSpPr>
        <p:spPr>
          <a:xfrm>
            <a:off x="2249964" y="5702209"/>
            <a:ext cx="7687676" cy="918621"/>
          </a:xfrm>
          <a:prstGeom prst="rect">
            <a:avLst/>
          </a:prstGeom>
          <a:solidFill>
            <a:srgbClr val="FFCC99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C. 18 </a:t>
            </a:r>
            <a:endParaRPr lang="en-US" sz="4800" dirty="0">
              <a:solidFill>
                <a:schemeClr val="tx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D8BBF945-3D42-41A2-9AE4-439B51445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937" y="5881524"/>
            <a:ext cx="514444" cy="58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1A0FCD-A6C9-43CD-9902-9140542A8B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24139" y="3814435"/>
            <a:ext cx="3218967" cy="859611"/>
          </a:xfrm>
          <a:prstGeom prst="rect">
            <a:avLst/>
          </a:prstGeom>
        </p:spPr>
      </p:pic>
      <p:pic>
        <p:nvPicPr>
          <p:cNvPr id="9" name="Picture 8">
            <a:hlinkClick r:id="rId10" action="ppaction://hlinksldjump"/>
            <a:extLst>
              <a:ext uri="{FF2B5EF4-FFF2-40B4-BE49-F238E27FC236}">
                <a16:creationId xmlns:a16="http://schemas.microsoft.com/office/drawing/2014/main" id="{868CA2DB-46B7-44A0-B08F-B83AB7E34DB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5" y="4610930"/>
            <a:ext cx="1938696" cy="218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2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D24B2D4-ABAF-4CF1-9E33-C783A05E33F6}"/>
              </a:ext>
            </a:extLst>
          </p:cNvPr>
          <p:cNvSpPr/>
          <p:nvPr/>
        </p:nvSpPr>
        <p:spPr>
          <a:xfrm>
            <a:off x="1022355" y="388541"/>
            <a:ext cx="10117128" cy="233101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&gt;, &lt;, = ?</a:t>
            </a:r>
          </a:p>
          <a:p>
            <a:pPr algn="ctr"/>
            <a:r>
              <a:rPr lang="en-US"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– 30 … 40 + 30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6C62291-0ACA-449C-866E-9E3288B3B970}"/>
              </a:ext>
            </a:extLst>
          </p:cNvPr>
          <p:cNvSpPr/>
          <p:nvPr/>
        </p:nvSpPr>
        <p:spPr>
          <a:xfrm>
            <a:off x="2248792" y="2968225"/>
            <a:ext cx="7664252" cy="921551"/>
          </a:xfrm>
          <a:prstGeom prst="rect">
            <a:avLst/>
          </a:prstGeom>
          <a:solidFill>
            <a:srgbClr val="FFCC99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 algn="just">
              <a:buClrTx/>
              <a:defRPr/>
            </a:pPr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A. = </a:t>
            </a:r>
            <a:endParaRPr lang="vi-VN" sz="4800" dirty="0">
              <a:solidFill>
                <a:schemeClr val="tx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08006D2-22CC-4505-B323-4D729528369D}"/>
              </a:ext>
            </a:extLst>
          </p:cNvPr>
          <p:cNvSpPr/>
          <p:nvPr/>
        </p:nvSpPr>
        <p:spPr>
          <a:xfrm>
            <a:off x="2270610" y="4299108"/>
            <a:ext cx="7687676" cy="918621"/>
          </a:xfrm>
          <a:prstGeom prst="rect">
            <a:avLst/>
          </a:prstGeom>
          <a:solidFill>
            <a:srgbClr val="FFCC99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B. &gt; </a:t>
            </a:r>
            <a:endParaRPr lang="en-US" sz="4800" dirty="0">
              <a:solidFill>
                <a:schemeClr val="tx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ECD3BED5-518A-431E-95F6-743881DE18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464" y="3096270"/>
            <a:ext cx="576229" cy="599237"/>
          </a:xfrm>
          <a:prstGeom prst="rect">
            <a:avLst/>
          </a:prstGeom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13862F33-07B2-49A3-B03D-125AC897C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2583" y="4478423"/>
            <a:ext cx="514444" cy="58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9706098B-4197-4214-B3B4-FA0B081DD186}"/>
              </a:ext>
            </a:extLst>
          </p:cNvPr>
          <p:cNvSpPr/>
          <p:nvPr/>
        </p:nvSpPr>
        <p:spPr>
          <a:xfrm>
            <a:off x="2249964" y="5702209"/>
            <a:ext cx="7687676" cy="918621"/>
          </a:xfrm>
          <a:prstGeom prst="rect">
            <a:avLst/>
          </a:prstGeom>
          <a:solidFill>
            <a:srgbClr val="FFCC99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C. &lt; </a:t>
            </a:r>
            <a:endParaRPr lang="en-US" sz="4800" dirty="0">
              <a:solidFill>
                <a:schemeClr val="tx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D8BBF945-3D42-41A2-9AE4-439B51445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937" y="5881524"/>
            <a:ext cx="514444" cy="58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318708-EFF6-4954-9F56-24F79C1F5A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575" y="3649149"/>
            <a:ext cx="2328874" cy="859611"/>
          </a:xfrm>
          <a:prstGeom prst="rect">
            <a:avLst/>
          </a:prstGeom>
        </p:spPr>
      </p:pic>
      <p:pic>
        <p:nvPicPr>
          <p:cNvPr id="4" name="Picture 3">
            <a:hlinkClick r:id="rId10" action="ppaction://hlinksldjump"/>
            <a:extLst>
              <a:ext uri="{FF2B5EF4-FFF2-40B4-BE49-F238E27FC236}">
                <a16:creationId xmlns:a16="http://schemas.microsoft.com/office/drawing/2014/main" id="{439F4B3E-DEEF-4D8A-A618-67D039430D2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574" y="4188560"/>
            <a:ext cx="2145978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1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D24B2D4-ABAF-4CF1-9E33-C783A05E33F6}"/>
              </a:ext>
            </a:extLst>
          </p:cNvPr>
          <p:cNvSpPr/>
          <p:nvPr/>
        </p:nvSpPr>
        <p:spPr>
          <a:xfrm>
            <a:off x="1022355" y="388541"/>
            <a:ext cx="10117128" cy="233101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 của 75 và 9 là: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6C62291-0ACA-449C-866E-9E3288B3B970}"/>
              </a:ext>
            </a:extLst>
          </p:cNvPr>
          <p:cNvSpPr/>
          <p:nvPr/>
        </p:nvSpPr>
        <p:spPr>
          <a:xfrm>
            <a:off x="2294034" y="5559763"/>
            <a:ext cx="7664252" cy="921551"/>
          </a:xfrm>
          <a:prstGeom prst="rect">
            <a:avLst/>
          </a:prstGeom>
          <a:solidFill>
            <a:srgbClr val="FFCC99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 algn="just">
              <a:buClrTx/>
              <a:defRPr/>
            </a:pPr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C. 66</a:t>
            </a:r>
            <a:endParaRPr lang="vi-VN" sz="4800" dirty="0">
              <a:solidFill>
                <a:schemeClr val="tx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08006D2-22CC-4505-B323-4D729528369D}"/>
              </a:ext>
            </a:extLst>
          </p:cNvPr>
          <p:cNvSpPr/>
          <p:nvPr/>
        </p:nvSpPr>
        <p:spPr>
          <a:xfrm>
            <a:off x="2270610" y="4299108"/>
            <a:ext cx="7687676" cy="918621"/>
          </a:xfrm>
          <a:prstGeom prst="rect">
            <a:avLst/>
          </a:prstGeom>
          <a:solidFill>
            <a:srgbClr val="FFCC99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B. 70</a:t>
            </a:r>
            <a:endParaRPr lang="en-US" sz="4800" dirty="0">
              <a:solidFill>
                <a:schemeClr val="tx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ECD3BED5-518A-431E-95F6-743881DE18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706" y="5687808"/>
            <a:ext cx="576229" cy="599237"/>
          </a:xfrm>
          <a:prstGeom prst="rect">
            <a:avLst/>
          </a:prstGeom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13862F33-07B2-49A3-B03D-125AC897C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2583" y="4478423"/>
            <a:ext cx="514444" cy="58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9706098B-4197-4214-B3B4-FA0B081DD186}"/>
              </a:ext>
            </a:extLst>
          </p:cNvPr>
          <p:cNvSpPr/>
          <p:nvPr/>
        </p:nvSpPr>
        <p:spPr>
          <a:xfrm>
            <a:off x="2255529" y="3035044"/>
            <a:ext cx="7687676" cy="918621"/>
          </a:xfrm>
          <a:prstGeom prst="rect">
            <a:avLst/>
          </a:prstGeom>
          <a:solidFill>
            <a:srgbClr val="FFCC99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A. 84</a:t>
            </a:r>
            <a:endParaRPr lang="en-US" sz="4800" dirty="0">
              <a:solidFill>
                <a:schemeClr val="tx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D8BBF945-3D42-41A2-9AE4-439B51445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502" y="3214359"/>
            <a:ext cx="514444" cy="58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6" descr="Related image">
            <a:hlinkClick r:id="rId9" action="ppaction://hlinksldjump"/>
            <a:extLst>
              <a:ext uri="{FF2B5EF4-FFF2-40B4-BE49-F238E27FC236}">
                <a16:creationId xmlns:a16="http://schemas.microsoft.com/office/drawing/2014/main" id="{DF6E170B-B9B2-4BFE-9D0A-A2E6D8867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542" b="95725" l="167" r="94500">
                        <a14:foregroundMark x1="17000" y1="90820" x2="18500" y2="885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8" y="4279105"/>
            <a:ext cx="1960213" cy="233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77EEC0-4DAA-40B3-8B42-8F973F48D57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445" y="3608223"/>
            <a:ext cx="232887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1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D24B2D4-ABAF-4CF1-9E33-C783A05E33F6}"/>
              </a:ext>
            </a:extLst>
          </p:cNvPr>
          <p:cNvSpPr/>
          <p:nvPr/>
        </p:nvSpPr>
        <p:spPr>
          <a:xfrm>
            <a:off x="1022355" y="320808"/>
            <a:ext cx="10117128" cy="233101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 tính nào dưới đây có một số hạng bằng tổng?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6C62291-0ACA-449C-866E-9E3288B3B970}"/>
              </a:ext>
            </a:extLst>
          </p:cNvPr>
          <p:cNvSpPr/>
          <p:nvPr/>
        </p:nvSpPr>
        <p:spPr>
          <a:xfrm>
            <a:off x="2248792" y="2968225"/>
            <a:ext cx="7664252" cy="921551"/>
          </a:xfrm>
          <a:prstGeom prst="rect">
            <a:avLst/>
          </a:prstGeom>
          <a:solidFill>
            <a:srgbClr val="FFCC99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 algn="just">
              <a:buClrTx/>
              <a:defRPr/>
            </a:pPr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A. 29 + 0 = 29 </a:t>
            </a:r>
            <a:endParaRPr lang="vi-VN" sz="4800" dirty="0">
              <a:solidFill>
                <a:schemeClr val="tx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08006D2-22CC-4505-B323-4D729528369D}"/>
              </a:ext>
            </a:extLst>
          </p:cNvPr>
          <p:cNvSpPr/>
          <p:nvPr/>
        </p:nvSpPr>
        <p:spPr>
          <a:xfrm>
            <a:off x="2270610" y="4299108"/>
            <a:ext cx="7687676" cy="918621"/>
          </a:xfrm>
          <a:prstGeom prst="rect">
            <a:avLst/>
          </a:prstGeom>
          <a:solidFill>
            <a:srgbClr val="FFCC99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B. 29 + 29 = 58</a:t>
            </a:r>
            <a:endParaRPr lang="en-US" sz="4800" dirty="0">
              <a:solidFill>
                <a:schemeClr val="tx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ECD3BED5-518A-431E-95F6-743881DE18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464" y="3096270"/>
            <a:ext cx="576229" cy="599237"/>
          </a:xfrm>
          <a:prstGeom prst="rect">
            <a:avLst/>
          </a:prstGeom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13862F33-07B2-49A3-B03D-125AC897C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2583" y="4478423"/>
            <a:ext cx="514444" cy="58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9706098B-4197-4214-B3B4-FA0B081DD186}"/>
              </a:ext>
            </a:extLst>
          </p:cNvPr>
          <p:cNvSpPr/>
          <p:nvPr/>
        </p:nvSpPr>
        <p:spPr>
          <a:xfrm>
            <a:off x="2249964" y="5702209"/>
            <a:ext cx="7687676" cy="918621"/>
          </a:xfrm>
          <a:prstGeom prst="rect">
            <a:avLst/>
          </a:prstGeom>
          <a:solidFill>
            <a:srgbClr val="FFCC99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C. 58 – 0 = 58 </a:t>
            </a:r>
            <a:endParaRPr lang="en-US" sz="4800" dirty="0">
              <a:solidFill>
                <a:schemeClr val="tx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D8BBF945-3D42-41A2-9AE4-439B51445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937" y="5881524"/>
            <a:ext cx="514444" cy="58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0" descr="Image result for pikachu">
            <a:hlinkClick r:id="rId9" action="ppaction://hlinksldjump"/>
            <a:extLst>
              <a:ext uri="{FF2B5EF4-FFF2-40B4-BE49-F238E27FC236}">
                <a16:creationId xmlns:a16="http://schemas.microsoft.com/office/drawing/2014/main" id="{DC925ACF-FBA9-4F5A-B447-760C2DF20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2" y="4001025"/>
            <a:ext cx="2079469" cy="261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F002B65-709D-4406-AB15-AA986011001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210159" y="3315544"/>
            <a:ext cx="2334970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4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6" grpId="0" animBg="1"/>
    </p:bldLst>
  </p:timing>
</p:sld>
</file>

<file path=ppt/theme/theme1.xml><?xml version="1.0" encoding="utf-8"?>
<a:theme xmlns:a="http://schemas.openxmlformats.org/drawingml/2006/main" name="Math Subject for Middle School - 7th Grade: Ratio, Proportion and Percent by Slidesgo">
  <a:themeElements>
    <a:clrScheme name="Simple Light">
      <a:dk1>
        <a:srgbClr val="000000"/>
      </a:dk1>
      <a:lt1>
        <a:srgbClr val="FFFFFF"/>
      </a:lt1>
      <a:dk2>
        <a:srgbClr val="46246A"/>
      </a:dk2>
      <a:lt2>
        <a:srgbClr val="EEEEEE"/>
      </a:lt2>
      <a:accent1>
        <a:srgbClr val="F5EF97"/>
      </a:accent1>
      <a:accent2>
        <a:srgbClr val="6E5D7F"/>
      </a:accent2>
      <a:accent3>
        <a:srgbClr val="FF7D7D"/>
      </a:accent3>
      <a:accent4>
        <a:srgbClr val="90EBC0"/>
      </a:accent4>
      <a:accent5>
        <a:srgbClr val="B2DCF3"/>
      </a:accent5>
      <a:accent6>
        <a:srgbClr val="FFCF4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1690</TotalTime>
  <Words>1033</Words>
  <Application>Microsoft Office PowerPoint</Application>
  <PresentationFormat>Custom</PresentationFormat>
  <Paragraphs>159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9" baseType="lpstr">
      <vt:lpstr>Lato</vt:lpstr>
      <vt:lpstr>Barlow Condensed</vt:lpstr>
      <vt:lpstr>Book Antiqua</vt:lpstr>
      <vt:lpstr>Dekko</vt:lpstr>
      <vt:lpstr>Anaheim</vt:lpstr>
      <vt:lpstr>Boogaloo</vt:lpstr>
      <vt:lpstr>RocknRoll One</vt:lpstr>
      <vt:lpstr>Exo</vt:lpstr>
      <vt:lpstr>SVN-Billo</vt:lpstr>
      <vt:lpstr>Times New Roman</vt:lpstr>
      <vt:lpstr>Open Sans</vt:lpstr>
      <vt:lpstr>Calibri</vt:lpstr>
      <vt:lpstr>Barriecito</vt:lpstr>
      <vt:lpstr>Arial</vt:lpstr>
      <vt:lpstr>HP001 4 hàng</vt:lpstr>
      <vt:lpstr>HP001 5 hàng</vt:lpstr>
      <vt:lpstr>Annie Use Your Telescope</vt:lpstr>
      <vt:lpstr>Math Subject for Middle School - 7th Grade: Ratio, Proportion and Percent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CHỦ ĐỀ 14:  ÔN TẬP CUỐI NĂM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Subject for Middle School Ratio, Proportion and Percent</dc:title>
  <dc:creator>PC</dc:creator>
  <cp:lastModifiedBy>Phan Thi Linh (FE FSC DN)</cp:lastModifiedBy>
  <cp:revision>223</cp:revision>
  <dcterms:modified xsi:type="dcterms:W3CDTF">2022-03-19T04:01:36Z</dcterms:modified>
</cp:coreProperties>
</file>