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257" r:id="rId2"/>
    <p:sldId id="258" r:id="rId3"/>
    <p:sldId id="259" r:id="rId4"/>
    <p:sldId id="389" r:id="rId5"/>
    <p:sldId id="261" r:id="rId6"/>
    <p:sldId id="390" r:id="rId7"/>
    <p:sldId id="256" r:id="rId8"/>
    <p:sldId id="350" r:id="rId9"/>
    <p:sldId id="260" r:id="rId10"/>
    <p:sldId id="385" r:id="rId11"/>
    <p:sldId id="380" r:id="rId12"/>
    <p:sldId id="384" r:id="rId13"/>
    <p:sldId id="372" r:id="rId14"/>
    <p:sldId id="391" r:id="rId15"/>
    <p:sldId id="340" r:id="rId16"/>
    <p:sldId id="362" r:id="rId17"/>
  </p:sldIdLst>
  <p:sldSz cx="12161838" cy="6858000"/>
  <p:notesSz cx="6858000" cy="9144000"/>
  <p:embeddedFontLst>
    <p:embeddedFont>
      <p:font typeface="Open Sans" panose="020B0604020202020204" charset="0"/>
      <p:regular r:id="rId19"/>
      <p:bold r:id="rId20"/>
      <p:italic r:id="rId21"/>
      <p:boldItalic r:id="rId22"/>
    </p:embeddedFont>
    <p:embeddedFont>
      <p:font typeface="宋体" panose="02010600030101010101" pitchFamily="2" charset="-122"/>
      <p:regular r:id="rId23"/>
    </p:embeddedFont>
    <p:embeddedFont>
      <p:font typeface="Barlow Condensed" panose="020B0604020202020204" charset="0"/>
      <p:regular r:id="rId24"/>
      <p:bold r:id="rId25"/>
      <p:italic r:id="rId26"/>
      <p:boldItalic r:id="rId27"/>
    </p:embeddedFont>
    <p:embeddedFont>
      <p:font typeface="HP001 4 hàng" panose="020B0603050302020204" pitchFamily="34" charset="0"/>
      <p:regular r:id="rId28"/>
      <p:bold r:id="rId29"/>
    </p:embeddedFont>
    <p:embeddedFont>
      <p:font typeface="Tahoma" panose="020B0604030504040204" pitchFamily="34" charset="0"/>
      <p:regular r:id="rId30"/>
      <p:bold r:id="rId31"/>
    </p:embeddedFont>
    <p:embeddedFont>
      <p:font typeface="Anaheim" panose="020B0604020202020204" charset="0"/>
      <p:regular r:id="rId32"/>
    </p:embeddedFont>
    <p:embeddedFont>
      <p:font typeface="Exo"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Lato" panose="020B0604020202020204" charset="0"/>
      <p:regular r:id="rId45"/>
      <p:bold r:id="rId46"/>
      <p:italic r:id="rId47"/>
      <p:boldItalic r:id="rId48"/>
    </p:embeddedFont>
    <p:embeddedFont>
      <p:font typeface="Annie Use Your Telescope"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984"/>
    <a:srgbClr val="BF9219"/>
    <a:srgbClr val="B0DE1E"/>
    <a:srgbClr val="FFE153"/>
    <a:srgbClr val="FF6573"/>
    <a:srgbClr val="FF9966"/>
    <a:srgbClr val="8ECBED"/>
    <a:srgbClr val="A4ED6D"/>
    <a:srgbClr val="FFE294"/>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31022-6AAF-4C02-9ED9-483D0646D08C}">
  <a:tblStyle styleId="{9E831022-6AAF-4C02-9ED9-483D0646D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6" autoAdjust="0"/>
    <p:restoredTop sz="88029" autoAdjust="0"/>
  </p:normalViewPr>
  <p:slideViewPr>
    <p:cSldViewPr snapToGrid="0">
      <p:cViewPr varScale="1">
        <p:scale>
          <a:sx n="65" d="100"/>
          <a:sy n="65" d="100"/>
        </p:scale>
        <p:origin x="888" y="60"/>
      </p:cViewPr>
      <p:guideLst/>
    </p:cSldViewPr>
  </p:slideViewPr>
  <p:notesTextViewPr>
    <p:cViewPr>
      <p:scale>
        <a:sx n="1" d="1"/>
        <a:sy n="1" d="1"/>
      </p:scale>
      <p:origin x="0" y="0"/>
    </p:cViewPr>
  </p:notesTextViewPr>
  <p:sorterViewPr>
    <p:cViewPr>
      <p:scale>
        <a:sx n="100" d="100"/>
        <a:sy n="100" d="100"/>
      </p:scale>
      <p:origin x="0" y="-1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773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243218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13145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a:p>
          <a:p>
            <a:pPr marL="158750" indent="0">
              <a:buNone/>
            </a:pPr>
            <a:endParaRPr lang="en-US"/>
          </a:p>
        </p:txBody>
      </p:sp>
    </p:spTree>
    <p:extLst>
      <p:ext uri="{BB962C8B-B14F-4D97-AF65-F5344CB8AC3E}">
        <p14:creationId xmlns:p14="http://schemas.microsoft.com/office/powerpoint/2010/main" val="395593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 HDHS vẽ sơ đồ</a:t>
            </a:r>
          </a:p>
          <a:p>
            <a:r>
              <a:rPr lang="en-US"/>
              <a:t>Giới thiệu với HS cách tóm tắt bài toán bằng sơ đồ</a:t>
            </a:r>
          </a:p>
        </p:txBody>
      </p:sp>
    </p:spTree>
    <p:extLst>
      <p:ext uri="{BB962C8B-B14F-4D97-AF65-F5344CB8AC3E}">
        <p14:creationId xmlns:p14="http://schemas.microsoft.com/office/powerpoint/2010/main" val="3955934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15</a:t>
            </a:fld>
            <a:endParaRPr lang="en-US"/>
          </a:p>
        </p:txBody>
      </p:sp>
    </p:spTree>
    <p:extLst>
      <p:ext uri="{BB962C8B-B14F-4D97-AF65-F5344CB8AC3E}">
        <p14:creationId xmlns:p14="http://schemas.microsoft.com/office/powerpoint/2010/main" val="14916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0335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88F37-5B1E-4577-8E55-6D9B1D3C31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76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6239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6559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1697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3614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7.xml"/><Relationship Id="rId1" Type="http://schemas.openxmlformats.org/officeDocument/2006/relationships/slideMaster" Target="../slideMasters/slideMaster1.xml"/><Relationship Id="rId4" Type="http://schemas.openxmlformats.org/officeDocument/2006/relationships/slide" Target="../slides/slide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0" y="18400"/>
            <a:ext cx="12161838"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6275" y="289309"/>
            <a:ext cx="11190814"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19799" y="1470417"/>
            <a:ext cx="732224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88197" y="4893379"/>
            <a:ext cx="5385444"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59906" y="5133934"/>
            <a:ext cx="2491"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03741" y="5883038"/>
            <a:ext cx="3686"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61838"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17687" y="5520398"/>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61838"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6275" y="289309"/>
            <a:ext cx="11190814"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6424" y="179663"/>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79989" y="232599"/>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6678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1467" y="245432"/>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4674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30954"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26697"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12838"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06656"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085123" y="248640"/>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025" y="171638"/>
            <a:ext cx="11790583"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4447" y="250245"/>
            <a:ext cx="11557154"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68663" y="6217622"/>
            <a:ext cx="72989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ea typeface="+mn-ea"/>
              </a:rPr>
              <a:pPr defTabSz="912114">
                <a:defRPr/>
              </a:pPr>
              <a:t>‹#›</a:t>
            </a:fld>
            <a:endParaRPr lang="en">
              <a:solidFill>
                <a:srgbClr val="1E4E79"/>
              </a:solidFill>
              <a:ea typeface="+mn-ea"/>
            </a:endParaRPr>
          </a:p>
        </p:txBody>
      </p:sp>
      <p:sp>
        <p:nvSpPr>
          <p:cNvPr id="142" name="Google Shape;142;p7"/>
          <p:cNvSpPr txBox="1">
            <a:spLocks noGrp="1"/>
          </p:cNvSpPr>
          <p:nvPr>
            <p:ph type="title"/>
          </p:nvPr>
        </p:nvSpPr>
        <p:spPr>
          <a:xfrm>
            <a:off x="6093587" y="1198525"/>
            <a:ext cx="5506045"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093587" y="2063905"/>
            <a:ext cx="5506045"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3306"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14835"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4506364"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12741" y="211888"/>
            <a:ext cx="1634845"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289422"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180951"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939" y="557551"/>
            <a:ext cx="1579800" cy="343249"/>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2695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61838"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6275" y="289309"/>
            <a:ext cx="11190814"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grpSp>
        <p:nvGrpSpPr>
          <p:cNvPr id="289" name="Google Shape;289;p8"/>
          <p:cNvGrpSpPr/>
          <p:nvPr/>
        </p:nvGrpSpPr>
        <p:grpSpPr>
          <a:xfrm>
            <a:off x="-200" y="18400"/>
            <a:ext cx="12161838" cy="68212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9" name="Google Shape;329;p8"/>
          <p:cNvGrpSpPr/>
          <p:nvPr/>
        </p:nvGrpSpPr>
        <p:grpSpPr>
          <a:xfrm>
            <a:off x="556275" y="289309"/>
            <a:ext cx="11190814" cy="6022417"/>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8"/>
          <p:cNvSpPr txBox="1">
            <a:spLocks noGrp="1"/>
          </p:cNvSpPr>
          <p:nvPr>
            <p:ph type="title"/>
          </p:nvPr>
        </p:nvSpPr>
        <p:spPr>
          <a:xfrm>
            <a:off x="2102985" y="2351000"/>
            <a:ext cx="7955869" cy="1804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10640" b="1"/>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06228" y="954400"/>
            <a:ext cx="6216184"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4" r:id="rId11"/>
    <p:sldLayoutId id="2147483680" r:id="rId12"/>
    <p:sldLayoutId id="2147483681"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8.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wav"/><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3.xml"/><Relationship Id="rId11" Type="http://schemas.openxmlformats.org/officeDocument/2006/relationships/image" Target="../media/image8.png"/><Relationship Id="rId5" Type="http://schemas.openxmlformats.org/officeDocument/2006/relationships/slideLayout" Target="../slideLayouts/slideLayout9.xml"/><Relationship Id="rId10" Type="http://schemas.openxmlformats.org/officeDocument/2006/relationships/image" Target="../media/image7.jpg"/><Relationship Id="rId4" Type="http://schemas.openxmlformats.org/officeDocument/2006/relationships/audio" Target="../media/media2.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wav"/><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4.xml"/><Relationship Id="rId11" Type="http://schemas.openxmlformats.org/officeDocument/2006/relationships/image" Target="../media/image8.png"/><Relationship Id="rId5" Type="http://schemas.openxmlformats.org/officeDocument/2006/relationships/slideLayout" Target="../slideLayouts/slideLayout9.xml"/><Relationship Id="rId10" Type="http://schemas.openxmlformats.org/officeDocument/2006/relationships/image" Target="../media/image7.jpg"/><Relationship Id="rId4" Type="http://schemas.openxmlformats.org/officeDocument/2006/relationships/audio" Target="../media/media2.wav"/><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wav"/><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5.xml"/><Relationship Id="rId11" Type="http://schemas.openxmlformats.org/officeDocument/2006/relationships/image" Target="../media/image8.png"/><Relationship Id="rId5" Type="http://schemas.openxmlformats.org/officeDocument/2006/relationships/slideLayout" Target="../slideLayouts/slideLayout9.xml"/><Relationship Id="rId10" Type="http://schemas.openxmlformats.org/officeDocument/2006/relationships/image" Target="../media/image7.jpg"/><Relationship Id="rId4" Type="http://schemas.openxmlformats.org/officeDocument/2006/relationships/audio" Target="../media/media2.wav"/><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2" name="Picture 2">
            <a:extLst>
              <a:ext uri="{FF2B5EF4-FFF2-40B4-BE49-F238E27FC236}">
                <a16:creationId xmlns:a16="http://schemas.microsoft.com/office/drawing/2014/main" id="{787280E3-5F4B-4E66-B931-45E57240395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923168" y="1247826"/>
            <a:ext cx="10315501" cy="28318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Bộ SGK Lớp 6 - Kết nối tri thức với cuộc sống - Công ty Cổ phần Đầu tư và  Phát triển Giáo dục Phương Nam">
            <a:extLst>
              <a:ext uri="{FF2B5EF4-FFF2-40B4-BE49-F238E27FC236}">
                <a16:creationId xmlns:a16="http://schemas.microsoft.com/office/drawing/2014/main" id="{ED7C2BA5-C3E9-44F6-93C0-B61F07D59E9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701802" y="0"/>
            <a:ext cx="1347870" cy="12478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6D1538C-C9A7-4AA4-AEFB-F84C3D91483C}"/>
              </a:ext>
            </a:extLst>
          </p:cNvPr>
          <p:cNvGrpSpPr/>
          <p:nvPr/>
        </p:nvGrpSpPr>
        <p:grpSpPr>
          <a:xfrm>
            <a:off x="2835529" y="1696195"/>
            <a:ext cx="7866273" cy="2215991"/>
            <a:chOff x="2544762" y="859312"/>
            <a:chExt cx="7924800" cy="2215991"/>
          </a:xfrm>
        </p:grpSpPr>
        <p:sp>
          <p:nvSpPr>
            <p:cNvPr id="15" name="TextBox 14">
              <a:extLst>
                <a:ext uri="{FF2B5EF4-FFF2-40B4-BE49-F238E27FC236}">
                  <a16:creationId xmlns:a16="http://schemas.microsoft.com/office/drawing/2014/main" id="{BBC06A1B-63E6-47E0-A321-1B2383F6019C}"/>
                </a:ext>
              </a:extLst>
            </p:cNvPr>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dirty="0" err="1">
                  <a:ln w="11430"/>
                  <a:solidFill>
                    <a:srgbClr val="FF0000"/>
                  </a:solidFill>
                  <a:effectLst>
                    <a:outerShdw blurRad="80000" dist="40000" dir="5040000" algn="tl">
                      <a:srgbClr val="000000">
                        <a:alpha val="30000"/>
                      </a:srgbClr>
                    </a:outerShdw>
                  </a:effectLst>
                  <a:latin typeface="Arial" pitchFamily="34" charset="0"/>
                  <a:cs typeface="Arial" pitchFamily="34" charset="0"/>
                </a:rPr>
                <a:t>TOÁN</a:t>
              </a:r>
              <a:endParaRPr lang="en-US" sz="13700" b="1">
                <a:ln w="11430"/>
                <a:solidFill>
                  <a:srgbClr val="FF0000"/>
                </a:solidFill>
                <a:effectLst>
                  <a:outerShdw blurRad="80000" dist="40000" dir="5040000" algn="tl">
                    <a:srgbClr val="000000">
                      <a:alpha val="30000"/>
                    </a:srgbClr>
                  </a:outerShdw>
                </a:effectLst>
                <a:latin typeface="Arial" pitchFamily="34" charset="0"/>
                <a:cs typeface="Arial" pitchFamily="34" charset="0"/>
              </a:endParaRPr>
            </a:p>
          </p:txBody>
        </p:sp>
        <p:sp>
          <p:nvSpPr>
            <p:cNvPr id="16" name="TextBox 15">
              <a:extLst>
                <a:ext uri="{FF2B5EF4-FFF2-40B4-BE49-F238E27FC236}">
                  <a16:creationId xmlns:a16="http://schemas.microsoft.com/office/drawing/2014/main" id="{610FB492-560B-4BE1-8156-E2465E297602}"/>
                </a:ext>
              </a:extLst>
            </p:cNvPr>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7" name="Picture 16">
            <a:extLst>
              <a:ext uri="{FF2B5EF4-FFF2-40B4-BE49-F238E27FC236}">
                <a16:creationId xmlns:a16="http://schemas.microsoft.com/office/drawing/2014/main" id="{738E1BAF-9972-467C-8464-EDF6F1A798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617245" y="4226850"/>
            <a:ext cx="4664076" cy="2434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1F5B1D2-199A-4F30-A8AD-7E95D3C0B1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2" t="46913" r="11724" b="-1059"/>
          <a:stretch/>
        </p:blipFill>
        <p:spPr bwMode="auto">
          <a:xfrm>
            <a:off x="-676473" y="2305344"/>
            <a:ext cx="13133302" cy="43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3EA7249-72B6-44E2-B86D-5D56BF456BF7}"/>
              </a:ext>
            </a:extLst>
          </p:cNvPr>
          <p:cNvSpPr/>
          <p:nvPr/>
        </p:nvSpPr>
        <p:spPr>
          <a:xfrm>
            <a:off x="1163263" y="2736505"/>
            <a:ext cx="1350050"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536</a:t>
            </a:r>
            <a:endParaRPr lang="vi-VN" sz="5000" b="1" dirty="0">
              <a:solidFill>
                <a:srgbClr val="7030A0"/>
              </a:solidFill>
              <a:latin typeface="HP001 4 hàng" pitchFamily="34" charset="0"/>
            </a:endParaRPr>
          </a:p>
        </p:txBody>
      </p:sp>
      <p:sp>
        <p:nvSpPr>
          <p:cNvPr id="4" name="Rectangle 3">
            <a:extLst>
              <a:ext uri="{FF2B5EF4-FFF2-40B4-BE49-F238E27FC236}">
                <a16:creationId xmlns:a16="http://schemas.microsoft.com/office/drawing/2014/main" id="{BF05A203-EFCE-43E4-8AD1-A6104493A629}"/>
              </a:ext>
            </a:extLst>
          </p:cNvPr>
          <p:cNvSpPr/>
          <p:nvPr/>
        </p:nvSpPr>
        <p:spPr>
          <a:xfrm>
            <a:off x="1319065" y="3681599"/>
            <a:ext cx="1825493" cy="861774"/>
          </a:xfrm>
          <a:prstGeom prst="rect">
            <a:avLst/>
          </a:prstGeom>
          <a:noFill/>
          <a:effectLst>
            <a:softEdge rad="127000"/>
          </a:effectLst>
        </p:spPr>
        <p:txBody>
          <a:bodyPr wrap="square">
            <a:spAutoFit/>
          </a:bodyPr>
          <a:lstStyle/>
          <a:p>
            <a:pPr algn="ctr"/>
            <a:r>
              <a:rPr lang="en-US" sz="5000" b="1">
                <a:solidFill>
                  <a:srgbClr val="7030A0"/>
                </a:solidFill>
                <a:latin typeface="HP001 4 hàng" pitchFamily="34" charset="0"/>
              </a:rPr>
              <a:t>8</a:t>
            </a:r>
            <a:endParaRPr lang="vi-VN" sz="5000" b="1" dirty="0">
              <a:solidFill>
                <a:srgbClr val="7030A0"/>
              </a:solidFill>
              <a:latin typeface="HP001 4 hàng" pitchFamily="34" charset="0"/>
            </a:endParaRPr>
          </a:p>
        </p:txBody>
      </p:sp>
      <p:sp>
        <p:nvSpPr>
          <p:cNvPr id="5" name="Rectangle 4">
            <a:extLst>
              <a:ext uri="{FF2B5EF4-FFF2-40B4-BE49-F238E27FC236}">
                <a16:creationId xmlns:a16="http://schemas.microsoft.com/office/drawing/2014/main" id="{9A8D8E42-0913-4FCB-B009-46A2A8DDAB1B}"/>
              </a:ext>
            </a:extLst>
          </p:cNvPr>
          <p:cNvSpPr/>
          <p:nvPr/>
        </p:nvSpPr>
        <p:spPr>
          <a:xfrm>
            <a:off x="859286" y="3227992"/>
            <a:ext cx="5741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6" name="Straight Connector 5">
            <a:extLst>
              <a:ext uri="{FF2B5EF4-FFF2-40B4-BE49-F238E27FC236}">
                <a16:creationId xmlns:a16="http://schemas.microsoft.com/office/drawing/2014/main" id="{4B7ED280-8E06-46A7-AA80-FCBC1155A4AA}"/>
              </a:ext>
            </a:extLst>
          </p:cNvPr>
          <p:cNvCxnSpPr>
            <a:cxnSpLocks/>
          </p:cNvCxnSpPr>
          <p:nvPr/>
        </p:nvCxnSpPr>
        <p:spPr>
          <a:xfrm flipV="1">
            <a:off x="975440" y="4389413"/>
            <a:ext cx="1444706" cy="90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A883E55-6B8E-4FBE-938D-883E5374EFE7}"/>
              </a:ext>
            </a:extLst>
          </p:cNvPr>
          <p:cNvSpPr/>
          <p:nvPr/>
        </p:nvSpPr>
        <p:spPr>
          <a:xfrm>
            <a:off x="1891298" y="4626693"/>
            <a:ext cx="59343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4</a:t>
            </a:r>
            <a:endParaRPr lang="vi-VN" sz="5000" b="1" dirty="0">
              <a:solidFill>
                <a:srgbClr val="7030A0"/>
              </a:solidFill>
              <a:latin typeface="HP001 4 hàng" pitchFamily="34" charset="0"/>
            </a:endParaRPr>
          </a:p>
        </p:txBody>
      </p:sp>
      <p:sp>
        <p:nvSpPr>
          <p:cNvPr id="9" name="Rectangle 8">
            <a:extLst>
              <a:ext uri="{FF2B5EF4-FFF2-40B4-BE49-F238E27FC236}">
                <a16:creationId xmlns:a16="http://schemas.microsoft.com/office/drawing/2014/main" id="{D78D72C5-C659-4CB7-A89A-EA1ADE497BC2}"/>
              </a:ext>
            </a:extLst>
          </p:cNvPr>
          <p:cNvSpPr/>
          <p:nvPr/>
        </p:nvSpPr>
        <p:spPr>
          <a:xfrm>
            <a:off x="5315447" y="2760625"/>
            <a:ext cx="952505"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67</a:t>
            </a:r>
            <a:endParaRPr lang="vi-VN" sz="5000" b="1" dirty="0">
              <a:solidFill>
                <a:srgbClr val="7030A0"/>
              </a:solidFill>
              <a:latin typeface="HP001 4 hàng" pitchFamily="34" charset="0"/>
            </a:endParaRPr>
          </a:p>
        </p:txBody>
      </p:sp>
      <p:sp>
        <p:nvSpPr>
          <p:cNvPr id="10" name="Rectangle 9">
            <a:extLst>
              <a:ext uri="{FF2B5EF4-FFF2-40B4-BE49-F238E27FC236}">
                <a16:creationId xmlns:a16="http://schemas.microsoft.com/office/drawing/2014/main" id="{8346ED1D-88E3-4FC6-84CD-43844B8EF34C}"/>
              </a:ext>
            </a:extLst>
          </p:cNvPr>
          <p:cNvSpPr/>
          <p:nvPr/>
        </p:nvSpPr>
        <p:spPr>
          <a:xfrm>
            <a:off x="4765592" y="3679145"/>
            <a:ext cx="1633373" cy="861774"/>
          </a:xfrm>
          <a:prstGeom prst="rect">
            <a:avLst/>
          </a:prstGeom>
          <a:noFill/>
          <a:effectLst>
            <a:softEdge rad="127000"/>
          </a:effectLst>
        </p:spPr>
        <p:txBody>
          <a:bodyPr wrap="square">
            <a:spAutoFit/>
          </a:bodyPr>
          <a:lstStyle/>
          <a:p>
            <a:pPr algn="ctr"/>
            <a:r>
              <a:rPr lang="en-US" sz="5000" b="1">
                <a:solidFill>
                  <a:srgbClr val="7030A0"/>
                </a:solidFill>
                <a:latin typeface="HP001 4 hàng" pitchFamily="34" charset="0"/>
              </a:rPr>
              <a:t>829</a:t>
            </a:r>
            <a:endParaRPr lang="vi-VN" sz="5000" b="1" dirty="0">
              <a:solidFill>
                <a:srgbClr val="7030A0"/>
              </a:solidFill>
              <a:latin typeface="HP001 4 hàng" pitchFamily="34" charset="0"/>
            </a:endParaRPr>
          </a:p>
        </p:txBody>
      </p:sp>
      <p:sp>
        <p:nvSpPr>
          <p:cNvPr id="11" name="Rectangle 10">
            <a:extLst>
              <a:ext uri="{FF2B5EF4-FFF2-40B4-BE49-F238E27FC236}">
                <a16:creationId xmlns:a16="http://schemas.microsoft.com/office/drawing/2014/main" id="{0DCE34C5-7AAC-4009-9150-D77BE95F055F}"/>
              </a:ext>
            </a:extLst>
          </p:cNvPr>
          <p:cNvSpPr/>
          <p:nvPr/>
        </p:nvSpPr>
        <p:spPr>
          <a:xfrm>
            <a:off x="4576168" y="3233602"/>
            <a:ext cx="5741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12" name="Straight Connector 11">
            <a:extLst>
              <a:ext uri="{FF2B5EF4-FFF2-40B4-BE49-F238E27FC236}">
                <a16:creationId xmlns:a16="http://schemas.microsoft.com/office/drawing/2014/main" id="{D7EAE150-09C7-4F92-ACFB-DE9167B001D6}"/>
              </a:ext>
            </a:extLst>
          </p:cNvPr>
          <p:cNvCxnSpPr>
            <a:cxnSpLocks/>
          </p:cNvCxnSpPr>
          <p:nvPr/>
        </p:nvCxnSpPr>
        <p:spPr>
          <a:xfrm>
            <a:off x="4714428" y="4393943"/>
            <a:ext cx="14959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0376E79-6D27-4E39-89DD-B655398C2BD6}"/>
              </a:ext>
            </a:extLst>
          </p:cNvPr>
          <p:cNvSpPr/>
          <p:nvPr/>
        </p:nvSpPr>
        <p:spPr>
          <a:xfrm>
            <a:off x="5682060" y="4626693"/>
            <a:ext cx="59343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a:t>
            </a:r>
            <a:endParaRPr lang="vi-VN" sz="5000" b="1" dirty="0">
              <a:solidFill>
                <a:srgbClr val="7030A0"/>
              </a:solidFill>
              <a:latin typeface="HP001 4 hàng" pitchFamily="34" charset="0"/>
            </a:endParaRPr>
          </a:p>
        </p:txBody>
      </p:sp>
      <p:sp>
        <p:nvSpPr>
          <p:cNvPr id="14" name="Rectangle 13">
            <a:extLst>
              <a:ext uri="{FF2B5EF4-FFF2-40B4-BE49-F238E27FC236}">
                <a16:creationId xmlns:a16="http://schemas.microsoft.com/office/drawing/2014/main" id="{D3CF1317-A66B-461C-B54D-1D2A560128B1}"/>
              </a:ext>
            </a:extLst>
          </p:cNvPr>
          <p:cNvSpPr/>
          <p:nvPr/>
        </p:nvSpPr>
        <p:spPr>
          <a:xfrm>
            <a:off x="5297271" y="4626693"/>
            <a:ext cx="582211"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21" name="Rectangle 20">
            <a:extLst>
              <a:ext uri="{FF2B5EF4-FFF2-40B4-BE49-F238E27FC236}">
                <a16:creationId xmlns:a16="http://schemas.microsoft.com/office/drawing/2014/main" id="{A5756F86-FCD6-4972-97B5-7B8B35FE79C0}"/>
              </a:ext>
            </a:extLst>
          </p:cNvPr>
          <p:cNvSpPr/>
          <p:nvPr/>
        </p:nvSpPr>
        <p:spPr>
          <a:xfrm>
            <a:off x="8523010" y="2745565"/>
            <a:ext cx="1418978"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432</a:t>
            </a:r>
            <a:endParaRPr lang="vi-VN" sz="5000" b="1" dirty="0">
              <a:solidFill>
                <a:srgbClr val="7030A0"/>
              </a:solidFill>
              <a:latin typeface="HP001 4 hàng" pitchFamily="34" charset="0"/>
            </a:endParaRPr>
          </a:p>
        </p:txBody>
      </p:sp>
      <p:sp>
        <p:nvSpPr>
          <p:cNvPr id="22" name="Rectangle 21">
            <a:extLst>
              <a:ext uri="{FF2B5EF4-FFF2-40B4-BE49-F238E27FC236}">
                <a16:creationId xmlns:a16="http://schemas.microsoft.com/office/drawing/2014/main" id="{67837222-ADE4-4766-AA3A-FD1A86966663}"/>
              </a:ext>
            </a:extLst>
          </p:cNvPr>
          <p:cNvSpPr/>
          <p:nvPr/>
        </p:nvSpPr>
        <p:spPr>
          <a:xfrm>
            <a:off x="8530223" y="3665442"/>
            <a:ext cx="140455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284</a:t>
            </a:r>
            <a:endParaRPr lang="vi-VN" sz="5000" b="1" dirty="0">
              <a:solidFill>
                <a:srgbClr val="7030A0"/>
              </a:solidFill>
              <a:latin typeface="HP001 4 hàng" pitchFamily="34" charset="0"/>
            </a:endParaRPr>
          </a:p>
        </p:txBody>
      </p:sp>
      <p:sp>
        <p:nvSpPr>
          <p:cNvPr id="23" name="Rectangle 22">
            <a:extLst>
              <a:ext uri="{FF2B5EF4-FFF2-40B4-BE49-F238E27FC236}">
                <a16:creationId xmlns:a16="http://schemas.microsoft.com/office/drawing/2014/main" id="{C337F265-A087-443C-B4C0-C8604A8B57D1}"/>
              </a:ext>
            </a:extLst>
          </p:cNvPr>
          <p:cNvSpPr/>
          <p:nvPr/>
        </p:nvSpPr>
        <p:spPr>
          <a:xfrm>
            <a:off x="8254253" y="3176452"/>
            <a:ext cx="5741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24" name="Straight Connector 23">
            <a:extLst>
              <a:ext uri="{FF2B5EF4-FFF2-40B4-BE49-F238E27FC236}">
                <a16:creationId xmlns:a16="http://schemas.microsoft.com/office/drawing/2014/main" id="{8B881047-E599-4B73-B636-036444F400A1}"/>
              </a:ext>
            </a:extLst>
          </p:cNvPr>
          <p:cNvCxnSpPr>
            <a:cxnSpLocks/>
          </p:cNvCxnSpPr>
          <p:nvPr/>
        </p:nvCxnSpPr>
        <p:spPr>
          <a:xfrm>
            <a:off x="8382914" y="4393943"/>
            <a:ext cx="14959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2F67397-32DD-4A67-9B6D-7664930D46AB}"/>
              </a:ext>
            </a:extLst>
          </p:cNvPr>
          <p:cNvSpPr/>
          <p:nvPr/>
        </p:nvSpPr>
        <p:spPr>
          <a:xfrm>
            <a:off x="9343605" y="4626693"/>
            <a:ext cx="58221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a:t>
            </a:r>
            <a:endParaRPr lang="vi-VN" sz="5000" b="1" dirty="0">
              <a:solidFill>
                <a:srgbClr val="7030A0"/>
              </a:solidFill>
              <a:latin typeface="HP001 4 hàng" pitchFamily="34" charset="0"/>
            </a:endParaRPr>
          </a:p>
        </p:txBody>
      </p:sp>
      <p:sp>
        <p:nvSpPr>
          <p:cNvPr id="26" name="Rectangle 25">
            <a:extLst>
              <a:ext uri="{FF2B5EF4-FFF2-40B4-BE49-F238E27FC236}">
                <a16:creationId xmlns:a16="http://schemas.microsoft.com/office/drawing/2014/main" id="{A7BE91C3-64C9-4335-8B69-9BA52B6FF294}"/>
              </a:ext>
            </a:extLst>
          </p:cNvPr>
          <p:cNvSpPr/>
          <p:nvPr/>
        </p:nvSpPr>
        <p:spPr>
          <a:xfrm>
            <a:off x="9055793" y="4629362"/>
            <a:ext cx="4138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1</a:t>
            </a:r>
            <a:endParaRPr lang="vi-VN" sz="5000" b="1" dirty="0">
              <a:solidFill>
                <a:srgbClr val="7030A0"/>
              </a:solidFill>
              <a:latin typeface="HP001 4 hàng" pitchFamily="34" charset="0"/>
            </a:endParaRPr>
          </a:p>
        </p:txBody>
      </p:sp>
      <p:grpSp>
        <p:nvGrpSpPr>
          <p:cNvPr id="27" name="Google Shape;4386;p6">
            <a:extLst>
              <a:ext uri="{FF2B5EF4-FFF2-40B4-BE49-F238E27FC236}">
                <a16:creationId xmlns:a16="http://schemas.microsoft.com/office/drawing/2014/main" id="{6C90B0BA-3409-4C26-BDCB-937AD5AADE90}"/>
              </a:ext>
            </a:extLst>
          </p:cNvPr>
          <p:cNvGrpSpPr/>
          <p:nvPr/>
        </p:nvGrpSpPr>
        <p:grpSpPr>
          <a:xfrm>
            <a:off x="432132" y="252865"/>
            <a:ext cx="7030148" cy="614083"/>
            <a:chOff x="1183343" y="1464304"/>
            <a:chExt cx="7030148" cy="614083"/>
          </a:xfrm>
        </p:grpSpPr>
        <p:sp>
          <p:nvSpPr>
            <p:cNvPr id="28" name="Google Shape;4387;p6">
              <a:extLst>
                <a:ext uri="{FF2B5EF4-FFF2-40B4-BE49-F238E27FC236}">
                  <a16:creationId xmlns:a16="http://schemas.microsoft.com/office/drawing/2014/main" id="{44A3C0BF-7DB6-412B-B060-46F9B1C689B4}"/>
                </a:ext>
              </a:extLst>
            </p:cNvPr>
            <p:cNvSpPr txBox="1"/>
            <p:nvPr/>
          </p:nvSpPr>
          <p:spPr>
            <a:xfrm>
              <a:off x="1804762" y="1493652"/>
              <a:ext cx="640872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rPr>
                <a:t>Đặt tính rồi tính.</a:t>
              </a:r>
              <a:endParaRPr sz="2000"/>
            </a:p>
          </p:txBody>
        </p:sp>
        <p:sp>
          <p:nvSpPr>
            <p:cNvPr id="29" name="Google Shape;4388;p6">
              <a:extLst>
                <a:ext uri="{FF2B5EF4-FFF2-40B4-BE49-F238E27FC236}">
                  <a16:creationId xmlns:a16="http://schemas.microsoft.com/office/drawing/2014/main" id="{EE02FE6F-563E-4C72-82E7-B0BCE131940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a:p>
          </p:txBody>
        </p:sp>
      </p:grpSp>
      <p:sp>
        <p:nvSpPr>
          <p:cNvPr id="30" name="TextBox 29">
            <a:extLst>
              <a:ext uri="{FF2B5EF4-FFF2-40B4-BE49-F238E27FC236}">
                <a16:creationId xmlns:a16="http://schemas.microsoft.com/office/drawing/2014/main" id="{3A05FBFD-0BA5-47E3-94B6-A8D64BC81691}"/>
              </a:ext>
            </a:extLst>
          </p:cNvPr>
          <p:cNvSpPr txBox="1"/>
          <p:nvPr/>
        </p:nvSpPr>
        <p:spPr>
          <a:xfrm>
            <a:off x="1053551" y="859992"/>
            <a:ext cx="11117310" cy="1384995"/>
          </a:xfrm>
          <a:prstGeom prst="rect">
            <a:avLst/>
          </a:prstGeom>
          <a:noFill/>
          <a:effectLst>
            <a:softEdge rad="127000"/>
          </a:effectLst>
        </p:spPr>
        <p:txBody>
          <a:bodyPr wrap="square" rtlCol="0">
            <a:spAutoFit/>
          </a:bodyPr>
          <a:lstStyle/>
          <a:p>
            <a:pPr marL="742950" indent="-742950" algn="just">
              <a:spcBef>
                <a:spcPts val="1200"/>
              </a:spcBef>
              <a:spcAft>
                <a:spcPts val="1200"/>
              </a:spcAft>
              <a:buAutoNum type="alphaLcParenR"/>
            </a:pPr>
            <a:r>
              <a:rPr lang="en-US" sz="3200"/>
              <a:t>536 + 8		67 + 829			432 + 284</a:t>
            </a:r>
          </a:p>
          <a:p>
            <a:pPr marL="742950" indent="-742950" algn="just">
              <a:spcBef>
                <a:spcPts val="1200"/>
              </a:spcBef>
              <a:spcAft>
                <a:spcPts val="1200"/>
              </a:spcAft>
              <a:buAutoNum type="alphaLcParenR"/>
            </a:pPr>
            <a:r>
              <a:rPr lang="en-US" sz="3200"/>
              <a:t>253 – 7 		561 – 42			795 – 638 </a:t>
            </a:r>
            <a:endParaRPr lang="en-US" sz="3200" dirty="0"/>
          </a:p>
        </p:txBody>
      </p:sp>
      <p:sp>
        <p:nvSpPr>
          <p:cNvPr id="31" name="Rectangle 30">
            <a:extLst>
              <a:ext uri="{FF2B5EF4-FFF2-40B4-BE49-F238E27FC236}">
                <a16:creationId xmlns:a16="http://schemas.microsoft.com/office/drawing/2014/main" id="{C9942254-6C54-4BF2-AF95-34AFA7A0AE16}"/>
              </a:ext>
            </a:extLst>
          </p:cNvPr>
          <p:cNvSpPr/>
          <p:nvPr/>
        </p:nvSpPr>
        <p:spPr>
          <a:xfrm>
            <a:off x="1513649" y="4626693"/>
            <a:ext cx="59343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4</a:t>
            </a:r>
            <a:endParaRPr lang="vi-VN" sz="5000" b="1" dirty="0">
              <a:solidFill>
                <a:srgbClr val="7030A0"/>
              </a:solidFill>
              <a:latin typeface="HP001 4 hàng" pitchFamily="34" charset="0"/>
            </a:endParaRPr>
          </a:p>
        </p:txBody>
      </p:sp>
      <p:sp>
        <p:nvSpPr>
          <p:cNvPr id="35" name="Rectangle 34">
            <a:extLst>
              <a:ext uri="{FF2B5EF4-FFF2-40B4-BE49-F238E27FC236}">
                <a16:creationId xmlns:a16="http://schemas.microsoft.com/office/drawing/2014/main" id="{043B35C5-2A41-4090-8811-2DC76C3556BF}"/>
              </a:ext>
            </a:extLst>
          </p:cNvPr>
          <p:cNvSpPr/>
          <p:nvPr/>
        </p:nvSpPr>
        <p:spPr>
          <a:xfrm>
            <a:off x="79139" y="2739560"/>
            <a:ext cx="702435"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a:t>
            </a:r>
            <a:endParaRPr lang="vi-VN" sz="5000" b="1" dirty="0">
              <a:solidFill>
                <a:srgbClr val="7030A0"/>
              </a:solidFill>
              <a:latin typeface="HP001 4 hàng" pitchFamily="34" charset="0"/>
            </a:endParaRPr>
          </a:p>
        </p:txBody>
      </p:sp>
      <p:sp>
        <p:nvSpPr>
          <p:cNvPr id="32" name="Rectangle 31">
            <a:extLst>
              <a:ext uri="{FF2B5EF4-FFF2-40B4-BE49-F238E27FC236}">
                <a16:creationId xmlns:a16="http://schemas.microsoft.com/office/drawing/2014/main" id="{18FC1452-A4CC-415A-BA25-CBC87BE4B05D}"/>
              </a:ext>
            </a:extLst>
          </p:cNvPr>
          <p:cNvSpPr/>
          <p:nvPr/>
        </p:nvSpPr>
        <p:spPr>
          <a:xfrm>
            <a:off x="1169611" y="4649283"/>
            <a:ext cx="570990"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a:t>
            </a:r>
            <a:endParaRPr lang="vi-VN" sz="5000" b="1" dirty="0">
              <a:solidFill>
                <a:srgbClr val="7030A0"/>
              </a:solidFill>
              <a:latin typeface="HP001 4 hàng" pitchFamily="34" charset="0"/>
            </a:endParaRPr>
          </a:p>
        </p:txBody>
      </p:sp>
      <p:sp>
        <p:nvSpPr>
          <p:cNvPr id="33" name="Rectangle 32">
            <a:extLst>
              <a:ext uri="{FF2B5EF4-FFF2-40B4-BE49-F238E27FC236}">
                <a16:creationId xmlns:a16="http://schemas.microsoft.com/office/drawing/2014/main" id="{BC806530-C283-4FD5-9D7C-24B70E4EFE7E}"/>
              </a:ext>
            </a:extLst>
          </p:cNvPr>
          <p:cNvSpPr/>
          <p:nvPr/>
        </p:nvSpPr>
        <p:spPr>
          <a:xfrm>
            <a:off x="4889190" y="4614848"/>
            <a:ext cx="554960"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8</a:t>
            </a:r>
            <a:endParaRPr lang="vi-VN" sz="5000" b="1" dirty="0">
              <a:solidFill>
                <a:srgbClr val="7030A0"/>
              </a:solidFill>
              <a:latin typeface="HP001 4 hàng" pitchFamily="34" charset="0"/>
            </a:endParaRPr>
          </a:p>
        </p:txBody>
      </p:sp>
      <p:sp>
        <p:nvSpPr>
          <p:cNvPr id="34" name="Rectangle 33">
            <a:extLst>
              <a:ext uri="{FF2B5EF4-FFF2-40B4-BE49-F238E27FC236}">
                <a16:creationId xmlns:a16="http://schemas.microsoft.com/office/drawing/2014/main" id="{AF8CDBB6-A274-4434-B478-15FA34DC448B}"/>
              </a:ext>
            </a:extLst>
          </p:cNvPr>
          <p:cNvSpPr/>
          <p:nvPr/>
        </p:nvSpPr>
        <p:spPr>
          <a:xfrm>
            <a:off x="8586511" y="4631747"/>
            <a:ext cx="554959"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7</a:t>
            </a:r>
            <a:endParaRPr lang="vi-VN" sz="5000" b="1" dirty="0">
              <a:solidFill>
                <a:srgbClr val="7030A0"/>
              </a:solidFill>
              <a:latin typeface="HP001 4 hàng" pitchFamily="34" charset="0"/>
            </a:endParaRPr>
          </a:p>
        </p:txBody>
      </p:sp>
    </p:spTree>
    <p:extLst>
      <p:ext uri="{BB962C8B-B14F-4D97-AF65-F5344CB8AC3E}">
        <p14:creationId xmlns:p14="http://schemas.microsoft.com/office/powerpoint/2010/main" val="18592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P spid="13" grpId="0"/>
      <p:bldP spid="14" grpId="0"/>
      <p:bldP spid="21" grpId="0"/>
      <p:bldP spid="22" grpId="0"/>
      <p:bldP spid="23" grpId="0"/>
      <p:bldP spid="25" grpId="0"/>
      <p:bldP spid="26"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1F5B1D2-199A-4F30-A8AD-7E95D3C0B1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2" t="46913" r="11724" b="-1059"/>
          <a:stretch/>
        </p:blipFill>
        <p:spPr bwMode="auto">
          <a:xfrm>
            <a:off x="-523383" y="2300122"/>
            <a:ext cx="13133302" cy="43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oogle Shape;4386;p6">
            <a:extLst>
              <a:ext uri="{FF2B5EF4-FFF2-40B4-BE49-F238E27FC236}">
                <a16:creationId xmlns:a16="http://schemas.microsoft.com/office/drawing/2014/main" id="{6C90B0BA-3409-4C26-BDCB-937AD5AADE90}"/>
              </a:ext>
            </a:extLst>
          </p:cNvPr>
          <p:cNvGrpSpPr/>
          <p:nvPr/>
        </p:nvGrpSpPr>
        <p:grpSpPr>
          <a:xfrm>
            <a:off x="432132" y="252865"/>
            <a:ext cx="7030148" cy="614083"/>
            <a:chOff x="1183343" y="1464304"/>
            <a:chExt cx="7030148" cy="614083"/>
          </a:xfrm>
        </p:grpSpPr>
        <p:sp>
          <p:nvSpPr>
            <p:cNvPr id="28" name="Google Shape;4387;p6">
              <a:extLst>
                <a:ext uri="{FF2B5EF4-FFF2-40B4-BE49-F238E27FC236}">
                  <a16:creationId xmlns:a16="http://schemas.microsoft.com/office/drawing/2014/main" id="{44A3C0BF-7DB6-412B-B060-46F9B1C689B4}"/>
                </a:ext>
              </a:extLst>
            </p:cNvPr>
            <p:cNvSpPr txBox="1"/>
            <p:nvPr/>
          </p:nvSpPr>
          <p:spPr>
            <a:xfrm>
              <a:off x="1804762" y="1493652"/>
              <a:ext cx="640872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rPr>
                <a:t>Đặt tính rồi tính.</a:t>
              </a:r>
              <a:endParaRPr sz="2000"/>
            </a:p>
          </p:txBody>
        </p:sp>
        <p:sp>
          <p:nvSpPr>
            <p:cNvPr id="29" name="Google Shape;4388;p6">
              <a:extLst>
                <a:ext uri="{FF2B5EF4-FFF2-40B4-BE49-F238E27FC236}">
                  <a16:creationId xmlns:a16="http://schemas.microsoft.com/office/drawing/2014/main" id="{EE02FE6F-563E-4C72-82E7-B0BCE131940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a:p>
          </p:txBody>
        </p:sp>
      </p:grpSp>
      <p:sp>
        <p:nvSpPr>
          <p:cNvPr id="35" name="Rectangle 34">
            <a:extLst>
              <a:ext uri="{FF2B5EF4-FFF2-40B4-BE49-F238E27FC236}">
                <a16:creationId xmlns:a16="http://schemas.microsoft.com/office/drawing/2014/main" id="{043B35C5-2A41-4090-8811-2DC76C3556BF}"/>
              </a:ext>
            </a:extLst>
          </p:cNvPr>
          <p:cNvSpPr/>
          <p:nvPr/>
        </p:nvSpPr>
        <p:spPr>
          <a:xfrm>
            <a:off x="79139" y="2710532"/>
            <a:ext cx="702435"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b)</a:t>
            </a:r>
            <a:endParaRPr lang="vi-VN" sz="5000" b="1" dirty="0">
              <a:solidFill>
                <a:srgbClr val="7030A0"/>
              </a:solidFill>
              <a:latin typeface="HP001 4 hàng" pitchFamily="34" charset="0"/>
            </a:endParaRPr>
          </a:p>
        </p:txBody>
      </p:sp>
      <p:sp>
        <p:nvSpPr>
          <p:cNvPr id="33" name="Rectangle 32">
            <a:extLst>
              <a:ext uri="{FF2B5EF4-FFF2-40B4-BE49-F238E27FC236}">
                <a16:creationId xmlns:a16="http://schemas.microsoft.com/office/drawing/2014/main" id="{74640C6D-5281-4D6B-8530-038FE894EDA0}"/>
              </a:ext>
            </a:extLst>
          </p:cNvPr>
          <p:cNvSpPr/>
          <p:nvPr/>
        </p:nvSpPr>
        <p:spPr>
          <a:xfrm>
            <a:off x="1140020" y="2736505"/>
            <a:ext cx="139653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253</a:t>
            </a:r>
            <a:endParaRPr lang="vi-VN" sz="5000" b="1" dirty="0">
              <a:solidFill>
                <a:srgbClr val="7030A0"/>
              </a:solidFill>
              <a:latin typeface="HP001 4 hàng" pitchFamily="34" charset="0"/>
            </a:endParaRPr>
          </a:p>
        </p:txBody>
      </p:sp>
      <p:sp>
        <p:nvSpPr>
          <p:cNvPr id="34" name="Rectangle 33">
            <a:extLst>
              <a:ext uri="{FF2B5EF4-FFF2-40B4-BE49-F238E27FC236}">
                <a16:creationId xmlns:a16="http://schemas.microsoft.com/office/drawing/2014/main" id="{F0996B72-9892-4538-B713-5432FB6B3FC2}"/>
              </a:ext>
            </a:extLst>
          </p:cNvPr>
          <p:cNvSpPr/>
          <p:nvPr/>
        </p:nvSpPr>
        <p:spPr>
          <a:xfrm>
            <a:off x="1354702" y="3684208"/>
            <a:ext cx="1825493" cy="861774"/>
          </a:xfrm>
          <a:prstGeom prst="rect">
            <a:avLst/>
          </a:prstGeom>
          <a:noFill/>
          <a:effectLst>
            <a:softEdge rad="127000"/>
          </a:effectLst>
        </p:spPr>
        <p:txBody>
          <a:bodyPr wrap="square">
            <a:spAutoFit/>
          </a:bodyPr>
          <a:lstStyle/>
          <a:p>
            <a:pPr algn="ctr"/>
            <a:r>
              <a:rPr lang="en-US" sz="5000" b="1">
                <a:solidFill>
                  <a:srgbClr val="7030A0"/>
                </a:solidFill>
                <a:latin typeface="HP001 4 hàng" pitchFamily="34" charset="0"/>
              </a:rPr>
              <a:t>7</a:t>
            </a:r>
            <a:endParaRPr lang="vi-VN" sz="5000" b="1" dirty="0">
              <a:solidFill>
                <a:srgbClr val="7030A0"/>
              </a:solidFill>
              <a:latin typeface="HP001 4 hàng" pitchFamily="34" charset="0"/>
            </a:endParaRPr>
          </a:p>
        </p:txBody>
      </p:sp>
      <p:sp>
        <p:nvSpPr>
          <p:cNvPr id="36" name="Rectangle 35">
            <a:extLst>
              <a:ext uri="{FF2B5EF4-FFF2-40B4-BE49-F238E27FC236}">
                <a16:creationId xmlns:a16="http://schemas.microsoft.com/office/drawing/2014/main" id="{74B0654B-40AC-462D-88F1-01342CAE60F1}"/>
              </a:ext>
            </a:extLst>
          </p:cNvPr>
          <p:cNvSpPr/>
          <p:nvPr/>
        </p:nvSpPr>
        <p:spPr>
          <a:xfrm>
            <a:off x="956270" y="3108072"/>
            <a:ext cx="38023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37" name="Straight Connector 36">
            <a:extLst>
              <a:ext uri="{FF2B5EF4-FFF2-40B4-BE49-F238E27FC236}">
                <a16:creationId xmlns:a16="http://schemas.microsoft.com/office/drawing/2014/main" id="{8FF00975-91EE-42DE-8A8F-20F021306D03}"/>
              </a:ext>
            </a:extLst>
          </p:cNvPr>
          <p:cNvCxnSpPr>
            <a:cxnSpLocks/>
          </p:cNvCxnSpPr>
          <p:nvPr/>
        </p:nvCxnSpPr>
        <p:spPr>
          <a:xfrm flipV="1">
            <a:off x="975440" y="4389413"/>
            <a:ext cx="1444706" cy="90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F93F05C-3628-4891-9788-619C172D4026}"/>
              </a:ext>
            </a:extLst>
          </p:cNvPr>
          <p:cNvSpPr/>
          <p:nvPr/>
        </p:nvSpPr>
        <p:spPr>
          <a:xfrm>
            <a:off x="1969479" y="4626693"/>
            <a:ext cx="58221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a:t>
            </a:r>
            <a:endParaRPr lang="vi-VN" sz="5000" b="1" dirty="0">
              <a:solidFill>
                <a:srgbClr val="7030A0"/>
              </a:solidFill>
              <a:latin typeface="HP001 4 hàng" pitchFamily="34" charset="0"/>
            </a:endParaRPr>
          </a:p>
        </p:txBody>
      </p:sp>
      <p:sp>
        <p:nvSpPr>
          <p:cNvPr id="39" name="Rectangle 38">
            <a:extLst>
              <a:ext uri="{FF2B5EF4-FFF2-40B4-BE49-F238E27FC236}">
                <a16:creationId xmlns:a16="http://schemas.microsoft.com/office/drawing/2014/main" id="{C7760FE5-6A1A-4737-99EB-AC7789F2C5B3}"/>
              </a:ext>
            </a:extLst>
          </p:cNvPr>
          <p:cNvSpPr/>
          <p:nvPr/>
        </p:nvSpPr>
        <p:spPr>
          <a:xfrm>
            <a:off x="4962877" y="2745565"/>
            <a:ext cx="1197765"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561</a:t>
            </a:r>
            <a:endParaRPr lang="vi-VN" sz="5000" b="1" dirty="0">
              <a:solidFill>
                <a:srgbClr val="7030A0"/>
              </a:solidFill>
              <a:latin typeface="HP001 4 hàng" pitchFamily="34" charset="0"/>
            </a:endParaRPr>
          </a:p>
        </p:txBody>
      </p:sp>
      <p:sp>
        <p:nvSpPr>
          <p:cNvPr id="40" name="Rectangle 39">
            <a:extLst>
              <a:ext uri="{FF2B5EF4-FFF2-40B4-BE49-F238E27FC236}">
                <a16:creationId xmlns:a16="http://schemas.microsoft.com/office/drawing/2014/main" id="{2F9931C9-6670-4A24-9446-3F61ED2BC8A9}"/>
              </a:ext>
            </a:extLst>
          </p:cNvPr>
          <p:cNvSpPr/>
          <p:nvPr/>
        </p:nvSpPr>
        <p:spPr>
          <a:xfrm>
            <a:off x="5026844" y="3679145"/>
            <a:ext cx="1633373" cy="861774"/>
          </a:xfrm>
          <a:prstGeom prst="rect">
            <a:avLst/>
          </a:prstGeom>
          <a:noFill/>
          <a:effectLst>
            <a:softEdge rad="127000"/>
          </a:effectLst>
        </p:spPr>
        <p:txBody>
          <a:bodyPr wrap="square">
            <a:spAutoFit/>
          </a:bodyPr>
          <a:lstStyle/>
          <a:p>
            <a:pPr algn="ctr"/>
            <a:r>
              <a:rPr lang="en-US" sz="5000" b="1">
                <a:solidFill>
                  <a:srgbClr val="7030A0"/>
                </a:solidFill>
                <a:latin typeface="HP001 4 hàng" pitchFamily="34" charset="0"/>
              </a:rPr>
              <a:t>42</a:t>
            </a:r>
            <a:endParaRPr lang="vi-VN" sz="5000" b="1" dirty="0">
              <a:solidFill>
                <a:srgbClr val="7030A0"/>
              </a:solidFill>
              <a:latin typeface="HP001 4 hàng" pitchFamily="34" charset="0"/>
            </a:endParaRPr>
          </a:p>
        </p:txBody>
      </p:sp>
      <p:sp>
        <p:nvSpPr>
          <p:cNvPr id="41" name="Rectangle 40">
            <a:extLst>
              <a:ext uri="{FF2B5EF4-FFF2-40B4-BE49-F238E27FC236}">
                <a16:creationId xmlns:a16="http://schemas.microsoft.com/office/drawing/2014/main" id="{0BCAB636-101D-4724-8395-A73B91934E19}"/>
              </a:ext>
            </a:extLst>
          </p:cNvPr>
          <p:cNvSpPr/>
          <p:nvPr/>
        </p:nvSpPr>
        <p:spPr>
          <a:xfrm>
            <a:off x="4732878" y="3087804"/>
            <a:ext cx="38023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42" name="Straight Connector 41">
            <a:extLst>
              <a:ext uri="{FF2B5EF4-FFF2-40B4-BE49-F238E27FC236}">
                <a16:creationId xmlns:a16="http://schemas.microsoft.com/office/drawing/2014/main" id="{853E5C36-107F-4DB4-8379-C934B392FC11}"/>
              </a:ext>
            </a:extLst>
          </p:cNvPr>
          <p:cNvCxnSpPr>
            <a:cxnSpLocks/>
          </p:cNvCxnSpPr>
          <p:nvPr/>
        </p:nvCxnSpPr>
        <p:spPr>
          <a:xfrm>
            <a:off x="4714428" y="4393943"/>
            <a:ext cx="14959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B5320B0-4454-416B-B305-AD65B469977F}"/>
              </a:ext>
            </a:extLst>
          </p:cNvPr>
          <p:cNvSpPr/>
          <p:nvPr/>
        </p:nvSpPr>
        <p:spPr>
          <a:xfrm>
            <a:off x="5687670" y="4626693"/>
            <a:ext cx="58221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44" name="Rectangle 43">
            <a:extLst>
              <a:ext uri="{FF2B5EF4-FFF2-40B4-BE49-F238E27FC236}">
                <a16:creationId xmlns:a16="http://schemas.microsoft.com/office/drawing/2014/main" id="{21129B24-FA0E-40B6-966A-32114143C047}"/>
              </a:ext>
            </a:extLst>
          </p:cNvPr>
          <p:cNvSpPr/>
          <p:nvPr/>
        </p:nvSpPr>
        <p:spPr>
          <a:xfrm>
            <a:off x="5381428" y="4626693"/>
            <a:ext cx="4138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1</a:t>
            </a:r>
            <a:endParaRPr lang="vi-VN" sz="5000" b="1" dirty="0">
              <a:solidFill>
                <a:srgbClr val="7030A0"/>
              </a:solidFill>
              <a:latin typeface="HP001 4 hàng" pitchFamily="34" charset="0"/>
            </a:endParaRPr>
          </a:p>
        </p:txBody>
      </p:sp>
      <p:sp>
        <p:nvSpPr>
          <p:cNvPr id="45" name="Rectangle 44">
            <a:extLst>
              <a:ext uri="{FF2B5EF4-FFF2-40B4-BE49-F238E27FC236}">
                <a16:creationId xmlns:a16="http://schemas.microsoft.com/office/drawing/2014/main" id="{B96406D2-2099-4D97-8E85-8E27A5B58D31}"/>
              </a:ext>
            </a:extLst>
          </p:cNvPr>
          <p:cNvSpPr/>
          <p:nvPr/>
        </p:nvSpPr>
        <p:spPr>
          <a:xfrm>
            <a:off x="8693710" y="2745565"/>
            <a:ext cx="1338828"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795</a:t>
            </a:r>
            <a:endParaRPr lang="vi-VN" sz="5000" b="1" dirty="0">
              <a:solidFill>
                <a:srgbClr val="7030A0"/>
              </a:solidFill>
              <a:latin typeface="HP001 4 hàng" pitchFamily="34" charset="0"/>
            </a:endParaRPr>
          </a:p>
        </p:txBody>
      </p:sp>
      <p:sp>
        <p:nvSpPr>
          <p:cNvPr id="46" name="Rectangle 45">
            <a:extLst>
              <a:ext uri="{FF2B5EF4-FFF2-40B4-BE49-F238E27FC236}">
                <a16:creationId xmlns:a16="http://schemas.microsoft.com/office/drawing/2014/main" id="{46C291C4-D5F4-4406-AF1E-8346072CB91C}"/>
              </a:ext>
            </a:extLst>
          </p:cNvPr>
          <p:cNvSpPr/>
          <p:nvPr/>
        </p:nvSpPr>
        <p:spPr>
          <a:xfrm>
            <a:off x="8701277" y="3679145"/>
            <a:ext cx="1330814"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638</a:t>
            </a:r>
            <a:endParaRPr lang="vi-VN" sz="5000" b="1" dirty="0">
              <a:solidFill>
                <a:srgbClr val="7030A0"/>
              </a:solidFill>
              <a:latin typeface="HP001 4 hàng" pitchFamily="34" charset="0"/>
            </a:endParaRPr>
          </a:p>
        </p:txBody>
      </p:sp>
      <p:sp>
        <p:nvSpPr>
          <p:cNvPr id="47" name="Rectangle 46">
            <a:extLst>
              <a:ext uri="{FF2B5EF4-FFF2-40B4-BE49-F238E27FC236}">
                <a16:creationId xmlns:a16="http://schemas.microsoft.com/office/drawing/2014/main" id="{4A88FC72-1AA7-4552-9453-495551270CCE}"/>
              </a:ext>
            </a:extLst>
          </p:cNvPr>
          <p:cNvSpPr/>
          <p:nvPr/>
        </p:nvSpPr>
        <p:spPr>
          <a:xfrm>
            <a:off x="8552991" y="3087804"/>
            <a:ext cx="38023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48" name="Straight Connector 47">
            <a:extLst>
              <a:ext uri="{FF2B5EF4-FFF2-40B4-BE49-F238E27FC236}">
                <a16:creationId xmlns:a16="http://schemas.microsoft.com/office/drawing/2014/main" id="{E521C403-4906-48A5-92A0-DDFA2476DFF4}"/>
              </a:ext>
            </a:extLst>
          </p:cNvPr>
          <p:cNvCxnSpPr>
            <a:cxnSpLocks/>
          </p:cNvCxnSpPr>
          <p:nvPr/>
        </p:nvCxnSpPr>
        <p:spPr>
          <a:xfrm>
            <a:off x="8513540" y="4393943"/>
            <a:ext cx="14959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95D06F1-35D2-40D3-9FF3-622544A398C2}"/>
              </a:ext>
            </a:extLst>
          </p:cNvPr>
          <p:cNvSpPr/>
          <p:nvPr/>
        </p:nvSpPr>
        <p:spPr>
          <a:xfrm>
            <a:off x="9485133" y="4626693"/>
            <a:ext cx="554960"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7</a:t>
            </a:r>
            <a:endParaRPr lang="vi-VN" sz="5000" b="1" dirty="0">
              <a:solidFill>
                <a:srgbClr val="7030A0"/>
              </a:solidFill>
              <a:latin typeface="HP001 4 hàng" pitchFamily="34" charset="0"/>
            </a:endParaRPr>
          </a:p>
        </p:txBody>
      </p:sp>
      <p:sp>
        <p:nvSpPr>
          <p:cNvPr id="50" name="Rectangle 49">
            <a:extLst>
              <a:ext uri="{FF2B5EF4-FFF2-40B4-BE49-F238E27FC236}">
                <a16:creationId xmlns:a16="http://schemas.microsoft.com/office/drawing/2014/main" id="{E7B87393-D4DB-4B56-AE4A-625CFA569582}"/>
              </a:ext>
            </a:extLst>
          </p:cNvPr>
          <p:cNvSpPr/>
          <p:nvPr/>
        </p:nvSpPr>
        <p:spPr>
          <a:xfrm>
            <a:off x="9107872" y="4629362"/>
            <a:ext cx="570989"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a:t>
            </a:r>
            <a:endParaRPr lang="vi-VN" sz="5000" b="1" dirty="0">
              <a:solidFill>
                <a:srgbClr val="7030A0"/>
              </a:solidFill>
              <a:latin typeface="HP001 4 hàng" pitchFamily="34" charset="0"/>
            </a:endParaRPr>
          </a:p>
        </p:txBody>
      </p:sp>
      <p:sp>
        <p:nvSpPr>
          <p:cNvPr id="51" name="Rectangle 50">
            <a:extLst>
              <a:ext uri="{FF2B5EF4-FFF2-40B4-BE49-F238E27FC236}">
                <a16:creationId xmlns:a16="http://schemas.microsoft.com/office/drawing/2014/main" id="{6808A49A-0202-49C6-9937-F731852D3EB2}"/>
              </a:ext>
            </a:extLst>
          </p:cNvPr>
          <p:cNvSpPr/>
          <p:nvPr/>
        </p:nvSpPr>
        <p:spPr>
          <a:xfrm>
            <a:off x="1586219" y="4626693"/>
            <a:ext cx="593432"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4</a:t>
            </a:r>
            <a:endParaRPr lang="vi-VN" sz="5000" b="1" dirty="0">
              <a:solidFill>
                <a:srgbClr val="7030A0"/>
              </a:solidFill>
              <a:latin typeface="HP001 4 hàng" pitchFamily="34" charset="0"/>
            </a:endParaRPr>
          </a:p>
        </p:txBody>
      </p:sp>
      <p:sp>
        <p:nvSpPr>
          <p:cNvPr id="52" name="Rectangle 51">
            <a:extLst>
              <a:ext uri="{FF2B5EF4-FFF2-40B4-BE49-F238E27FC236}">
                <a16:creationId xmlns:a16="http://schemas.microsoft.com/office/drawing/2014/main" id="{393AFC78-2F38-480F-A22A-4451FD7774AA}"/>
              </a:ext>
            </a:extLst>
          </p:cNvPr>
          <p:cNvSpPr/>
          <p:nvPr/>
        </p:nvSpPr>
        <p:spPr>
          <a:xfrm>
            <a:off x="1140756" y="4649283"/>
            <a:ext cx="628698"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2</a:t>
            </a:r>
            <a:endParaRPr lang="vi-VN" sz="5000" b="1" dirty="0">
              <a:solidFill>
                <a:srgbClr val="7030A0"/>
              </a:solidFill>
              <a:latin typeface="HP001 4 hàng" pitchFamily="34" charset="0"/>
            </a:endParaRPr>
          </a:p>
        </p:txBody>
      </p:sp>
      <p:sp>
        <p:nvSpPr>
          <p:cNvPr id="53" name="Rectangle 52">
            <a:extLst>
              <a:ext uri="{FF2B5EF4-FFF2-40B4-BE49-F238E27FC236}">
                <a16:creationId xmlns:a16="http://schemas.microsoft.com/office/drawing/2014/main" id="{71F38D10-DE24-4F29-B2D4-ED5F10CE58DE}"/>
              </a:ext>
            </a:extLst>
          </p:cNvPr>
          <p:cNvSpPr/>
          <p:nvPr/>
        </p:nvSpPr>
        <p:spPr>
          <a:xfrm>
            <a:off x="4881175" y="4614848"/>
            <a:ext cx="570990"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5</a:t>
            </a:r>
            <a:endParaRPr lang="vi-VN" sz="5000" b="1" dirty="0">
              <a:solidFill>
                <a:srgbClr val="7030A0"/>
              </a:solidFill>
              <a:latin typeface="HP001 4 hàng" pitchFamily="34" charset="0"/>
            </a:endParaRPr>
          </a:p>
        </p:txBody>
      </p:sp>
      <p:sp>
        <p:nvSpPr>
          <p:cNvPr id="54" name="Rectangle 53">
            <a:extLst>
              <a:ext uri="{FF2B5EF4-FFF2-40B4-BE49-F238E27FC236}">
                <a16:creationId xmlns:a16="http://schemas.microsoft.com/office/drawing/2014/main" id="{A42F8D61-A270-4A32-B7AD-2F2A12F875F1}"/>
              </a:ext>
            </a:extLst>
          </p:cNvPr>
          <p:cNvSpPr/>
          <p:nvPr/>
        </p:nvSpPr>
        <p:spPr>
          <a:xfrm>
            <a:off x="8787669" y="4631747"/>
            <a:ext cx="413896" cy="861774"/>
          </a:xfrm>
          <a:prstGeom prst="rect">
            <a:avLst/>
          </a:prstGeom>
          <a:noFill/>
          <a:effectLst>
            <a:softEdge rad="127000"/>
          </a:effectLst>
        </p:spPr>
        <p:txBody>
          <a:bodyPr wrap="none">
            <a:spAutoFit/>
          </a:bodyPr>
          <a:lstStyle/>
          <a:p>
            <a:pPr algn="ctr"/>
            <a:r>
              <a:rPr lang="en-US" sz="5000" b="1">
                <a:solidFill>
                  <a:srgbClr val="7030A0"/>
                </a:solidFill>
                <a:latin typeface="HP001 4 hàng" pitchFamily="34" charset="0"/>
              </a:rPr>
              <a:t>1</a:t>
            </a:r>
            <a:endParaRPr lang="vi-VN" sz="5000" b="1" dirty="0">
              <a:solidFill>
                <a:srgbClr val="7030A0"/>
              </a:solidFill>
              <a:latin typeface="HP001 4 hàng" pitchFamily="34" charset="0"/>
            </a:endParaRPr>
          </a:p>
        </p:txBody>
      </p:sp>
      <p:sp>
        <p:nvSpPr>
          <p:cNvPr id="31" name="TextBox 30">
            <a:extLst>
              <a:ext uri="{FF2B5EF4-FFF2-40B4-BE49-F238E27FC236}">
                <a16:creationId xmlns:a16="http://schemas.microsoft.com/office/drawing/2014/main" id="{53E37D4B-18CA-4783-868D-72BC246F0C01}"/>
              </a:ext>
            </a:extLst>
          </p:cNvPr>
          <p:cNvSpPr txBox="1"/>
          <p:nvPr/>
        </p:nvSpPr>
        <p:spPr>
          <a:xfrm>
            <a:off x="1053551" y="859992"/>
            <a:ext cx="11117310" cy="1384995"/>
          </a:xfrm>
          <a:prstGeom prst="rect">
            <a:avLst/>
          </a:prstGeom>
          <a:noFill/>
          <a:effectLst>
            <a:softEdge rad="127000"/>
          </a:effectLst>
        </p:spPr>
        <p:txBody>
          <a:bodyPr wrap="square" rtlCol="0">
            <a:spAutoFit/>
          </a:bodyPr>
          <a:lstStyle/>
          <a:p>
            <a:pPr marL="742950" indent="-742950" algn="just">
              <a:spcBef>
                <a:spcPts val="1200"/>
              </a:spcBef>
              <a:spcAft>
                <a:spcPts val="1200"/>
              </a:spcAft>
              <a:buAutoNum type="alphaLcParenR"/>
            </a:pPr>
            <a:r>
              <a:rPr lang="en-US" sz="3200"/>
              <a:t>536 + 8		67 + 829			432 + 284</a:t>
            </a:r>
          </a:p>
          <a:p>
            <a:pPr marL="742950" indent="-742950" algn="just">
              <a:spcBef>
                <a:spcPts val="1200"/>
              </a:spcBef>
              <a:spcAft>
                <a:spcPts val="1200"/>
              </a:spcAft>
              <a:buAutoNum type="alphaLcParenR"/>
            </a:pPr>
            <a:r>
              <a:rPr lang="en-US" sz="3200"/>
              <a:t>253 – 7 		561 – 42			795 – 638 </a:t>
            </a:r>
            <a:endParaRPr lang="en-US" sz="3200" dirty="0"/>
          </a:p>
        </p:txBody>
      </p:sp>
    </p:spTree>
    <p:extLst>
      <p:ext uri="{BB962C8B-B14F-4D97-AF65-F5344CB8AC3E}">
        <p14:creationId xmlns:p14="http://schemas.microsoft.com/office/powerpoint/2010/main" val="11051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left)">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left)">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8" grpId="0"/>
      <p:bldP spid="39" grpId="0"/>
      <p:bldP spid="40" grpId="0"/>
      <p:bldP spid="41" grpId="0"/>
      <p:bldP spid="43" grpId="0"/>
      <p:bldP spid="44" grpId="0"/>
      <p:bldP spid="45" grpId="0"/>
      <p:bldP spid="46" grpId="0"/>
      <p:bldP spid="47" grpId="0"/>
      <p:bldP spid="49" grpId="0"/>
      <p:bldP spid="50"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4388;p6">
            <a:extLst>
              <a:ext uri="{FF2B5EF4-FFF2-40B4-BE49-F238E27FC236}">
                <a16:creationId xmlns:a16="http://schemas.microsoft.com/office/drawing/2014/main" id="{EE02FE6F-563E-4C72-82E7-B0BCE1319401}"/>
              </a:ext>
            </a:extLst>
          </p:cNvPr>
          <p:cNvSpPr/>
          <p:nvPr/>
        </p:nvSpPr>
        <p:spPr>
          <a:xfrm>
            <a:off x="546440" y="408907"/>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a:p>
        </p:txBody>
      </p:sp>
      <p:sp>
        <p:nvSpPr>
          <p:cNvPr id="32" name="TextBox 31">
            <a:extLst>
              <a:ext uri="{FF2B5EF4-FFF2-40B4-BE49-F238E27FC236}">
                <a16:creationId xmlns:a16="http://schemas.microsoft.com/office/drawing/2014/main" id="{7FD5A205-48A5-40B8-AC25-6565ECEADFB2}"/>
              </a:ext>
            </a:extLst>
          </p:cNvPr>
          <p:cNvSpPr txBox="1"/>
          <p:nvPr/>
        </p:nvSpPr>
        <p:spPr>
          <a:xfrm>
            <a:off x="1097983" y="440658"/>
            <a:ext cx="10449721" cy="523220"/>
          </a:xfrm>
          <a:prstGeom prst="rect">
            <a:avLst/>
          </a:prstGeom>
          <a:noFill/>
        </p:spPr>
        <p:txBody>
          <a:bodyPr wrap="square" rtlCol="0">
            <a:spAutoFit/>
          </a:bodyPr>
          <a:lstStyle/>
          <a:p>
            <a:pPr algn="just"/>
            <a:r>
              <a:rPr lang="en-US" sz="2800"/>
              <a:t>Số? </a:t>
            </a:r>
            <a:endParaRPr lang="vi-VN" sz="2800" dirty="0"/>
          </a:p>
        </p:txBody>
      </p:sp>
      <p:pic>
        <p:nvPicPr>
          <p:cNvPr id="17" name="Picture 16">
            <a:extLst>
              <a:ext uri="{FF2B5EF4-FFF2-40B4-BE49-F238E27FC236}">
                <a16:creationId xmlns:a16="http://schemas.microsoft.com/office/drawing/2014/main" id="{08A07401-8653-49E5-8E20-E16AA4CC713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75431" y="1517108"/>
            <a:ext cx="9834347" cy="4333028"/>
          </a:xfrm>
          <a:prstGeom prst="rect">
            <a:avLst/>
          </a:prstGeom>
        </p:spPr>
      </p:pic>
      <p:sp>
        <p:nvSpPr>
          <p:cNvPr id="18" name="TextBox 17">
            <a:extLst>
              <a:ext uri="{FF2B5EF4-FFF2-40B4-BE49-F238E27FC236}">
                <a16:creationId xmlns:a16="http://schemas.microsoft.com/office/drawing/2014/main" id="{06679719-2AEA-44C1-9BC9-1B6B2B46C000}"/>
              </a:ext>
            </a:extLst>
          </p:cNvPr>
          <p:cNvSpPr txBox="1"/>
          <p:nvPr/>
        </p:nvSpPr>
        <p:spPr>
          <a:xfrm>
            <a:off x="5454727" y="2488033"/>
            <a:ext cx="834947" cy="523220"/>
          </a:xfrm>
          <a:prstGeom prst="rect">
            <a:avLst/>
          </a:prstGeom>
          <a:solidFill>
            <a:srgbClr val="FFC600"/>
          </a:solidFill>
        </p:spPr>
        <p:txBody>
          <a:bodyPr wrap="square" rtlCol="0">
            <a:spAutoFit/>
          </a:bodyPr>
          <a:lstStyle/>
          <a:p>
            <a:r>
              <a:rPr lang="en-US" sz="2800" b="1" dirty="0">
                <a:solidFill>
                  <a:srgbClr val="FF0000"/>
                </a:solidFill>
              </a:rPr>
              <a:t>400</a:t>
            </a:r>
            <a:endParaRPr lang="vi-VN" sz="2800" b="1" dirty="0">
              <a:solidFill>
                <a:srgbClr val="FF0000"/>
              </a:solidFill>
            </a:endParaRPr>
          </a:p>
        </p:txBody>
      </p:sp>
      <p:sp>
        <p:nvSpPr>
          <p:cNvPr id="19" name="TextBox 18">
            <a:extLst>
              <a:ext uri="{FF2B5EF4-FFF2-40B4-BE49-F238E27FC236}">
                <a16:creationId xmlns:a16="http://schemas.microsoft.com/office/drawing/2014/main" id="{0FE6EE59-2B09-470F-9F1B-B747D57F197B}"/>
              </a:ext>
            </a:extLst>
          </p:cNvPr>
          <p:cNvSpPr txBox="1"/>
          <p:nvPr/>
        </p:nvSpPr>
        <p:spPr>
          <a:xfrm>
            <a:off x="9048827" y="2526133"/>
            <a:ext cx="971473" cy="584775"/>
          </a:xfrm>
          <a:prstGeom prst="rect">
            <a:avLst/>
          </a:prstGeom>
          <a:solidFill>
            <a:srgbClr val="FDB653"/>
          </a:solidFill>
        </p:spPr>
        <p:txBody>
          <a:bodyPr wrap="square" rtlCol="0">
            <a:spAutoFit/>
          </a:bodyPr>
          <a:lstStyle/>
          <a:p>
            <a:r>
              <a:rPr lang="en-US" sz="3200" b="1" dirty="0">
                <a:solidFill>
                  <a:srgbClr val="FF0000"/>
                </a:solidFill>
              </a:rPr>
              <a:t>485</a:t>
            </a:r>
            <a:endParaRPr lang="vi-VN" sz="3200" b="1" dirty="0">
              <a:solidFill>
                <a:srgbClr val="FF0000"/>
              </a:solidFill>
            </a:endParaRPr>
          </a:p>
        </p:txBody>
      </p:sp>
      <p:sp>
        <p:nvSpPr>
          <p:cNvPr id="20" name="TextBox 19">
            <a:extLst>
              <a:ext uri="{FF2B5EF4-FFF2-40B4-BE49-F238E27FC236}">
                <a16:creationId xmlns:a16="http://schemas.microsoft.com/office/drawing/2014/main" id="{C177C78B-DAB4-40CF-AECD-F7F9A7B1FD1F}"/>
              </a:ext>
            </a:extLst>
          </p:cNvPr>
          <p:cNvSpPr txBox="1"/>
          <p:nvPr/>
        </p:nvSpPr>
        <p:spPr>
          <a:xfrm>
            <a:off x="5351370" y="5128311"/>
            <a:ext cx="971473" cy="584775"/>
          </a:xfrm>
          <a:prstGeom prst="rect">
            <a:avLst/>
          </a:prstGeom>
          <a:solidFill>
            <a:srgbClr val="FEE984"/>
          </a:solidFill>
        </p:spPr>
        <p:txBody>
          <a:bodyPr wrap="square" rtlCol="0">
            <a:spAutoFit/>
          </a:bodyPr>
          <a:lstStyle/>
          <a:p>
            <a:pPr algn="ctr"/>
            <a:r>
              <a:rPr lang="en-US" sz="3200" b="1" dirty="0">
                <a:solidFill>
                  <a:srgbClr val="FF0000"/>
                </a:solidFill>
              </a:rPr>
              <a:t>925</a:t>
            </a:r>
            <a:endParaRPr lang="vi-VN" sz="3200" b="1" dirty="0">
              <a:solidFill>
                <a:srgbClr val="FF0000"/>
              </a:solidFill>
            </a:endParaRPr>
          </a:p>
        </p:txBody>
      </p:sp>
      <p:sp>
        <p:nvSpPr>
          <p:cNvPr id="21" name="TextBox 20">
            <a:extLst>
              <a:ext uri="{FF2B5EF4-FFF2-40B4-BE49-F238E27FC236}">
                <a16:creationId xmlns:a16="http://schemas.microsoft.com/office/drawing/2014/main" id="{17D894B0-05A1-41E4-871D-8E97C4FBA80A}"/>
              </a:ext>
            </a:extLst>
          </p:cNvPr>
          <p:cNvSpPr txBox="1"/>
          <p:nvPr/>
        </p:nvSpPr>
        <p:spPr>
          <a:xfrm>
            <a:off x="8963102" y="4866701"/>
            <a:ext cx="819073" cy="523220"/>
          </a:xfrm>
          <a:prstGeom prst="rect">
            <a:avLst/>
          </a:prstGeom>
          <a:solidFill>
            <a:srgbClr val="ABEAEB"/>
          </a:solidFill>
        </p:spPr>
        <p:txBody>
          <a:bodyPr wrap="square" rtlCol="0">
            <a:spAutoFit/>
          </a:bodyPr>
          <a:lstStyle/>
          <a:p>
            <a:pPr algn="ctr"/>
            <a:r>
              <a:rPr lang="en-US" sz="2800" b="1" dirty="0">
                <a:solidFill>
                  <a:srgbClr val="FF0000"/>
                </a:solidFill>
              </a:rPr>
              <a:t>900</a:t>
            </a:r>
            <a:endParaRPr lang="vi-VN" sz="2800" b="1" dirty="0">
              <a:solidFill>
                <a:srgbClr val="FF0000"/>
              </a:solidFill>
            </a:endParaRPr>
          </a:p>
        </p:txBody>
      </p:sp>
    </p:spTree>
    <p:extLst>
      <p:ext uri="{BB962C8B-B14F-4D97-AF65-F5344CB8AC3E}">
        <p14:creationId xmlns:p14="http://schemas.microsoft.com/office/powerpoint/2010/main" val="38677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oogle Shape;4386;p6">
            <a:extLst>
              <a:ext uri="{FF2B5EF4-FFF2-40B4-BE49-F238E27FC236}">
                <a16:creationId xmlns:a16="http://schemas.microsoft.com/office/drawing/2014/main" id="{6C90B0BA-3409-4C26-BDCB-937AD5AADE90}"/>
              </a:ext>
            </a:extLst>
          </p:cNvPr>
          <p:cNvGrpSpPr/>
          <p:nvPr/>
        </p:nvGrpSpPr>
        <p:grpSpPr>
          <a:xfrm>
            <a:off x="756943" y="626579"/>
            <a:ext cx="10976469" cy="646290"/>
            <a:chOff x="1183343" y="1464304"/>
            <a:chExt cx="10976469" cy="646290"/>
          </a:xfrm>
        </p:grpSpPr>
        <p:sp>
          <p:nvSpPr>
            <p:cNvPr id="28" name="Google Shape;4387;p6">
              <a:extLst>
                <a:ext uri="{FF2B5EF4-FFF2-40B4-BE49-F238E27FC236}">
                  <a16:creationId xmlns:a16="http://schemas.microsoft.com/office/drawing/2014/main" id="{44A3C0BF-7DB6-412B-B060-46F9B1C689B4}"/>
                </a:ext>
              </a:extLst>
            </p:cNvPr>
            <p:cNvSpPr txBox="1"/>
            <p:nvPr/>
          </p:nvSpPr>
          <p:spPr>
            <a:xfrm>
              <a:off x="1753931" y="1464304"/>
              <a:ext cx="10405881" cy="646290"/>
            </a:xfrm>
            <a:prstGeom prst="rect">
              <a:avLst/>
            </a:prstGeom>
            <a:noFill/>
            <a:ln>
              <a:noFill/>
            </a:ln>
          </p:spPr>
          <p:txBody>
            <a:bodyPr spcFirstLastPara="1" wrap="square" lIns="91425" tIns="45700" rIns="91425" bIns="45700" anchor="t" anchorCtr="0">
              <a:spAutoFit/>
            </a:bodyPr>
            <a:lstStyle/>
            <a:p>
              <a:pPr algn="just"/>
              <a:r>
                <a:rPr lang="en-US" sz="3600"/>
                <a:t>Tính.</a:t>
              </a:r>
              <a:endParaRPr lang="vi-VN" sz="3600"/>
            </a:p>
          </p:txBody>
        </p:sp>
        <p:sp>
          <p:nvSpPr>
            <p:cNvPr id="29" name="Google Shape;4388;p6">
              <a:extLst>
                <a:ext uri="{FF2B5EF4-FFF2-40B4-BE49-F238E27FC236}">
                  <a16:creationId xmlns:a16="http://schemas.microsoft.com/office/drawing/2014/main" id="{EE02FE6F-563E-4C72-82E7-B0BCE131940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a:p>
          </p:txBody>
        </p:sp>
      </p:grpSp>
      <p:grpSp>
        <p:nvGrpSpPr>
          <p:cNvPr id="16" name="Group 15">
            <a:extLst>
              <a:ext uri="{FF2B5EF4-FFF2-40B4-BE49-F238E27FC236}">
                <a16:creationId xmlns:a16="http://schemas.microsoft.com/office/drawing/2014/main" id="{F9D1F38B-03CE-4214-8192-0F3EFB4E1F65}"/>
              </a:ext>
            </a:extLst>
          </p:cNvPr>
          <p:cNvGrpSpPr/>
          <p:nvPr/>
        </p:nvGrpSpPr>
        <p:grpSpPr>
          <a:xfrm>
            <a:off x="232229" y="5260832"/>
            <a:ext cx="1437261" cy="1442945"/>
            <a:chOff x="604444" y="3268487"/>
            <a:chExt cx="1826440" cy="1826440"/>
          </a:xfrm>
        </p:grpSpPr>
        <p:sp>
          <p:nvSpPr>
            <p:cNvPr id="17" name="Oval 16">
              <a:extLst>
                <a:ext uri="{FF2B5EF4-FFF2-40B4-BE49-F238E27FC236}">
                  <a16:creationId xmlns:a16="http://schemas.microsoft.com/office/drawing/2014/main" id="{D3E2BBE9-168A-4CDA-A2AF-12A3B1ED3A47}"/>
                </a:ext>
              </a:extLst>
            </p:cNvPr>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30D881D-6A57-4BB4-B53F-0E6F612F8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sp>
        <p:nvSpPr>
          <p:cNvPr id="19" name="Google Shape;210;p18">
            <a:extLst>
              <a:ext uri="{FF2B5EF4-FFF2-40B4-BE49-F238E27FC236}">
                <a16:creationId xmlns:a16="http://schemas.microsoft.com/office/drawing/2014/main" id="{59BABE83-5001-4956-9E7A-914D0676D050}"/>
              </a:ext>
            </a:extLst>
          </p:cNvPr>
          <p:cNvSpPr/>
          <p:nvPr/>
        </p:nvSpPr>
        <p:spPr>
          <a:xfrm>
            <a:off x="1259449" y="1745201"/>
            <a:ext cx="4760538" cy="2726896"/>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1;p18">
            <a:extLst>
              <a:ext uri="{FF2B5EF4-FFF2-40B4-BE49-F238E27FC236}">
                <a16:creationId xmlns:a16="http://schemas.microsoft.com/office/drawing/2014/main" id="{EB766F72-1451-402C-85A9-1EB5FF78588A}"/>
              </a:ext>
            </a:extLst>
          </p:cNvPr>
          <p:cNvSpPr/>
          <p:nvPr/>
        </p:nvSpPr>
        <p:spPr>
          <a:xfrm>
            <a:off x="1346173" y="1821749"/>
            <a:ext cx="4483905" cy="2643780"/>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2;p18">
            <a:extLst>
              <a:ext uri="{FF2B5EF4-FFF2-40B4-BE49-F238E27FC236}">
                <a16:creationId xmlns:a16="http://schemas.microsoft.com/office/drawing/2014/main" id="{C31E15A4-1E30-40BB-855B-9DDE36B95A29}"/>
              </a:ext>
            </a:extLst>
          </p:cNvPr>
          <p:cNvSpPr/>
          <p:nvPr/>
        </p:nvSpPr>
        <p:spPr>
          <a:xfrm>
            <a:off x="1167104" y="1660451"/>
            <a:ext cx="4754725" cy="2785807"/>
          </a:xfrm>
          <a:custGeom>
            <a:avLst/>
            <a:gdLst/>
            <a:ahLst/>
            <a:cxnLst/>
            <a:rect l="l" t="t" r="r" b="b"/>
            <a:pathLst>
              <a:path w="26177" h="33953" extrusionOk="0">
                <a:moveTo>
                  <a:pt x="16105" y="700"/>
                </a:moveTo>
                <a:cubicBezTo>
                  <a:pt x="17671" y="700"/>
                  <a:pt x="19229" y="700"/>
                  <a:pt x="20828" y="800"/>
                </a:cubicBezTo>
                <a:cubicBezTo>
                  <a:pt x="21628" y="833"/>
                  <a:pt x="22428" y="942"/>
                  <a:pt x="23186" y="1150"/>
                </a:cubicBezTo>
                <a:cubicBezTo>
                  <a:pt x="23569" y="1250"/>
                  <a:pt x="23952" y="1358"/>
                  <a:pt x="24261" y="1567"/>
                </a:cubicBezTo>
                <a:cubicBezTo>
                  <a:pt x="24611" y="1741"/>
                  <a:pt x="24927" y="2016"/>
                  <a:pt x="25135" y="2333"/>
                </a:cubicBezTo>
                <a:cubicBezTo>
                  <a:pt x="25377" y="2641"/>
                  <a:pt x="25510" y="3024"/>
                  <a:pt x="25619" y="3408"/>
                </a:cubicBezTo>
                <a:cubicBezTo>
                  <a:pt x="25719" y="3791"/>
                  <a:pt x="25794" y="4207"/>
                  <a:pt x="25827" y="4624"/>
                </a:cubicBezTo>
                <a:cubicBezTo>
                  <a:pt x="25894" y="5416"/>
                  <a:pt x="25927" y="6249"/>
                  <a:pt x="25927" y="7123"/>
                </a:cubicBezTo>
                <a:cubicBezTo>
                  <a:pt x="25927" y="8790"/>
                  <a:pt x="25969" y="10489"/>
                  <a:pt x="25894" y="12189"/>
                </a:cubicBezTo>
                <a:cubicBezTo>
                  <a:pt x="25860" y="13888"/>
                  <a:pt x="25794" y="15588"/>
                  <a:pt x="25719" y="17287"/>
                </a:cubicBezTo>
                <a:cubicBezTo>
                  <a:pt x="25652" y="18162"/>
                  <a:pt x="25619" y="18995"/>
                  <a:pt x="25552" y="19862"/>
                </a:cubicBezTo>
                <a:cubicBezTo>
                  <a:pt x="25510" y="20070"/>
                  <a:pt x="25510" y="20278"/>
                  <a:pt x="25477" y="20486"/>
                </a:cubicBezTo>
                <a:cubicBezTo>
                  <a:pt x="25477" y="20728"/>
                  <a:pt x="25444" y="20936"/>
                  <a:pt x="25410" y="21145"/>
                </a:cubicBezTo>
                <a:cubicBezTo>
                  <a:pt x="25344" y="21561"/>
                  <a:pt x="25344" y="21978"/>
                  <a:pt x="25302" y="22428"/>
                </a:cubicBezTo>
                <a:cubicBezTo>
                  <a:pt x="25269" y="24127"/>
                  <a:pt x="25410" y="25827"/>
                  <a:pt x="25444" y="27493"/>
                </a:cubicBezTo>
                <a:cubicBezTo>
                  <a:pt x="25444" y="28326"/>
                  <a:pt x="25477" y="29201"/>
                  <a:pt x="25377" y="29992"/>
                </a:cubicBezTo>
                <a:cubicBezTo>
                  <a:pt x="25344" y="30376"/>
                  <a:pt x="25269" y="30792"/>
                  <a:pt x="25135" y="31142"/>
                </a:cubicBezTo>
                <a:cubicBezTo>
                  <a:pt x="25027" y="31525"/>
                  <a:pt x="24819" y="31867"/>
                  <a:pt x="24577" y="32150"/>
                </a:cubicBezTo>
                <a:cubicBezTo>
                  <a:pt x="24336" y="32425"/>
                  <a:pt x="23986" y="32600"/>
                  <a:pt x="23636" y="32775"/>
                </a:cubicBezTo>
                <a:cubicBezTo>
                  <a:pt x="23261" y="32908"/>
                  <a:pt x="22878" y="32983"/>
                  <a:pt x="22495" y="33083"/>
                </a:cubicBezTo>
                <a:cubicBezTo>
                  <a:pt x="21728" y="33225"/>
                  <a:pt x="20928" y="33258"/>
                  <a:pt x="20137" y="33291"/>
                </a:cubicBezTo>
                <a:cubicBezTo>
                  <a:pt x="18537" y="33325"/>
                  <a:pt x="16938" y="33325"/>
                  <a:pt x="15413" y="33325"/>
                </a:cubicBezTo>
                <a:lnTo>
                  <a:pt x="13122" y="33325"/>
                </a:lnTo>
                <a:cubicBezTo>
                  <a:pt x="12355" y="33291"/>
                  <a:pt x="11631" y="33291"/>
                  <a:pt x="10898" y="33291"/>
                </a:cubicBezTo>
                <a:cubicBezTo>
                  <a:pt x="10301" y="33291"/>
                  <a:pt x="9715" y="33297"/>
                  <a:pt x="9141" y="33297"/>
                </a:cubicBezTo>
                <a:cubicBezTo>
                  <a:pt x="8279" y="33297"/>
                  <a:pt x="7442" y="33285"/>
                  <a:pt x="6632" y="33225"/>
                </a:cubicBezTo>
                <a:cubicBezTo>
                  <a:pt x="5974" y="33191"/>
                  <a:pt x="5307" y="33116"/>
                  <a:pt x="4683" y="32983"/>
                </a:cubicBezTo>
                <a:cubicBezTo>
                  <a:pt x="4058" y="32842"/>
                  <a:pt x="3474" y="32600"/>
                  <a:pt x="3016" y="32250"/>
                </a:cubicBezTo>
                <a:cubicBezTo>
                  <a:pt x="2533" y="31908"/>
                  <a:pt x="2183" y="31450"/>
                  <a:pt x="1942" y="30934"/>
                </a:cubicBezTo>
                <a:cubicBezTo>
                  <a:pt x="1700" y="30409"/>
                  <a:pt x="1525" y="29859"/>
                  <a:pt x="1425" y="29301"/>
                </a:cubicBezTo>
                <a:cubicBezTo>
                  <a:pt x="1183" y="28193"/>
                  <a:pt x="1108" y="27076"/>
                  <a:pt x="1042" y="26077"/>
                </a:cubicBezTo>
                <a:cubicBezTo>
                  <a:pt x="975" y="25035"/>
                  <a:pt x="975" y="24061"/>
                  <a:pt x="933" y="23161"/>
                </a:cubicBezTo>
                <a:lnTo>
                  <a:pt x="933" y="20695"/>
                </a:lnTo>
                <a:lnTo>
                  <a:pt x="933" y="16004"/>
                </a:lnTo>
                <a:lnTo>
                  <a:pt x="1075" y="16004"/>
                </a:lnTo>
                <a:cubicBezTo>
                  <a:pt x="1075" y="16004"/>
                  <a:pt x="1075" y="14271"/>
                  <a:pt x="1108" y="11289"/>
                </a:cubicBezTo>
                <a:lnTo>
                  <a:pt x="1108" y="10106"/>
                </a:lnTo>
                <a:lnTo>
                  <a:pt x="1108" y="8823"/>
                </a:lnTo>
                <a:cubicBezTo>
                  <a:pt x="1108" y="7915"/>
                  <a:pt x="1075" y="6948"/>
                  <a:pt x="1075" y="5907"/>
                </a:cubicBezTo>
                <a:lnTo>
                  <a:pt x="1075" y="4274"/>
                </a:lnTo>
                <a:cubicBezTo>
                  <a:pt x="1042" y="3999"/>
                  <a:pt x="1042" y="3716"/>
                  <a:pt x="1042" y="3441"/>
                </a:cubicBezTo>
                <a:lnTo>
                  <a:pt x="1042" y="3233"/>
                </a:lnTo>
                <a:lnTo>
                  <a:pt x="1042" y="3024"/>
                </a:lnTo>
                <a:cubicBezTo>
                  <a:pt x="1042" y="2883"/>
                  <a:pt x="1075" y="2783"/>
                  <a:pt x="1075" y="2641"/>
                </a:cubicBezTo>
                <a:cubicBezTo>
                  <a:pt x="1108" y="2400"/>
                  <a:pt x="1183" y="2191"/>
                  <a:pt x="1283" y="1983"/>
                </a:cubicBezTo>
                <a:cubicBezTo>
                  <a:pt x="1392" y="1808"/>
                  <a:pt x="1558" y="1666"/>
                  <a:pt x="1767" y="1533"/>
                </a:cubicBezTo>
                <a:cubicBezTo>
                  <a:pt x="2183" y="1292"/>
                  <a:pt x="2775" y="1150"/>
                  <a:pt x="3400" y="1083"/>
                </a:cubicBezTo>
                <a:cubicBezTo>
                  <a:pt x="4616" y="908"/>
                  <a:pt x="5932" y="875"/>
                  <a:pt x="7323" y="833"/>
                </a:cubicBezTo>
                <a:cubicBezTo>
                  <a:pt x="8715" y="800"/>
                  <a:pt x="10139" y="800"/>
                  <a:pt x="11597" y="767"/>
                </a:cubicBezTo>
                <a:cubicBezTo>
                  <a:pt x="13055" y="767"/>
                  <a:pt x="14580" y="733"/>
                  <a:pt x="16105" y="700"/>
                </a:cubicBezTo>
                <a:close/>
                <a:moveTo>
                  <a:pt x="7323" y="0"/>
                </a:moveTo>
                <a:cubicBezTo>
                  <a:pt x="6632" y="0"/>
                  <a:pt x="5932" y="0"/>
                  <a:pt x="5274" y="42"/>
                </a:cubicBezTo>
                <a:cubicBezTo>
                  <a:pt x="4583" y="75"/>
                  <a:pt x="3924" y="109"/>
                  <a:pt x="3266" y="175"/>
                </a:cubicBezTo>
                <a:cubicBezTo>
                  <a:pt x="2950" y="209"/>
                  <a:pt x="2600" y="284"/>
                  <a:pt x="2291" y="350"/>
                </a:cubicBezTo>
                <a:cubicBezTo>
                  <a:pt x="1942" y="417"/>
                  <a:pt x="1633" y="558"/>
                  <a:pt x="1283" y="733"/>
                </a:cubicBezTo>
                <a:cubicBezTo>
                  <a:pt x="975" y="908"/>
                  <a:pt x="659" y="1150"/>
                  <a:pt x="450" y="1500"/>
                </a:cubicBezTo>
                <a:cubicBezTo>
                  <a:pt x="242" y="1808"/>
                  <a:pt x="142" y="2191"/>
                  <a:pt x="100" y="2500"/>
                </a:cubicBezTo>
                <a:cubicBezTo>
                  <a:pt x="34" y="2850"/>
                  <a:pt x="34" y="3166"/>
                  <a:pt x="34" y="3441"/>
                </a:cubicBezTo>
                <a:lnTo>
                  <a:pt x="34" y="4274"/>
                </a:lnTo>
                <a:cubicBezTo>
                  <a:pt x="34" y="4832"/>
                  <a:pt x="34" y="5382"/>
                  <a:pt x="0" y="5907"/>
                </a:cubicBezTo>
                <a:lnTo>
                  <a:pt x="0" y="8823"/>
                </a:lnTo>
                <a:lnTo>
                  <a:pt x="0" y="10106"/>
                </a:lnTo>
                <a:lnTo>
                  <a:pt x="0" y="11289"/>
                </a:lnTo>
                <a:cubicBezTo>
                  <a:pt x="0" y="14271"/>
                  <a:pt x="34" y="16004"/>
                  <a:pt x="34" y="16004"/>
                </a:cubicBezTo>
                <a:lnTo>
                  <a:pt x="175" y="16004"/>
                </a:lnTo>
                <a:lnTo>
                  <a:pt x="175" y="20695"/>
                </a:lnTo>
                <a:cubicBezTo>
                  <a:pt x="175" y="22186"/>
                  <a:pt x="209" y="24027"/>
                  <a:pt x="309" y="26110"/>
                </a:cubicBezTo>
                <a:cubicBezTo>
                  <a:pt x="384" y="27151"/>
                  <a:pt x="484" y="28259"/>
                  <a:pt x="725" y="29442"/>
                </a:cubicBezTo>
                <a:cubicBezTo>
                  <a:pt x="800" y="29751"/>
                  <a:pt x="867" y="30034"/>
                  <a:pt x="975" y="30342"/>
                </a:cubicBezTo>
                <a:cubicBezTo>
                  <a:pt x="1075" y="30659"/>
                  <a:pt x="1183" y="30934"/>
                  <a:pt x="1317" y="31242"/>
                </a:cubicBezTo>
                <a:cubicBezTo>
                  <a:pt x="1600" y="31833"/>
                  <a:pt x="2050" y="32392"/>
                  <a:pt x="2600" y="32808"/>
                </a:cubicBezTo>
                <a:cubicBezTo>
                  <a:pt x="3158" y="33225"/>
                  <a:pt x="3849" y="33466"/>
                  <a:pt x="4516" y="33608"/>
                </a:cubicBezTo>
                <a:cubicBezTo>
                  <a:pt x="5207" y="33783"/>
                  <a:pt x="5899" y="33850"/>
                  <a:pt x="6599" y="33883"/>
                </a:cubicBezTo>
                <a:cubicBezTo>
                  <a:pt x="7270" y="33936"/>
                  <a:pt x="7959" y="33953"/>
                  <a:pt x="8658" y="33953"/>
                </a:cubicBezTo>
                <a:cubicBezTo>
                  <a:pt x="9397" y="33953"/>
                  <a:pt x="10147" y="33933"/>
                  <a:pt x="10898" y="33916"/>
                </a:cubicBezTo>
                <a:cubicBezTo>
                  <a:pt x="11631" y="33916"/>
                  <a:pt x="12389" y="33883"/>
                  <a:pt x="13122" y="33850"/>
                </a:cubicBezTo>
                <a:cubicBezTo>
                  <a:pt x="13505" y="33833"/>
                  <a:pt x="13886" y="33833"/>
                  <a:pt x="14267" y="33833"/>
                </a:cubicBezTo>
                <a:cubicBezTo>
                  <a:pt x="14649" y="33833"/>
                  <a:pt x="15030" y="33833"/>
                  <a:pt x="15413" y="33816"/>
                </a:cubicBezTo>
                <a:cubicBezTo>
                  <a:pt x="16175" y="33816"/>
                  <a:pt x="16956" y="33825"/>
                  <a:pt x="17747" y="33825"/>
                </a:cubicBezTo>
                <a:cubicBezTo>
                  <a:pt x="18537" y="33825"/>
                  <a:pt x="19337" y="33816"/>
                  <a:pt x="20137" y="33783"/>
                </a:cubicBezTo>
                <a:cubicBezTo>
                  <a:pt x="20928" y="33741"/>
                  <a:pt x="21761" y="33675"/>
                  <a:pt x="22594" y="33533"/>
                </a:cubicBezTo>
                <a:cubicBezTo>
                  <a:pt x="22978" y="33466"/>
                  <a:pt x="23394" y="33366"/>
                  <a:pt x="23811" y="33191"/>
                </a:cubicBezTo>
                <a:cubicBezTo>
                  <a:pt x="24194" y="33017"/>
                  <a:pt x="24611" y="32775"/>
                  <a:pt x="24927" y="32458"/>
                </a:cubicBezTo>
                <a:cubicBezTo>
                  <a:pt x="25235" y="32117"/>
                  <a:pt x="25444" y="31734"/>
                  <a:pt x="25585" y="31317"/>
                </a:cubicBezTo>
                <a:cubicBezTo>
                  <a:pt x="25719" y="30900"/>
                  <a:pt x="25794" y="30451"/>
                  <a:pt x="25827" y="30034"/>
                </a:cubicBezTo>
                <a:cubicBezTo>
                  <a:pt x="25860" y="29617"/>
                  <a:pt x="25894" y="29201"/>
                  <a:pt x="25894" y="28743"/>
                </a:cubicBezTo>
                <a:cubicBezTo>
                  <a:pt x="25894" y="28326"/>
                  <a:pt x="25860" y="27910"/>
                  <a:pt x="25860" y="27493"/>
                </a:cubicBezTo>
                <a:cubicBezTo>
                  <a:pt x="25827" y="25793"/>
                  <a:pt x="25685" y="24127"/>
                  <a:pt x="25719" y="22428"/>
                </a:cubicBezTo>
                <a:lnTo>
                  <a:pt x="25760" y="21803"/>
                </a:lnTo>
                <a:lnTo>
                  <a:pt x="25760" y="21453"/>
                </a:lnTo>
                <a:lnTo>
                  <a:pt x="25719" y="21145"/>
                </a:lnTo>
                <a:lnTo>
                  <a:pt x="25719" y="20520"/>
                </a:lnTo>
                <a:lnTo>
                  <a:pt x="25719" y="19862"/>
                </a:lnTo>
                <a:cubicBezTo>
                  <a:pt x="25760" y="19029"/>
                  <a:pt x="25794" y="18162"/>
                  <a:pt x="25827" y="17329"/>
                </a:cubicBezTo>
                <a:cubicBezTo>
                  <a:pt x="25927" y="15588"/>
                  <a:pt x="26035" y="13888"/>
                  <a:pt x="26102" y="12189"/>
                </a:cubicBezTo>
                <a:cubicBezTo>
                  <a:pt x="26135" y="10489"/>
                  <a:pt x="26135" y="8790"/>
                  <a:pt x="26177" y="7123"/>
                </a:cubicBezTo>
                <a:cubicBezTo>
                  <a:pt x="26177" y="6249"/>
                  <a:pt x="26177" y="5416"/>
                  <a:pt x="26102" y="4582"/>
                </a:cubicBezTo>
                <a:cubicBezTo>
                  <a:pt x="26069" y="4166"/>
                  <a:pt x="26002" y="3749"/>
                  <a:pt x="25894" y="3333"/>
                </a:cubicBezTo>
                <a:cubicBezTo>
                  <a:pt x="25794" y="2916"/>
                  <a:pt x="25652" y="2500"/>
                  <a:pt x="25410" y="2158"/>
                </a:cubicBezTo>
                <a:cubicBezTo>
                  <a:pt x="25169" y="1775"/>
                  <a:pt x="24819" y="1500"/>
                  <a:pt x="24436" y="1250"/>
                </a:cubicBezTo>
                <a:cubicBezTo>
                  <a:pt x="24094" y="1042"/>
                  <a:pt x="23678" y="908"/>
                  <a:pt x="23294" y="767"/>
                </a:cubicBezTo>
                <a:cubicBezTo>
                  <a:pt x="22461" y="558"/>
                  <a:pt x="21661" y="458"/>
                  <a:pt x="20862" y="384"/>
                </a:cubicBezTo>
                <a:cubicBezTo>
                  <a:pt x="20062" y="284"/>
                  <a:pt x="19262" y="250"/>
                  <a:pt x="18471" y="209"/>
                </a:cubicBezTo>
                <a:cubicBezTo>
                  <a:pt x="17671" y="175"/>
                  <a:pt x="16904" y="175"/>
                  <a:pt x="16105" y="142"/>
                </a:cubicBezTo>
                <a:cubicBezTo>
                  <a:pt x="14580" y="109"/>
                  <a:pt x="13055" y="75"/>
                  <a:pt x="11597" y="42"/>
                </a:cubicBezTo>
                <a:cubicBezTo>
                  <a:pt x="10139" y="42"/>
                  <a:pt x="8715" y="0"/>
                  <a:pt x="7323" y="0"/>
                </a:cubicBezTo>
                <a:close/>
              </a:path>
            </a:pathLst>
          </a:custGeom>
          <a:solidFill>
            <a:srgbClr val="203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8;p18">
            <a:extLst>
              <a:ext uri="{FF2B5EF4-FFF2-40B4-BE49-F238E27FC236}">
                <a16:creationId xmlns:a16="http://schemas.microsoft.com/office/drawing/2014/main" id="{DBC6B65E-B000-49F8-A09C-D9F0F8B95791}"/>
              </a:ext>
            </a:extLst>
          </p:cNvPr>
          <p:cNvSpPr/>
          <p:nvPr/>
        </p:nvSpPr>
        <p:spPr>
          <a:xfrm>
            <a:off x="1561717" y="1900872"/>
            <a:ext cx="3866625" cy="1031014"/>
          </a:xfrm>
          <a:prstGeom prst="rect">
            <a:avLst/>
          </a:prstGeom>
          <a:noFill/>
          <a:ln>
            <a:noFill/>
          </a:ln>
        </p:spPr>
        <p:txBody>
          <a:bodyPr spcFirstLastPara="1" wrap="square" lIns="90000" tIns="91425" rIns="160450" bIns="91425" anchor="t" anchorCtr="0">
            <a:noAutofit/>
          </a:bodyPr>
          <a:lstStyle/>
          <a:p>
            <a:pPr marL="0" marR="0" lvl="0" indent="0" algn="just" rtl="0">
              <a:spcBef>
                <a:spcPts val="0"/>
              </a:spcBef>
              <a:spcAft>
                <a:spcPts val="0"/>
              </a:spcAft>
              <a:buClr>
                <a:schemeClr val="dk1"/>
              </a:buClr>
              <a:buSzPts val="1100"/>
              <a:buFont typeface="Arial"/>
              <a:buNone/>
            </a:pPr>
            <a:r>
              <a:rPr lang="en" sz="3600">
                <a:solidFill>
                  <a:schemeClr val="dk1"/>
                </a:solidFill>
                <a:latin typeface="Roboto"/>
                <a:ea typeface="Roboto"/>
                <a:cs typeface="Roboto"/>
                <a:sym typeface="Roboto"/>
              </a:rPr>
              <a:t>a) 216 + 65 – 81</a:t>
            </a:r>
          </a:p>
          <a:p>
            <a:pPr marL="0" marR="0" lvl="0" indent="0" algn="just" rtl="0">
              <a:lnSpc>
                <a:spcPct val="150000"/>
              </a:lnSpc>
              <a:spcBef>
                <a:spcPts val="600"/>
              </a:spcBef>
              <a:spcAft>
                <a:spcPts val="0"/>
              </a:spcAft>
              <a:buClr>
                <a:schemeClr val="dk1"/>
              </a:buClr>
              <a:buSzPts val="1100"/>
              <a:buFont typeface="Arial"/>
              <a:buNone/>
            </a:pPr>
            <a:r>
              <a:rPr lang="en" sz="3600">
                <a:solidFill>
                  <a:schemeClr val="dk1"/>
                </a:solidFill>
                <a:latin typeface="Roboto"/>
                <a:ea typeface="Roboto"/>
                <a:cs typeface="Roboto"/>
                <a:sym typeface="Roboto"/>
              </a:rPr>
              <a:t>    =   281   –   81 </a:t>
            </a:r>
          </a:p>
          <a:p>
            <a:pPr marL="0" marR="0" lvl="0" indent="0" algn="just" rtl="0">
              <a:lnSpc>
                <a:spcPct val="150000"/>
              </a:lnSpc>
              <a:spcBef>
                <a:spcPts val="600"/>
              </a:spcBef>
              <a:spcAft>
                <a:spcPts val="0"/>
              </a:spcAft>
              <a:buClr>
                <a:schemeClr val="dk1"/>
              </a:buClr>
              <a:buSzPts val="1100"/>
              <a:buFont typeface="Arial"/>
              <a:buNone/>
            </a:pPr>
            <a:r>
              <a:rPr lang="en" sz="3600">
                <a:solidFill>
                  <a:schemeClr val="dk1"/>
                </a:solidFill>
                <a:latin typeface="Roboto"/>
                <a:ea typeface="Roboto"/>
                <a:cs typeface="Roboto"/>
                <a:sym typeface="Roboto"/>
              </a:rPr>
              <a:t>    =        200</a:t>
            </a:r>
          </a:p>
          <a:p>
            <a:pPr marL="0" marR="0" lvl="0" indent="0" algn="just" rtl="0">
              <a:lnSpc>
                <a:spcPct val="150000"/>
              </a:lnSpc>
              <a:spcBef>
                <a:spcPts val="600"/>
              </a:spcBef>
              <a:spcAft>
                <a:spcPts val="0"/>
              </a:spcAft>
              <a:buClr>
                <a:schemeClr val="dk1"/>
              </a:buClr>
              <a:buSzPts val="1100"/>
              <a:buFont typeface="Arial"/>
              <a:buNone/>
            </a:pPr>
            <a:r>
              <a:rPr lang="en" sz="3600">
                <a:solidFill>
                  <a:schemeClr val="dk1"/>
                </a:solidFill>
                <a:latin typeface="Roboto"/>
                <a:ea typeface="Roboto"/>
                <a:cs typeface="Roboto"/>
                <a:sym typeface="Roboto"/>
              </a:rPr>
              <a:t> </a:t>
            </a:r>
            <a:endParaRPr sz="3600">
              <a:latin typeface="Roboto"/>
              <a:ea typeface="Roboto"/>
              <a:cs typeface="Roboto"/>
              <a:sym typeface="Roboto"/>
            </a:endParaRPr>
          </a:p>
        </p:txBody>
      </p:sp>
      <p:sp>
        <p:nvSpPr>
          <p:cNvPr id="32" name="Google Shape;204;p18">
            <a:extLst>
              <a:ext uri="{FF2B5EF4-FFF2-40B4-BE49-F238E27FC236}">
                <a16:creationId xmlns:a16="http://schemas.microsoft.com/office/drawing/2014/main" id="{99284273-04C7-4B33-BF8A-A0F617195A49}"/>
              </a:ext>
            </a:extLst>
          </p:cNvPr>
          <p:cNvSpPr/>
          <p:nvPr/>
        </p:nvSpPr>
        <p:spPr>
          <a:xfrm>
            <a:off x="6525399" y="1660452"/>
            <a:ext cx="5032755" cy="2657644"/>
          </a:xfrm>
          <a:custGeom>
            <a:avLst/>
            <a:gdLst/>
            <a:ahLst/>
            <a:cxnLst/>
            <a:rect l="l" t="t" r="r" b="b"/>
            <a:pathLst>
              <a:path w="27478" h="32697" extrusionOk="0">
                <a:moveTo>
                  <a:pt x="7074" y="0"/>
                </a:moveTo>
                <a:cubicBezTo>
                  <a:pt x="707" y="0"/>
                  <a:pt x="517" y="744"/>
                  <a:pt x="517" y="9611"/>
                </a:cubicBezTo>
                <a:cubicBezTo>
                  <a:pt x="517" y="12594"/>
                  <a:pt x="658" y="15543"/>
                  <a:pt x="658" y="17034"/>
                </a:cubicBezTo>
                <a:lnTo>
                  <a:pt x="658" y="17109"/>
                </a:lnTo>
                <a:cubicBezTo>
                  <a:pt x="658" y="19534"/>
                  <a:pt x="0" y="23116"/>
                  <a:pt x="0" y="26199"/>
                </a:cubicBezTo>
                <a:cubicBezTo>
                  <a:pt x="0" y="30822"/>
                  <a:pt x="1416" y="32697"/>
                  <a:pt x="4891" y="32697"/>
                </a:cubicBezTo>
                <a:cubicBezTo>
                  <a:pt x="7665" y="32697"/>
                  <a:pt x="10931" y="31480"/>
                  <a:pt x="12663" y="31480"/>
                </a:cubicBezTo>
                <a:cubicBezTo>
                  <a:pt x="14263" y="31480"/>
                  <a:pt x="18045" y="32239"/>
                  <a:pt x="21136" y="32239"/>
                </a:cubicBezTo>
                <a:cubicBezTo>
                  <a:pt x="26485" y="32239"/>
                  <a:pt x="26410" y="32030"/>
                  <a:pt x="26410" y="12702"/>
                </a:cubicBezTo>
                <a:cubicBezTo>
                  <a:pt x="26410" y="640"/>
                  <a:pt x="27477" y="22"/>
                  <a:pt x="16121" y="22"/>
                </a:cubicBezTo>
                <a:cubicBezTo>
                  <a:pt x="14826" y="22"/>
                  <a:pt x="13369" y="30"/>
                  <a:pt x="11730" y="30"/>
                </a:cubicBezTo>
                <a:cubicBezTo>
                  <a:pt x="9894" y="30"/>
                  <a:pt x="8358" y="0"/>
                  <a:pt x="7074" y="0"/>
                </a:cubicBezTo>
                <a:close/>
              </a:path>
            </a:pathLst>
          </a:custGeom>
          <a:solidFill>
            <a:srgbClr val="FF6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5;p18">
            <a:extLst>
              <a:ext uri="{FF2B5EF4-FFF2-40B4-BE49-F238E27FC236}">
                <a16:creationId xmlns:a16="http://schemas.microsoft.com/office/drawing/2014/main" id="{DFFBFDD3-62D5-41F9-9B15-7EDBB981CDDA}"/>
              </a:ext>
            </a:extLst>
          </p:cNvPr>
          <p:cNvSpPr/>
          <p:nvPr/>
        </p:nvSpPr>
        <p:spPr>
          <a:xfrm>
            <a:off x="6525399" y="1660451"/>
            <a:ext cx="4754724" cy="2595383"/>
          </a:xfrm>
          <a:custGeom>
            <a:avLst/>
            <a:gdLst/>
            <a:ahLst/>
            <a:cxnLst/>
            <a:rect l="l" t="t" r="r" b="b"/>
            <a:pathLst>
              <a:path w="25960" h="31931" extrusionOk="0">
                <a:moveTo>
                  <a:pt x="7074" y="0"/>
                </a:moveTo>
                <a:cubicBezTo>
                  <a:pt x="707" y="0"/>
                  <a:pt x="517" y="744"/>
                  <a:pt x="517" y="9611"/>
                </a:cubicBezTo>
                <a:cubicBezTo>
                  <a:pt x="517" y="12594"/>
                  <a:pt x="658" y="15543"/>
                  <a:pt x="658" y="17034"/>
                </a:cubicBezTo>
                <a:lnTo>
                  <a:pt x="658" y="17109"/>
                </a:lnTo>
                <a:cubicBezTo>
                  <a:pt x="658" y="19534"/>
                  <a:pt x="0" y="23116"/>
                  <a:pt x="0" y="26199"/>
                </a:cubicBezTo>
                <a:cubicBezTo>
                  <a:pt x="0" y="29189"/>
                  <a:pt x="583" y="31031"/>
                  <a:pt x="1975" y="31930"/>
                </a:cubicBezTo>
                <a:cubicBezTo>
                  <a:pt x="1558" y="30956"/>
                  <a:pt x="1350" y="29639"/>
                  <a:pt x="1350" y="27940"/>
                </a:cubicBezTo>
                <a:cubicBezTo>
                  <a:pt x="1350" y="24816"/>
                  <a:pt x="1975" y="21275"/>
                  <a:pt x="2008" y="18842"/>
                </a:cubicBezTo>
                <a:lnTo>
                  <a:pt x="2008" y="18775"/>
                </a:lnTo>
                <a:cubicBezTo>
                  <a:pt x="2008" y="17284"/>
                  <a:pt x="1875" y="14327"/>
                  <a:pt x="1875" y="11344"/>
                </a:cubicBezTo>
                <a:cubicBezTo>
                  <a:pt x="1875" y="2477"/>
                  <a:pt x="2065" y="1733"/>
                  <a:pt x="8427" y="1733"/>
                </a:cubicBezTo>
                <a:cubicBezTo>
                  <a:pt x="9711" y="1733"/>
                  <a:pt x="11245" y="1763"/>
                  <a:pt x="13080" y="1763"/>
                </a:cubicBezTo>
                <a:cubicBezTo>
                  <a:pt x="14830" y="1763"/>
                  <a:pt x="16373" y="1753"/>
                  <a:pt x="17733" y="1753"/>
                </a:cubicBezTo>
                <a:cubicBezTo>
                  <a:pt x="22075" y="1753"/>
                  <a:pt x="24558" y="1855"/>
                  <a:pt x="25960" y="2705"/>
                </a:cubicBezTo>
                <a:cubicBezTo>
                  <a:pt x="25101" y="236"/>
                  <a:pt x="22732" y="21"/>
                  <a:pt x="16348" y="21"/>
                </a:cubicBezTo>
                <a:cubicBezTo>
                  <a:pt x="14997" y="21"/>
                  <a:pt x="13465" y="30"/>
                  <a:pt x="11730" y="30"/>
                </a:cubicBezTo>
                <a:cubicBezTo>
                  <a:pt x="9894" y="30"/>
                  <a:pt x="8358" y="0"/>
                  <a:pt x="7074" y="0"/>
                </a:cubicBezTo>
                <a:close/>
              </a:path>
            </a:pathLst>
          </a:custGeom>
          <a:solidFill>
            <a:srgbClr val="FF6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6;p18">
            <a:extLst>
              <a:ext uri="{FF2B5EF4-FFF2-40B4-BE49-F238E27FC236}">
                <a16:creationId xmlns:a16="http://schemas.microsoft.com/office/drawing/2014/main" id="{EE426775-A581-4F29-BE02-3C168D484CB5}"/>
              </a:ext>
            </a:extLst>
          </p:cNvPr>
          <p:cNvSpPr/>
          <p:nvPr/>
        </p:nvSpPr>
        <p:spPr>
          <a:xfrm>
            <a:off x="6567090" y="1686120"/>
            <a:ext cx="4991546" cy="2726896"/>
          </a:xfrm>
          <a:custGeom>
            <a:avLst/>
            <a:gdLst/>
            <a:ahLst/>
            <a:cxnLst/>
            <a:rect l="l" t="t" r="r" b="b"/>
            <a:pathLst>
              <a:path w="27253" h="33549" extrusionOk="0">
                <a:moveTo>
                  <a:pt x="7758" y="996"/>
                </a:moveTo>
                <a:cubicBezTo>
                  <a:pt x="8790" y="996"/>
                  <a:pt x="9839" y="1027"/>
                  <a:pt x="10906" y="1075"/>
                </a:cubicBezTo>
                <a:cubicBezTo>
                  <a:pt x="11696" y="1115"/>
                  <a:pt x="12495" y="1124"/>
                  <a:pt x="13298" y="1124"/>
                </a:cubicBezTo>
                <a:cubicBezTo>
                  <a:pt x="14012" y="1124"/>
                  <a:pt x="14729" y="1117"/>
                  <a:pt x="15447" y="1117"/>
                </a:cubicBezTo>
                <a:cubicBezTo>
                  <a:pt x="17013" y="1117"/>
                  <a:pt x="18571" y="1117"/>
                  <a:pt x="20171" y="1150"/>
                </a:cubicBezTo>
                <a:cubicBezTo>
                  <a:pt x="20970" y="1184"/>
                  <a:pt x="21770" y="1250"/>
                  <a:pt x="22528" y="1359"/>
                </a:cubicBezTo>
                <a:cubicBezTo>
                  <a:pt x="22912" y="1425"/>
                  <a:pt x="23295" y="1492"/>
                  <a:pt x="23645" y="1600"/>
                </a:cubicBezTo>
                <a:cubicBezTo>
                  <a:pt x="24028" y="1700"/>
                  <a:pt x="24370" y="1842"/>
                  <a:pt x="24653" y="2017"/>
                </a:cubicBezTo>
                <a:cubicBezTo>
                  <a:pt x="24786" y="2117"/>
                  <a:pt x="24928" y="2225"/>
                  <a:pt x="25069" y="2325"/>
                </a:cubicBezTo>
                <a:cubicBezTo>
                  <a:pt x="25169" y="2433"/>
                  <a:pt x="25311" y="2575"/>
                  <a:pt x="25378" y="2708"/>
                </a:cubicBezTo>
                <a:cubicBezTo>
                  <a:pt x="25586" y="2992"/>
                  <a:pt x="25728" y="3333"/>
                  <a:pt x="25828" y="3683"/>
                </a:cubicBezTo>
                <a:cubicBezTo>
                  <a:pt x="26036" y="4408"/>
                  <a:pt x="26111" y="5241"/>
                  <a:pt x="26177" y="6074"/>
                </a:cubicBezTo>
                <a:cubicBezTo>
                  <a:pt x="26211" y="6874"/>
                  <a:pt x="26211" y="7740"/>
                  <a:pt x="26211" y="8573"/>
                </a:cubicBezTo>
                <a:lnTo>
                  <a:pt x="26211" y="11148"/>
                </a:lnTo>
                <a:cubicBezTo>
                  <a:pt x="26244" y="11564"/>
                  <a:pt x="26244" y="11981"/>
                  <a:pt x="26277" y="12431"/>
                </a:cubicBezTo>
                <a:lnTo>
                  <a:pt x="26277" y="13056"/>
                </a:lnTo>
                <a:cubicBezTo>
                  <a:pt x="26319" y="13264"/>
                  <a:pt x="26319" y="13472"/>
                  <a:pt x="26319" y="13714"/>
                </a:cubicBezTo>
                <a:lnTo>
                  <a:pt x="26319" y="16280"/>
                </a:lnTo>
                <a:cubicBezTo>
                  <a:pt x="26319" y="17988"/>
                  <a:pt x="26352" y="19687"/>
                  <a:pt x="26319" y="21387"/>
                </a:cubicBezTo>
                <a:cubicBezTo>
                  <a:pt x="26319" y="23086"/>
                  <a:pt x="26277" y="24786"/>
                  <a:pt x="26177" y="26485"/>
                </a:cubicBezTo>
                <a:cubicBezTo>
                  <a:pt x="26144" y="27318"/>
                  <a:pt x="26069" y="28152"/>
                  <a:pt x="25969" y="28951"/>
                </a:cubicBezTo>
                <a:cubicBezTo>
                  <a:pt x="25828" y="29751"/>
                  <a:pt x="25694" y="30551"/>
                  <a:pt x="25344" y="31209"/>
                </a:cubicBezTo>
                <a:cubicBezTo>
                  <a:pt x="25169" y="31559"/>
                  <a:pt x="24928" y="31834"/>
                  <a:pt x="24653" y="32009"/>
                </a:cubicBezTo>
                <a:cubicBezTo>
                  <a:pt x="24336" y="32184"/>
                  <a:pt x="23986" y="32284"/>
                  <a:pt x="23611" y="32359"/>
                </a:cubicBezTo>
                <a:cubicBezTo>
                  <a:pt x="23228" y="32425"/>
                  <a:pt x="22845" y="32425"/>
                  <a:pt x="22428" y="32459"/>
                </a:cubicBezTo>
                <a:lnTo>
                  <a:pt x="21245" y="32459"/>
                </a:lnTo>
                <a:cubicBezTo>
                  <a:pt x="19654" y="32425"/>
                  <a:pt x="18088" y="32250"/>
                  <a:pt x="16563" y="32076"/>
                </a:cubicBezTo>
                <a:cubicBezTo>
                  <a:pt x="15797" y="31976"/>
                  <a:pt x="15030" y="31867"/>
                  <a:pt x="14306" y="31801"/>
                </a:cubicBezTo>
                <a:cubicBezTo>
                  <a:pt x="13922" y="31767"/>
                  <a:pt x="13539" y="31734"/>
                  <a:pt x="13123" y="31692"/>
                </a:cubicBezTo>
                <a:lnTo>
                  <a:pt x="12848" y="31692"/>
                </a:lnTo>
                <a:cubicBezTo>
                  <a:pt x="12739" y="31692"/>
                  <a:pt x="12639" y="31692"/>
                  <a:pt x="12573" y="31734"/>
                </a:cubicBezTo>
                <a:cubicBezTo>
                  <a:pt x="12364" y="31734"/>
                  <a:pt x="12156" y="31767"/>
                  <a:pt x="11981" y="31801"/>
                </a:cubicBezTo>
                <a:cubicBezTo>
                  <a:pt x="11215" y="31901"/>
                  <a:pt x="10523" y="32076"/>
                  <a:pt x="9823" y="32217"/>
                </a:cubicBezTo>
                <a:cubicBezTo>
                  <a:pt x="9132" y="32392"/>
                  <a:pt x="8440" y="32525"/>
                  <a:pt x="7741" y="32634"/>
                </a:cubicBezTo>
                <a:cubicBezTo>
                  <a:pt x="7082" y="32775"/>
                  <a:pt x="6424" y="32842"/>
                  <a:pt x="5766" y="32909"/>
                </a:cubicBezTo>
                <a:lnTo>
                  <a:pt x="4791" y="32909"/>
                </a:lnTo>
                <a:cubicBezTo>
                  <a:pt x="4516" y="32909"/>
                  <a:pt x="4167" y="32875"/>
                  <a:pt x="3892" y="32809"/>
                </a:cubicBezTo>
                <a:cubicBezTo>
                  <a:pt x="3300" y="32700"/>
                  <a:pt x="2742" y="32492"/>
                  <a:pt x="2292" y="32151"/>
                </a:cubicBezTo>
                <a:cubicBezTo>
                  <a:pt x="1842" y="31801"/>
                  <a:pt x="1534" y="31351"/>
                  <a:pt x="1284" y="30859"/>
                </a:cubicBezTo>
                <a:cubicBezTo>
                  <a:pt x="1042" y="30376"/>
                  <a:pt x="909" y="29859"/>
                  <a:pt x="801" y="29301"/>
                </a:cubicBezTo>
                <a:cubicBezTo>
                  <a:pt x="701" y="28776"/>
                  <a:pt x="659" y="28260"/>
                  <a:pt x="626" y="27735"/>
                </a:cubicBezTo>
                <a:cubicBezTo>
                  <a:pt x="592" y="27493"/>
                  <a:pt x="592" y="27252"/>
                  <a:pt x="592" y="27010"/>
                </a:cubicBezTo>
                <a:lnTo>
                  <a:pt x="592" y="26802"/>
                </a:lnTo>
                <a:lnTo>
                  <a:pt x="592" y="26735"/>
                </a:lnTo>
                <a:lnTo>
                  <a:pt x="592" y="26627"/>
                </a:lnTo>
                <a:cubicBezTo>
                  <a:pt x="592" y="26485"/>
                  <a:pt x="559" y="26385"/>
                  <a:pt x="559" y="26244"/>
                </a:cubicBezTo>
                <a:cubicBezTo>
                  <a:pt x="559" y="26002"/>
                  <a:pt x="559" y="25794"/>
                  <a:pt x="592" y="25552"/>
                </a:cubicBezTo>
                <a:cubicBezTo>
                  <a:pt x="592" y="25311"/>
                  <a:pt x="592" y="25102"/>
                  <a:pt x="626" y="24861"/>
                </a:cubicBezTo>
                <a:cubicBezTo>
                  <a:pt x="659" y="23953"/>
                  <a:pt x="767" y="23153"/>
                  <a:pt x="834" y="22395"/>
                </a:cubicBezTo>
                <a:cubicBezTo>
                  <a:pt x="909" y="21662"/>
                  <a:pt x="1009" y="20970"/>
                  <a:pt x="1042" y="20412"/>
                </a:cubicBezTo>
                <a:cubicBezTo>
                  <a:pt x="1117" y="19820"/>
                  <a:pt x="1151" y="19337"/>
                  <a:pt x="1217" y="18921"/>
                </a:cubicBezTo>
                <a:cubicBezTo>
                  <a:pt x="1251" y="18712"/>
                  <a:pt x="1284" y="18537"/>
                  <a:pt x="1284" y="18404"/>
                </a:cubicBezTo>
                <a:cubicBezTo>
                  <a:pt x="1284" y="18229"/>
                  <a:pt x="1326" y="18088"/>
                  <a:pt x="1326" y="17988"/>
                </a:cubicBezTo>
                <a:cubicBezTo>
                  <a:pt x="1326" y="17779"/>
                  <a:pt x="1359" y="17671"/>
                  <a:pt x="1359" y="17671"/>
                </a:cubicBezTo>
                <a:lnTo>
                  <a:pt x="1284" y="17671"/>
                </a:lnTo>
                <a:lnTo>
                  <a:pt x="1284" y="17604"/>
                </a:lnTo>
                <a:lnTo>
                  <a:pt x="1284" y="17363"/>
                </a:lnTo>
                <a:cubicBezTo>
                  <a:pt x="1284" y="17155"/>
                  <a:pt x="1326" y="16838"/>
                  <a:pt x="1326" y="16421"/>
                </a:cubicBezTo>
                <a:cubicBezTo>
                  <a:pt x="1284" y="15622"/>
                  <a:pt x="1251" y="14447"/>
                  <a:pt x="1217" y="12947"/>
                </a:cubicBezTo>
                <a:cubicBezTo>
                  <a:pt x="1184" y="12222"/>
                  <a:pt x="1151" y="11389"/>
                  <a:pt x="1151" y="10490"/>
                </a:cubicBezTo>
                <a:lnTo>
                  <a:pt x="1151" y="9790"/>
                </a:lnTo>
                <a:lnTo>
                  <a:pt x="1151" y="9448"/>
                </a:lnTo>
                <a:cubicBezTo>
                  <a:pt x="1117" y="9307"/>
                  <a:pt x="1076" y="9198"/>
                  <a:pt x="1076" y="9065"/>
                </a:cubicBezTo>
                <a:lnTo>
                  <a:pt x="1076" y="7574"/>
                </a:lnTo>
                <a:lnTo>
                  <a:pt x="1076" y="6774"/>
                </a:lnTo>
                <a:cubicBezTo>
                  <a:pt x="1076" y="6491"/>
                  <a:pt x="1076" y="6216"/>
                  <a:pt x="1117" y="5941"/>
                </a:cubicBezTo>
                <a:cubicBezTo>
                  <a:pt x="1151" y="5416"/>
                  <a:pt x="1076" y="4824"/>
                  <a:pt x="1217" y="4275"/>
                </a:cubicBezTo>
                <a:cubicBezTo>
                  <a:pt x="1284" y="3991"/>
                  <a:pt x="1359" y="3716"/>
                  <a:pt x="1492" y="3441"/>
                </a:cubicBezTo>
                <a:cubicBezTo>
                  <a:pt x="1534" y="3300"/>
                  <a:pt x="1601" y="3158"/>
                  <a:pt x="1634" y="3025"/>
                </a:cubicBezTo>
                <a:cubicBezTo>
                  <a:pt x="1701" y="2917"/>
                  <a:pt x="1776" y="2783"/>
                  <a:pt x="1809" y="2642"/>
                </a:cubicBezTo>
                <a:cubicBezTo>
                  <a:pt x="1842" y="2608"/>
                  <a:pt x="1875" y="2533"/>
                  <a:pt x="1909" y="2467"/>
                </a:cubicBezTo>
                <a:cubicBezTo>
                  <a:pt x="1950" y="2433"/>
                  <a:pt x="1984" y="2367"/>
                  <a:pt x="2017" y="2292"/>
                </a:cubicBezTo>
                <a:cubicBezTo>
                  <a:pt x="2084" y="2192"/>
                  <a:pt x="2159" y="2084"/>
                  <a:pt x="2259" y="1984"/>
                </a:cubicBezTo>
                <a:cubicBezTo>
                  <a:pt x="2325" y="1875"/>
                  <a:pt x="2434" y="1809"/>
                  <a:pt x="2534" y="1700"/>
                </a:cubicBezTo>
                <a:cubicBezTo>
                  <a:pt x="2609" y="1667"/>
                  <a:pt x="2642" y="1634"/>
                  <a:pt x="2709" y="1600"/>
                </a:cubicBezTo>
                <a:lnTo>
                  <a:pt x="2784" y="1567"/>
                </a:lnTo>
                <a:lnTo>
                  <a:pt x="2884" y="1492"/>
                </a:lnTo>
                <a:cubicBezTo>
                  <a:pt x="3408" y="1250"/>
                  <a:pt x="3992" y="1150"/>
                  <a:pt x="4658" y="1075"/>
                </a:cubicBezTo>
                <a:cubicBezTo>
                  <a:pt x="5283" y="1009"/>
                  <a:pt x="5941" y="1009"/>
                  <a:pt x="6633" y="1009"/>
                </a:cubicBezTo>
                <a:cubicBezTo>
                  <a:pt x="7005" y="1000"/>
                  <a:pt x="7381" y="996"/>
                  <a:pt x="7758" y="996"/>
                </a:cubicBezTo>
                <a:close/>
                <a:moveTo>
                  <a:pt x="13156" y="1"/>
                </a:moveTo>
                <a:cubicBezTo>
                  <a:pt x="12968" y="17"/>
                  <a:pt x="12779" y="17"/>
                  <a:pt x="12592" y="17"/>
                </a:cubicBezTo>
                <a:cubicBezTo>
                  <a:pt x="12406" y="17"/>
                  <a:pt x="12223" y="17"/>
                  <a:pt x="12048" y="34"/>
                </a:cubicBezTo>
                <a:cubicBezTo>
                  <a:pt x="11665" y="34"/>
                  <a:pt x="11281" y="34"/>
                  <a:pt x="10940" y="76"/>
                </a:cubicBezTo>
                <a:lnTo>
                  <a:pt x="8749" y="76"/>
                </a:lnTo>
                <a:cubicBezTo>
                  <a:pt x="8386" y="92"/>
                  <a:pt x="8030" y="92"/>
                  <a:pt x="7678" y="92"/>
                </a:cubicBezTo>
                <a:cubicBezTo>
                  <a:pt x="7326" y="92"/>
                  <a:pt x="6978" y="92"/>
                  <a:pt x="6633" y="109"/>
                </a:cubicBezTo>
                <a:cubicBezTo>
                  <a:pt x="5941" y="109"/>
                  <a:pt x="5241" y="142"/>
                  <a:pt x="4550" y="209"/>
                </a:cubicBezTo>
                <a:cubicBezTo>
                  <a:pt x="3858" y="284"/>
                  <a:pt x="3158" y="417"/>
                  <a:pt x="2500" y="767"/>
                </a:cubicBezTo>
                <a:lnTo>
                  <a:pt x="2400" y="834"/>
                </a:lnTo>
                <a:lnTo>
                  <a:pt x="2259" y="909"/>
                </a:lnTo>
                <a:cubicBezTo>
                  <a:pt x="2192" y="942"/>
                  <a:pt x="2117" y="1009"/>
                  <a:pt x="2050" y="1042"/>
                </a:cubicBezTo>
                <a:cubicBezTo>
                  <a:pt x="1909" y="1184"/>
                  <a:pt x="1742" y="1284"/>
                  <a:pt x="1634" y="1425"/>
                </a:cubicBezTo>
                <a:cubicBezTo>
                  <a:pt x="1492" y="1567"/>
                  <a:pt x="1426" y="1700"/>
                  <a:pt x="1326" y="1875"/>
                </a:cubicBezTo>
                <a:cubicBezTo>
                  <a:pt x="1251" y="1950"/>
                  <a:pt x="1217" y="2017"/>
                  <a:pt x="1184" y="2084"/>
                </a:cubicBezTo>
                <a:cubicBezTo>
                  <a:pt x="1151" y="2158"/>
                  <a:pt x="1117" y="2258"/>
                  <a:pt x="1076" y="2325"/>
                </a:cubicBezTo>
                <a:cubicBezTo>
                  <a:pt x="1042" y="2400"/>
                  <a:pt x="1009" y="2467"/>
                  <a:pt x="976" y="2575"/>
                </a:cubicBezTo>
                <a:lnTo>
                  <a:pt x="942" y="2675"/>
                </a:lnTo>
                <a:lnTo>
                  <a:pt x="909" y="2817"/>
                </a:lnTo>
                <a:cubicBezTo>
                  <a:pt x="909" y="2950"/>
                  <a:pt x="834" y="3125"/>
                  <a:pt x="834" y="3267"/>
                </a:cubicBezTo>
                <a:cubicBezTo>
                  <a:pt x="834" y="3616"/>
                  <a:pt x="801" y="3891"/>
                  <a:pt x="801" y="4200"/>
                </a:cubicBezTo>
                <a:cubicBezTo>
                  <a:pt x="801" y="4341"/>
                  <a:pt x="767" y="4516"/>
                  <a:pt x="767" y="4658"/>
                </a:cubicBezTo>
                <a:cubicBezTo>
                  <a:pt x="767" y="4791"/>
                  <a:pt x="734" y="4933"/>
                  <a:pt x="701" y="5074"/>
                </a:cubicBezTo>
                <a:cubicBezTo>
                  <a:pt x="659" y="5349"/>
                  <a:pt x="659" y="5658"/>
                  <a:pt x="626" y="5941"/>
                </a:cubicBezTo>
                <a:cubicBezTo>
                  <a:pt x="592" y="6491"/>
                  <a:pt x="592" y="7016"/>
                  <a:pt x="559" y="7532"/>
                </a:cubicBezTo>
                <a:lnTo>
                  <a:pt x="559" y="8332"/>
                </a:lnTo>
                <a:cubicBezTo>
                  <a:pt x="526" y="8573"/>
                  <a:pt x="526" y="8823"/>
                  <a:pt x="526" y="9065"/>
                </a:cubicBezTo>
                <a:cubicBezTo>
                  <a:pt x="526" y="9198"/>
                  <a:pt x="493" y="9307"/>
                  <a:pt x="451" y="9448"/>
                </a:cubicBezTo>
                <a:lnTo>
                  <a:pt x="451" y="9790"/>
                </a:lnTo>
                <a:lnTo>
                  <a:pt x="451" y="10490"/>
                </a:lnTo>
                <a:lnTo>
                  <a:pt x="451" y="12989"/>
                </a:lnTo>
                <a:cubicBezTo>
                  <a:pt x="493" y="14480"/>
                  <a:pt x="493" y="15655"/>
                  <a:pt x="526" y="16455"/>
                </a:cubicBezTo>
                <a:cubicBezTo>
                  <a:pt x="526" y="16663"/>
                  <a:pt x="526" y="16838"/>
                  <a:pt x="559" y="16980"/>
                </a:cubicBezTo>
                <a:lnTo>
                  <a:pt x="559" y="17363"/>
                </a:lnTo>
                <a:cubicBezTo>
                  <a:pt x="592" y="17571"/>
                  <a:pt x="592" y="17671"/>
                  <a:pt x="592" y="17671"/>
                </a:cubicBezTo>
                <a:lnTo>
                  <a:pt x="526" y="17671"/>
                </a:lnTo>
                <a:lnTo>
                  <a:pt x="526" y="17988"/>
                </a:lnTo>
                <a:cubicBezTo>
                  <a:pt x="526" y="18196"/>
                  <a:pt x="526" y="18471"/>
                  <a:pt x="559" y="18887"/>
                </a:cubicBezTo>
                <a:cubicBezTo>
                  <a:pt x="559" y="19271"/>
                  <a:pt x="526" y="19754"/>
                  <a:pt x="451" y="20345"/>
                </a:cubicBezTo>
                <a:cubicBezTo>
                  <a:pt x="418" y="20937"/>
                  <a:pt x="351" y="21595"/>
                  <a:pt x="284" y="22361"/>
                </a:cubicBezTo>
                <a:cubicBezTo>
                  <a:pt x="209" y="23086"/>
                  <a:pt x="143" y="23919"/>
                  <a:pt x="109" y="24819"/>
                </a:cubicBezTo>
                <a:cubicBezTo>
                  <a:pt x="76" y="25277"/>
                  <a:pt x="34" y="25761"/>
                  <a:pt x="1" y="26244"/>
                </a:cubicBezTo>
                <a:lnTo>
                  <a:pt x="1" y="26627"/>
                </a:lnTo>
                <a:lnTo>
                  <a:pt x="1" y="26802"/>
                </a:lnTo>
                <a:lnTo>
                  <a:pt x="1" y="27010"/>
                </a:lnTo>
                <a:lnTo>
                  <a:pt x="1" y="27393"/>
                </a:lnTo>
                <a:lnTo>
                  <a:pt x="1" y="27777"/>
                </a:lnTo>
                <a:cubicBezTo>
                  <a:pt x="34" y="28327"/>
                  <a:pt x="76" y="28851"/>
                  <a:pt x="176" y="29443"/>
                </a:cubicBezTo>
                <a:cubicBezTo>
                  <a:pt x="284" y="29993"/>
                  <a:pt x="451" y="30584"/>
                  <a:pt x="734" y="31142"/>
                </a:cubicBezTo>
                <a:cubicBezTo>
                  <a:pt x="976" y="31692"/>
                  <a:pt x="1392" y="32250"/>
                  <a:pt x="1909" y="32667"/>
                </a:cubicBezTo>
                <a:cubicBezTo>
                  <a:pt x="2467" y="33050"/>
                  <a:pt x="3092" y="33292"/>
                  <a:pt x="3783" y="33434"/>
                </a:cubicBezTo>
                <a:cubicBezTo>
                  <a:pt x="4100" y="33500"/>
                  <a:pt x="4450" y="33533"/>
                  <a:pt x="4791" y="33533"/>
                </a:cubicBezTo>
                <a:cubicBezTo>
                  <a:pt x="4897" y="33545"/>
                  <a:pt x="5005" y="33548"/>
                  <a:pt x="5116" y="33548"/>
                </a:cubicBezTo>
                <a:cubicBezTo>
                  <a:pt x="5337" y="33548"/>
                  <a:pt x="5566" y="33533"/>
                  <a:pt x="5799" y="33533"/>
                </a:cubicBezTo>
                <a:cubicBezTo>
                  <a:pt x="6491" y="33500"/>
                  <a:pt x="7191" y="33400"/>
                  <a:pt x="7882" y="33292"/>
                </a:cubicBezTo>
                <a:cubicBezTo>
                  <a:pt x="8574" y="33150"/>
                  <a:pt x="9274" y="33017"/>
                  <a:pt x="9965" y="32875"/>
                </a:cubicBezTo>
                <a:cubicBezTo>
                  <a:pt x="10657" y="32700"/>
                  <a:pt x="11356" y="32567"/>
                  <a:pt x="12081" y="32459"/>
                </a:cubicBezTo>
                <a:cubicBezTo>
                  <a:pt x="12256" y="32425"/>
                  <a:pt x="12431" y="32392"/>
                  <a:pt x="12606" y="32392"/>
                </a:cubicBezTo>
                <a:cubicBezTo>
                  <a:pt x="12673" y="32392"/>
                  <a:pt x="12781" y="32392"/>
                  <a:pt x="12848" y="32359"/>
                </a:cubicBezTo>
                <a:lnTo>
                  <a:pt x="13123" y="32359"/>
                </a:lnTo>
                <a:cubicBezTo>
                  <a:pt x="13472" y="32392"/>
                  <a:pt x="13856" y="32425"/>
                  <a:pt x="14197" y="32459"/>
                </a:cubicBezTo>
                <a:cubicBezTo>
                  <a:pt x="14964" y="32525"/>
                  <a:pt x="15730" y="32634"/>
                  <a:pt x="16488" y="32734"/>
                </a:cubicBezTo>
                <a:cubicBezTo>
                  <a:pt x="18021" y="32942"/>
                  <a:pt x="19612" y="33117"/>
                  <a:pt x="21245" y="33150"/>
                </a:cubicBezTo>
                <a:lnTo>
                  <a:pt x="22462" y="33150"/>
                </a:lnTo>
                <a:cubicBezTo>
                  <a:pt x="22878" y="33117"/>
                  <a:pt x="23295" y="33117"/>
                  <a:pt x="23711" y="33050"/>
                </a:cubicBezTo>
                <a:cubicBezTo>
                  <a:pt x="24161" y="32984"/>
                  <a:pt x="24611" y="32842"/>
                  <a:pt x="24994" y="32600"/>
                </a:cubicBezTo>
                <a:cubicBezTo>
                  <a:pt x="25411" y="32359"/>
                  <a:pt x="25728" y="31976"/>
                  <a:pt x="25936" y="31559"/>
                </a:cubicBezTo>
                <a:cubicBezTo>
                  <a:pt x="26386" y="30759"/>
                  <a:pt x="26527" y="29893"/>
                  <a:pt x="26661" y="29060"/>
                </a:cubicBezTo>
                <a:cubicBezTo>
                  <a:pt x="26769" y="28227"/>
                  <a:pt x="26869" y="27360"/>
                  <a:pt x="26902" y="26527"/>
                </a:cubicBezTo>
                <a:cubicBezTo>
                  <a:pt x="27011" y="24819"/>
                  <a:pt x="27044" y="23120"/>
                  <a:pt x="27044" y="21420"/>
                </a:cubicBezTo>
                <a:cubicBezTo>
                  <a:pt x="27077" y="19687"/>
                  <a:pt x="27077" y="17988"/>
                  <a:pt x="27077" y="16280"/>
                </a:cubicBezTo>
                <a:cubicBezTo>
                  <a:pt x="27111" y="15413"/>
                  <a:pt x="27111" y="14547"/>
                  <a:pt x="27111" y="13714"/>
                </a:cubicBezTo>
                <a:lnTo>
                  <a:pt x="27111" y="13056"/>
                </a:lnTo>
                <a:lnTo>
                  <a:pt x="27152" y="12431"/>
                </a:lnTo>
                <a:cubicBezTo>
                  <a:pt x="27186" y="11981"/>
                  <a:pt x="27186" y="11564"/>
                  <a:pt x="27219" y="11148"/>
                </a:cubicBezTo>
                <a:cubicBezTo>
                  <a:pt x="27252" y="10281"/>
                  <a:pt x="27252" y="9448"/>
                  <a:pt x="27252" y="8573"/>
                </a:cubicBezTo>
                <a:cubicBezTo>
                  <a:pt x="27252" y="7740"/>
                  <a:pt x="27252" y="6874"/>
                  <a:pt x="27219" y="6007"/>
                </a:cubicBezTo>
                <a:cubicBezTo>
                  <a:pt x="27152" y="5141"/>
                  <a:pt x="27077" y="4275"/>
                  <a:pt x="26836" y="3408"/>
                </a:cubicBezTo>
                <a:cubicBezTo>
                  <a:pt x="26736" y="2950"/>
                  <a:pt x="26561" y="2533"/>
                  <a:pt x="26277" y="2117"/>
                </a:cubicBezTo>
                <a:cubicBezTo>
                  <a:pt x="26144" y="1909"/>
                  <a:pt x="25969" y="1700"/>
                  <a:pt x="25794" y="1567"/>
                </a:cubicBezTo>
                <a:cubicBezTo>
                  <a:pt x="25619" y="1392"/>
                  <a:pt x="25411" y="1217"/>
                  <a:pt x="25236" y="1117"/>
                </a:cubicBezTo>
                <a:cubicBezTo>
                  <a:pt x="24819" y="834"/>
                  <a:pt x="24370" y="701"/>
                  <a:pt x="23953" y="559"/>
                </a:cubicBezTo>
                <a:cubicBezTo>
                  <a:pt x="23536" y="417"/>
                  <a:pt x="23120" y="351"/>
                  <a:pt x="22670" y="284"/>
                </a:cubicBezTo>
                <a:cubicBezTo>
                  <a:pt x="21837" y="176"/>
                  <a:pt x="21004" y="109"/>
                  <a:pt x="20204" y="76"/>
                </a:cubicBezTo>
                <a:cubicBezTo>
                  <a:pt x="18571" y="1"/>
                  <a:pt x="17013" y="1"/>
                  <a:pt x="15447" y="1"/>
                </a:cubicBezTo>
                <a:close/>
              </a:path>
            </a:pathLst>
          </a:custGeom>
          <a:solidFill>
            <a:srgbClr val="203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0;p18">
            <a:extLst>
              <a:ext uri="{FF2B5EF4-FFF2-40B4-BE49-F238E27FC236}">
                <a16:creationId xmlns:a16="http://schemas.microsoft.com/office/drawing/2014/main" id="{80D2D437-FD7B-4C7B-ADC8-7E6B0BFFF0B7}"/>
              </a:ext>
            </a:extLst>
          </p:cNvPr>
          <p:cNvSpPr/>
          <p:nvPr/>
        </p:nvSpPr>
        <p:spPr>
          <a:xfrm>
            <a:off x="7009386" y="1849318"/>
            <a:ext cx="4457782" cy="822600"/>
          </a:xfrm>
          <a:prstGeom prst="rect">
            <a:avLst/>
          </a:prstGeom>
          <a:noFill/>
          <a:ln>
            <a:noFill/>
          </a:ln>
        </p:spPr>
        <p:txBody>
          <a:bodyPr spcFirstLastPara="1" wrap="square" lIns="270000" tIns="91425" rIns="274300" bIns="91425" anchor="t" anchorCtr="0">
            <a:noAutofit/>
          </a:bodyPr>
          <a:lstStyle/>
          <a:p>
            <a:pPr marL="0" marR="0" lvl="0" indent="0" algn="just" rtl="0">
              <a:spcBef>
                <a:spcPts val="0"/>
              </a:spcBef>
              <a:spcAft>
                <a:spcPts val="0"/>
              </a:spcAft>
              <a:buClr>
                <a:srgbClr val="000000"/>
              </a:buClr>
              <a:buSzPts val="1100"/>
              <a:buFont typeface="Arial"/>
              <a:buNone/>
            </a:pPr>
            <a:r>
              <a:rPr lang="en" sz="3600">
                <a:latin typeface="Roboto"/>
                <a:ea typeface="Roboto"/>
                <a:cs typeface="Roboto"/>
                <a:sym typeface="Roboto"/>
              </a:rPr>
              <a:t>b) 749 – 562 + 50</a:t>
            </a:r>
          </a:p>
          <a:p>
            <a:pPr lvl="0" algn="just">
              <a:lnSpc>
                <a:spcPct val="150000"/>
              </a:lnSpc>
              <a:spcBef>
                <a:spcPts val="600"/>
              </a:spcBef>
              <a:buClr>
                <a:schemeClr val="dk1"/>
              </a:buClr>
              <a:buSzPts val="1100"/>
            </a:pPr>
            <a:r>
              <a:rPr lang="en" sz="3600">
                <a:solidFill>
                  <a:schemeClr val="dk1"/>
                </a:solidFill>
                <a:latin typeface="Roboto"/>
                <a:ea typeface="Roboto"/>
                <a:cs typeface="Roboto"/>
                <a:sym typeface="Roboto"/>
              </a:rPr>
              <a:t>    =   187   +   50 </a:t>
            </a:r>
          </a:p>
          <a:p>
            <a:pPr lvl="0" algn="just">
              <a:lnSpc>
                <a:spcPct val="150000"/>
              </a:lnSpc>
              <a:spcBef>
                <a:spcPts val="600"/>
              </a:spcBef>
              <a:buClr>
                <a:schemeClr val="dk1"/>
              </a:buClr>
              <a:buSzPts val="1100"/>
            </a:pPr>
            <a:r>
              <a:rPr lang="en" sz="3600">
                <a:solidFill>
                  <a:schemeClr val="dk1"/>
                </a:solidFill>
                <a:latin typeface="Roboto"/>
                <a:ea typeface="Roboto"/>
                <a:cs typeface="Roboto"/>
                <a:sym typeface="Roboto"/>
              </a:rPr>
              <a:t>    =        237</a:t>
            </a:r>
            <a:r>
              <a:rPr lang="en" sz="3600">
                <a:latin typeface="Roboto"/>
                <a:ea typeface="Roboto"/>
                <a:cs typeface="Roboto"/>
                <a:sym typeface="Roboto"/>
              </a:rPr>
              <a:t> </a:t>
            </a:r>
            <a:endParaRPr sz="3600">
              <a:latin typeface="Roboto"/>
              <a:ea typeface="Roboto"/>
              <a:cs typeface="Roboto"/>
              <a:sym typeface="Roboto"/>
            </a:endParaRPr>
          </a:p>
        </p:txBody>
      </p:sp>
      <p:sp>
        <p:nvSpPr>
          <p:cNvPr id="36" name="Double Brace 34">
            <a:extLst>
              <a:ext uri="{FF2B5EF4-FFF2-40B4-BE49-F238E27FC236}">
                <a16:creationId xmlns:a16="http://schemas.microsoft.com/office/drawing/2014/main" id="{6E0A0DC7-A4C8-4BF9-B92B-B27982CCC890}"/>
              </a:ext>
            </a:extLst>
          </p:cNvPr>
          <p:cNvSpPr/>
          <p:nvPr/>
        </p:nvSpPr>
        <p:spPr>
          <a:xfrm rot="5400000">
            <a:off x="2624226" y="1575683"/>
            <a:ext cx="926716" cy="1234777"/>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a:extLst>
              <a:ext uri="{FF2B5EF4-FFF2-40B4-BE49-F238E27FC236}">
                <a16:creationId xmlns:a16="http://schemas.microsoft.com/office/drawing/2014/main" id="{7D59A866-91C1-47C5-B04F-6A348DEE6163}"/>
              </a:ext>
            </a:extLst>
          </p:cNvPr>
          <p:cNvSpPr/>
          <p:nvPr/>
        </p:nvSpPr>
        <p:spPr>
          <a:xfrm>
            <a:off x="1974765" y="2773367"/>
            <a:ext cx="638629" cy="486537"/>
          </a:xfrm>
          <a:prstGeom prst="rect">
            <a:avLst/>
          </a:prstGeom>
          <a:solidFill>
            <a:srgbClr val="FFE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BB013C6-7C6D-44BC-A7AC-D7F113093418}"/>
              </a:ext>
            </a:extLst>
          </p:cNvPr>
          <p:cNvSpPr/>
          <p:nvPr/>
        </p:nvSpPr>
        <p:spPr>
          <a:xfrm>
            <a:off x="2654603" y="2765165"/>
            <a:ext cx="771254" cy="486537"/>
          </a:xfrm>
          <a:prstGeom prst="rect">
            <a:avLst/>
          </a:prstGeom>
          <a:solidFill>
            <a:srgbClr val="FFE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7E6ECED-5637-4AEA-BD5A-F2145A067B07}"/>
              </a:ext>
            </a:extLst>
          </p:cNvPr>
          <p:cNvSpPr/>
          <p:nvPr/>
        </p:nvSpPr>
        <p:spPr>
          <a:xfrm>
            <a:off x="3690804" y="2820773"/>
            <a:ext cx="1369006" cy="486537"/>
          </a:xfrm>
          <a:prstGeom prst="rect">
            <a:avLst/>
          </a:prstGeom>
          <a:solidFill>
            <a:srgbClr val="FFE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38E59A0-2CF4-4D39-8ED2-7FEB26F39E9C}"/>
              </a:ext>
            </a:extLst>
          </p:cNvPr>
          <p:cNvSpPr/>
          <p:nvPr/>
        </p:nvSpPr>
        <p:spPr>
          <a:xfrm>
            <a:off x="1885686" y="3648255"/>
            <a:ext cx="817116" cy="486537"/>
          </a:xfrm>
          <a:prstGeom prst="rect">
            <a:avLst/>
          </a:prstGeom>
          <a:solidFill>
            <a:srgbClr val="FFE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24B6E6-8408-47A5-9C81-97CB7EA5CE14}"/>
              </a:ext>
            </a:extLst>
          </p:cNvPr>
          <p:cNvSpPr/>
          <p:nvPr/>
        </p:nvSpPr>
        <p:spPr>
          <a:xfrm>
            <a:off x="3116556" y="3709546"/>
            <a:ext cx="1046324" cy="486537"/>
          </a:xfrm>
          <a:prstGeom prst="rect">
            <a:avLst/>
          </a:prstGeom>
          <a:solidFill>
            <a:srgbClr val="FFE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uble Brace 34">
            <a:extLst>
              <a:ext uri="{FF2B5EF4-FFF2-40B4-BE49-F238E27FC236}">
                <a16:creationId xmlns:a16="http://schemas.microsoft.com/office/drawing/2014/main" id="{BADDA806-8A24-4A61-B48D-33F49A8515CE}"/>
              </a:ext>
            </a:extLst>
          </p:cNvPr>
          <p:cNvSpPr/>
          <p:nvPr/>
        </p:nvSpPr>
        <p:spPr>
          <a:xfrm rot="5400000">
            <a:off x="8477877" y="1591171"/>
            <a:ext cx="926716" cy="1234777"/>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979C833B-C17B-4B24-9F20-D8FDED2ACDBA}"/>
              </a:ext>
            </a:extLst>
          </p:cNvPr>
          <p:cNvSpPr/>
          <p:nvPr/>
        </p:nvSpPr>
        <p:spPr>
          <a:xfrm>
            <a:off x="7520127" y="2775156"/>
            <a:ext cx="638629" cy="486537"/>
          </a:xfrm>
          <a:prstGeom prst="rect">
            <a:avLst/>
          </a:prstGeom>
          <a:solidFill>
            <a:srgbClr val="FF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8FA3754-E869-45B0-ACCB-3C29581664EA}"/>
              </a:ext>
            </a:extLst>
          </p:cNvPr>
          <p:cNvSpPr/>
          <p:nvPr/>
        </p:nvSpPr>
        <p:spPr>
          <a:xfrm>
            <a:off x="8337243" y="2766599"/>
            <a:ext cx="774550" cy="486537"/>
          </a:xfrm>
          <a:prstGeom prst="rect">
            <a:avLst/>
          </a:prstGeom>
          <a:solidFill>
            <a:srgbClr val="FF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482C7AE-8524-4672-ABBB-491BFA687EB9}"/>
              </a:ext>
            </a:extLst>
          </p:cNvPr>
          <p:cNvSpPr/>
          <p:nvPr/>
        </p:nvSpPr>
        <p:spPr>
          <a:xfrm>
            <a:off x="9446659" y="2734070"/>
            <a:ext cx="1369006" cy="486537"/>
          </a:xfrm>
          <a:prstGeom prst="rect">
            <a:avLst/>
          </a:prstGeom>
          <a:solidFill>
            <a:srgbClr val="FF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20D2CF6-2C36-43F4-A18D-26E51E855BD7}"/>
              </a:ext>
            </a:extLst>
          </p:cNvPr>
          <p:cNvSpPr/>
          <p:nvPr/>
        </p:nvSpPr>
        <p:spPr>
          <a:xfrm>
            <a:off x="7520127" y="3635631"/>
            <a:ext cx="817116" cy="486537"/>
          </a:xfrm>
          <a:prstGeom prst="rect">
            <a:avLst/>
          </a:prstGeom>
          <a:solidFill>
            <a:srgbClr val="FF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2304D0B-D45F-472B-A792-503709511B93}"/>
              </a:ext>
            </a:extLst>
          </p:cNvPr>
          <p:cNvSpPr/>
          <p:nvPr/>
        </p:nvSpPr>
        <p:spPr>
          <a:xfrm>
            <a:off x="8744022" y="3689973"/>
            <a:ext cx="995064" cy="486537"/>
          </a:xfrm>
          <a:prstGeom prst="rect">
            <a:avLst/>
          </a:prstGeom>
          <a:solidFill>
            <a:srgbClr val="FF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44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6"/>
                                        </p:tgtEl>
                                      </p:cBhvr>
                                    </p:animEffect>
                                    <p:set>
                                      <p:cBhvr>
                                        <p:cTn id="57"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47"/>
                                        </p:tgtEl>
                                      </p:cBhvr>
                                    </p:animEffect>
                                    <p:set>
                                      <p:cBhvr>
                                        <p:cTn id="62"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A77CBA6-2109-4026-AF88-C0A152282AFA}"/>
              </a:ext>
            </a:extLst>
          </p:cNvPr>
          <p:cNvSpPr/>
          <p:nvPr/>
        </p:nvSpPr>
        <p:spPr>
          <a:xfrm>
            <a:off x="1610417" y="1296082"/>
            <a:ext cx="1161143" cy="497487"/>
          </a:xfrm>
          <a:prstGeom prst="ellipse">
            <a:avLst/>
          </a:prstGeom>
          <a:solidFill>
            <a:srgbClr val="FFE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oogle Shape;4386;p6">
            <a:extLst>
              <a:ext uri="{FF2B5EF4-FFF2-40B4-BE49-F238E27FC236}">
                <a16:creationId xmlns:a16="http://schemas.microsoft.com/office/drawing/2014/main" id="{6C90B0BA-3409-4C26-BDCB-937AD5AADE90}"/>
              </a:ext>
            </a:extLst>
          </p:cNvPr>
          <p:cNvGrpSpPr/>
          <p:nvPr/>
        </p:nvGrpSpPr>
        <p:grpSpPr>
          <a:xfrm>
            <a:off x="138532" y="218515"/>
            <a:ext cx="11994278" cy="1598968"/>
            <a:chOff x="1183343" y="1464304"/>
            <a:chExt cx="11166964" cy="1598968"/>
          </a:xfrm>
        </p:grpSpPr>
        <p:sp>
          <p:nvSpPr>
            <p:cNvPr id="28" name="Google Shape;4387;p6">
              <a:extLst>
                <a:ext uri="{FF2B5EF4-FFF2-40B4-BE49-F238E27FC236}">
                  <a16:creationId xmlns:a16="http://schemas.microsoft.com/office/drawing/2014/main" id="{44A3C0BF-7DB6-412B-B060-46F9B1C689B4}"/>
                </a:ext>
              </a:extLst>
            </p:cNvPr>
            <p:cNvSpPr txBox="1"/>
            <p:nvPr/>
          </p:nvSpPr>
          <p:spPr>
            <a:xfrm>
              <a:off x="1804762" y="1493652"/>
              <a:ext cx="10545545" cy="1569620"/>
            </a:xfrm>
            <a:prstGeom prst="rect">
              <a:avLst/>
            </a:prstGeom>
            <a:noFill/>
            <a:ln>
              <a:noFill/>
            </a:ln>
          </p:spPr>
          <p:txBody>
            <a:bodyPr spcFirstLastPara="1" wrap="square" lIns="91425" tIns="45700" rIns="91425" bIns="45700" anchor="t" anchorCtr="0">
              <a:spAutoFit/>
            </a:bodyPr>
            <a:lstStyle/>
            <a:p>
              <a:pPr algn="just"/>
              <a:r>
                <a:rPr lang="en-US" sz="3200"/>
                <a:t>Hưởng ứng phong trào phủ xanh đồi trọc, trường Lê Lợi trồng được 264 cây, trường Nguyễn Trãi trồng được 229 cây. Hỏi cả hai trường trồng được bao nhiêu cây?</a:t>
              </a:r>
              <a:endParaRPr lang="vi-VN" sz="3200" dirty="0"/>
            </a:p>
          </p:txBody>
        </p:sp>
        <p:sp>
          <p:nvSpPr>
            <p:cNvPr id="29" name="Google Shape;4388;p6">
              <a:extLst>
                <a:ext uri="{FF2B5EF4-FFF2-40B4-BE49-F238E27FC236}">
                  <a16:creationId xmlns:a16="http://schemas.microsoft.com/office/drawing/2014/main" id="{EE02FE6F-563E-4C72-82E7-B0BCE131940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rPr>
                <a:t>5</a:t>
              </a:r>
              <a:endParaRPr/>
            </a:p>
          </p:txBody>
        </p:sp>
      </p:grpSp>
      <p:cxnSp>
        <p:nvCxnSpPr>
          <p:cNvPr id="4" name="Straight Connector 3">
            <a:extLst>
              <a:ext uri="{FF2B5EF4-FFF2-40B4-BE49-F238E27FC236}">
                <a16:creationId xmlns:a16="http://schemas.microsoft.com/office/drawing/2014/main" id="{5E938AC9-C92D-49E6-8A10-E4B2FC9B924E}"/>
              </a:ext>
            </a:extLst>
          </p:cNvPr>
          <p:cNvCxnSpPr>
            <a:cxnSpLocks/>
          </p:cNvCxnSpPr>
          <p:nvPr/>
        </p:nvCxnSpPr>
        <p:spPr>
          <a:xfrm>
            <a:off x="9332755" y="769256"/>
            <a:ext cx="27710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0DD956-D1DE-4695-B536-E4EE099FBA84}"/>
              </a:ext>
            </a:extLst>
          </p:cNvPr>
          <p:cNvCxnSpPr>
            <a:cxnSpLocks/>
          </p:cNvCxnSpPr>
          <p:nvPr/>
        </p:nvCxnSpPr>
        <p:spPr>
          <a:xfrm flipV="1">
            <a:off x="4737132" y="1261941"/>
            <a:ext cx="7106523" cy="3414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42794A-CA50-4BE5-B2C8-D942997E515F}"/>
              </a:ext>
            </a:extLst>
          </p:cNvPr>
          <p:cNvCxnSpPr>
            <a:cxnSpLocks/>
          </p:cNvCxnSpPr>
          <p:nvPr/>
        </p:nvCxnSpPr>
        <p:spPr>
          <a:xfrm>
            <a:off x="805989" y="1773941"/>
            <a:ext cx="808600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8F65DDF-5EF5-4CC8-9998-C8322510C7BE}"/>
              </a:ext>
            </a:extLst>
          </p:cNvPr>
          <p:cNvPicPr>
            <a:picLocks noChangeAspect="1"/>
          </p:cNvPicPr>
          <p:nvPr/>
        </p:nvPicPr>
        <p:blipFill>
          <a:blip r:embed="rId5"/>
          <a:stretch>
            <a:fillRect/>
          </a:stretch>
        </p:blipFill>
        <p:spPr>
          <a:xfrm>
            <a:off x="7121174" y="2314372"/>
            <a:ext cx="4481219" cy="4194286"/>
          </a:xfrm>
          <a:prstGeom prst="rect">
            <a:avLst/>
          </a:prstGeom>
        </p:spPr>
      </p:pic>
      <p:cxnSp>
        <p:nvCxnSpPr>
          <p:cNvPr id="15" name="Straight Connector 14">
            <a:extLst>
              <a:ext uri="{FF2B5EF4-FFF2-40B4-BE49-F238E27FC236}">
                <a16:creationId xmlns:a16="http://schemas.microsoft.com/office/drawing/2014/main" id="{6ED2ABF8-BA02-4F22-A5F2-1305DD8680A8}"/>
              </a:ext>
            </a:extLst>
          </p:cNvPr>
          <p:cNvCxnSpPr>
            <a:cxnSpLocks/>
          </p:cNvCxnSpPr>
          <p:nvPr/>
        </p:nvCxnSpPr>
        <p:spPr>
          <a:xfrm>
            <a:off x="820503" y="1261941"/>
            <a:ext cx="3698807" cy="170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BBAE4D-FF81-4C29-84DD-2852F811E763}"/>
              </a:ext>
            </a:extLst>
          </p:cNvPr>
          <p:cNvSpPr txBox="1"/>
          <p:nvPr/>
        </p:nvSpPr>
        <p:spPr>
          <a:xfrm>
            <a:off x="559445" y="2976854"/>
            <a:ext cx="3527625" cy="646331"/>
          </a:xfrm>
          <a:prstGeom prst="rect">
            <a:avLst/>
          </a:prstGeom>
          <a:noFill/>
        </p:spPr>
        <p:txBody>
          <a:bodyPr wrap="square" rtlCol="0">
            <a:spAutoFit/>
          </a:bodyPr>
          <a:lstStyle/>
          <a:p>
            <a:pPr algn="just"/>
            <a:r>
              <a:rPr lang="en-US" sz="3600" i="1">
                <a:latin typeface="Arial" panose="020B0604020202020204" pitchFamily="34" charset="0"/>
                <a:cs typeface="Arial" panose="020B0604020202020204" pitchFamily="34" charset="0"/>
              </a:rPr>
              <a:t>Tóm tắt:</a:t>
            </a:r>
            <a:endParaRPr lang="vi-VN" sz="3600" i="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8CFE24F-E95C-4C35-8375-60D9FD1C8DA6}"/>
              </a:ext>
            </a:extLst>
          </p:cNvPr>
          <p:cNvSpPr txBox="1"/>
          <p:nvPr/>
        </p:nvSpPr>
        <p:spPr>
          <a:xfrm>
            <a:off x="559445" y="3832051"/>
            <a:ext cx="7993595"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Trường Lê Lợi		: 264 cây</a:t>
            </a:r>
            <a:endParaRPr lang="vi-VN"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3B93435-EA00-421E-876E-BA72F0765065}"/>
              </a:ext>
            </a:extLst>
          </p:cNvPr>
          <p:cNvSpPr txBox="1"/>
          <p:nvPr/>
        </p:nvSpPr>
        <p:spPr>
          <a:xfrm>
            <a:off x="559445" y="4581459"/>
            <a:ext cx="8515785"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Trường Nguyễn Trãi	: 229 cây</a:t>
            </a:r>
            <a:endParaRPr lang="vi-VN"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392049C-9F7D-4FD3-A94D-71D63DBA6422}"/>
              </a:ext>
            </a:extLst>
          </p:cNvPr>
          <p:cNvSpPr txBox="1"/>
          <p:nvPr/>
        </p:nvSpPr>
        <p:spPr>
          <a:xfrm>
            <a:off x="559445" y="5330867"/>
            <a:ext cx="10205477"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Cả hai trường		: … cây?</a:t>
            </a:r>
            <a:endParaRPr lang="vi-V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0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8214" y="514350"/>
            <a:ext cx="10639901" cy="5810250"/>
            <a:chOff x="631064" y="0"/>
            <a:chExt cx="1063990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27585"/>
            <a:stretch/>
          </p:blipFill>
          <p:spPr bwMode="auto">
            <a:xfrm>
              <a:off x="631064" y="0"/>
              <a:ext cx="10639901" cy="5810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1995506" y="2286329"/>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 </a:t>
            </a:r>
            <a:r>
              <a:rPr lang="vi-VN" altLang="en-US" sz="3800" b="1" dirty="0">
                <a:solidFill>
                  <a:srgbClr val="7030A0"/>
                </a:solidFill>
                <a:latin typeface="HP001 4 hàng" pitchFamily="34" charset="0"/>
              </a:rPr>
              <a:t>Số cây cả hai ǇrưŊg ǇrŬg đư</a:t>
            </a:r>
            <a:r>
              <a:rPr lang="el-GR" altLang="en-US" sz="3800" b="1" dirty="0">
                <a:solidFill>
                  <a:srgbClr val="7030A0"/>
                </a:solidFill>
                <a:latin typeface="HP001 4 hàng" pitchFamily="34" charset="0"/>
              </a:rPr>
              <a:t>ϑ </a:t>
            </a:r>
            <a:r>
              <a:rPr lang="vi-VN" altLang="en-US" sz="3800" b="1" dirty="0">
                <a:solidFill>
                  <a:srgbClr val="7030A0"/>
                </a:solidFill>
                <a:latin typeface="HP001 4 hàng" pitchFamily="34" charset="0"/>
              </a:rPr>
              <a:t>là:</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3595815" y="3003168"/>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264 + 229 = 493 (cây)</a:t>
            </a:r>
            <a:endParaRPr lang="en-US" altLang="en-US" sz="3800" b="1" i="1" dirty="0">
              <a:solidFill>
                <a:srgbClr val="7030A0"/>
              </a:solidFill>
              <a:latin typeface="HP001 4 hàng" pitchFamily="34" charset="0"/>
            </a:endParaRPr>
          </a:p>
        </p:txBody>
      </p:sp>
      <p:sp>
        <p:nvSpPr>
          <p:cNvPr id="11" name="Text Box 2"/>
          <p:cNvSpPr txBox="1">
            <a:spLocks noChangeArrowheads="1"/>
          </p:cNvSpPr>
          <p:nvPr/>
        </p:nvSpPr>
        <p:spPr bwMode="auto">
          <a:xfrm>
            <a:off x="4350108" y="3737530"/>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493 cây.</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932286" y="1568767"/>
            <a:ext cx="92914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5.</a:t>
            </a:r>
          </a:p>
        </p:txBody>
      </p:sp>
      <p:sp>
        <p:nvSpPr>
          <p:cNvPr id="19" name="Text Box 2"/>
          <p:cNvSpPr txBox="1">
            <a:spLocks noChangeArrowheads="1"/>
          </p:cNvSpPr>
          <p:nvPr/>
        </p:nvSpPr>
        <p:spPr bwMode="auto">
          <a:xfrm>
            <a:off x="4357815" y="1569491"/>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dirty="0">
                <a:solidFill>
                  <a:srgbClr val="7030A0"/>
                </a:solidFill>
                <a:latin typeface="HP001 4 hàng" pitchFamily="34" charset="0"/>
              </a:rPr>
              <a:t>Bài giải </a:t>
            </a:r>
          </a:p>
        </p:txBody>
      </p:sp>
      <p:sp>
        <p:nvSpPr>
          <p:cNvPr id="6" name="Rectangle: Rounded Corners 5">
            <a:extLst>
              <a:ext uri="{FF2B5EF4-FFF2-40B4-BE49-F238E27FC236}">
                <a16:creationId xmlns:a16="http://schemas.microsoft.com/office/drawing/2014/main" id="{EBD05AA8-487D-4BEB-9E6E-710247B506B9}"/>
              </a:ext>
            </a:extLst>
          </p:cNvPr>
          <p:cNvSpPr/>
          <p:nvPr/>
        </p:nvSpPr>
        <p:spPr>
          <a:xfrm>
            <a:off x="-1" y="4558370"/>
            <a:ext cx="6046839" cy="221833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C85B00-EE9F-4FBC-86CF-201CBB2DE8FA}"/>
              </a:ext>
            </a:extLst>
          </p:cNvPr>
          <p:cNvPicPr>
            <a:picLocks noChangeAspect="1"/>
          </p:cNvPicPr>
          <p:nvPr/>
        </p:nvPicPr>
        <p:blipFill>
          <a:blip r:embed="rId5"/>
          <a:stretch>
            <a:fillRect/>
          </a:stretch>
        </p:blipFill>
        <p:spPr>
          <a:xfrm>
            <a:off x="347524" y="4553802"/>
            <a:ext cx="7041418" cy="2246646"/>
          </a:xfrm>
          <a:prstGeom prst="rect">
            <a:avLst/>
          </a:prstGeom>
        </p:spPr>
      </p:pic>
    </p:spTree>
    <p:extLst>
      <p:ext uri="{BB962C8B-B14F-4D97-AF65-F5344CB8AC3E}">
        <p14:creationId xmlns:p14="http://schemas.microsoft.com/office/powerpoint/2010/main" val="24768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6" name="Title 15">
            <a:extLst>
              <a:ext uri="{FF2B5EF4-FFF2-40B4-BE49-F238E27FC236}">
                <a16:creationId xmlns:a16="http://schemas.microsoft.com/office/drawing/2014/main" id="{CC45E259-9176-4231-B050-39523E7BC67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Dặn dò</a:t>
            </a:r>
          </a:p>
        </p:txBody>
      </p:sp>
    </p:spTree>
    <p:extLst>
      <p:ext uri="{BB962C8B-B14F-4D97-AF65-F5344CB8AC3E}">
        <p14:creationId xmlns:p14="http://schemas.microsoft.com/office/powerpoint/2010/main" val="37038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Mspham0936082789"/>
          <p:cNvPicPr>
            <a:picLocks noChangeAspect="1"/>
          </p:cNvPicPr>
          <p:nvPr/>
        </p:nvPicPr>
        <p:blipFill rotWithShape="1">
          <a:blip r:embed="rId3"/>
          <a:srcRect l="9013" t="9358" r="484"/>
          <a:stretch/>
        </p:blipFill>
        <p:spPr>
          <a:xfrm>
            <a:off x="-336622" y="-366144"/>
            <a:ext cx="12835082" cy="7215661"/>
          </a:xfrm>
          <a:prstGeom prst="rect">
            <a:avLst/>
          </a:prstGeom>
        </p:spPr>
      </p:pic>
      <p:pic>
        <p:nvPicPr>
          <p:cNvPr id="78" name="kingofsea">
            <a:extLst>
              <a:ext uri="{FF2B5EF4-FFF2-40B4-BE49-F238E27FC236}">
                <a16:creationId xmlns:a16="http://schemas.microsoft.com/office/drawing/2014/main" id="{75CC1CCC-99FA-472F-98C3-EC1B605F2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2331" y="2481944"/>
            <a:ext cx="3574013" cy="3965273"/>
          </a:xfrm>
          <a:prstGeom prst="rect">
            <a:avLst/>
          </a:prstGeom>
        </p:spPr>
      </p:pic>
      <p:grpSp>
        <p:nvGrpSpPr>
          <p:cNvPr id="5" name="Group 4">
            <a:extLst>
              <a:ext uri="{FF2B5EF4-FFF2-40B4-BE49-F238E27FC236}">
                <a16:creationId xmlns:a16="http://schemas.microsoft.com/office/drawing/2014/main" id="{9F9AF736-0FC8-4F48-B749-41E4A24412A1}"/>
              </a:ext>
            </a:extLst>
          </p:cNvPr>
          <p:cNvGrpSpPr/>
          <p:nvPr/>
        </p:nvGrpSpPr>
        <p:grpSpPr>
          <a:xfrm>
            <a:off x="4194061" y="-178830"/>
            <a:ext cx="4470400" cy="2473461"/>
            <a:chOff x="1610519" y="-393817"/>
            <a:chExt cx="4470400" cy="2473461"/>
          </a:xfrm>
        </p:grpSpPr>
        <p:sp>
          <p:nvSpPr>
            <p:cNvPr id="4" name="Speech Bubble: Rectangle with Corners Rounded 3">
              <a:extLst>
                <a:ext uri="{FF2B5EF4-FFF2-40B4-BE49-F238E27FC236}">
                  <a16:creationId xmlns:a16="http://schemas.microsoft.com/office/drawing/2014/main" id="{A0F0882F-D071-462A-A69A-865313E6B0D4}"/>
                </a:ext>
              </a:extLst>
            </p:cNvPr>
            <p:cNvSpPr/>
            <p:nvPr/>
          </p:nvSpPr>
          <p:spPr>
            <a:xfrm>
              <a:off x="1610519" y="-393817"/>
              <a:ext cx="4470400" cy="2473461"/>
            </a:xfrm>
            <a:prstGeom prst="wedgeRoundRectCallout">
              <a:avLst>
                <a:gd name="adj1" fmla="val 595"/>
                <a:gd name="adj2" fmla="val 707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748D9C-2465-46EF-8EF0-BA091E39A823}"/>
                </a:ext>
              </a:extLst>
            </p:cNvPr>
            <p:cNvSpPr txBox="1"/>
            <p:nvPr/>
          </p:nvSpPr>
          <p:spPr>
            <a:xfrm>
              <a:off x="1755664" y="-236930"/>
              <a:ext cx="4194629" cy="1815882"/>
            </a:xfrm>
            <a:prstGeom prst="rect">
              <a:avLst/>
            </a:prstGeom>
            <a:noFill/>
          </p:spPr>
          <p:txBody>
            <a:bodyPr wrap="square" rtlCol="0">
              <a:spAutoFit/>
            </a:bodyPr>
            <a:lstStyle/>
            <a:p>
              <a:pPr algn="ctr"/>
              <a:r>
                <a:rPr lang="en-US" sz="2800"/>
                <a:t>Nếu vượt quá các thử thách của ta, các con sẽ được nhìn thấy nàng tiên cá, con gái của ta.</a:t>
              </a:r>
            </a:p>
          </p:txBody>
        </p:sp>
      </p:grpSp>
    </p:spTree>
    <p:extLst>
      <p:ext uri="{BB962C8B-B14F-4D97-AF65-F5344CB8AC3E}">
        <p14:creationId xmlns:p14="http://schemas.microsoft.com/office/powerpoint/2010/main" val="189310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Mspham0936082789"/>
          <p:cNvPicPr>
            <a:picLocks noChangeAspect="1"/>
          </p:cNvPicPr>
          <p:nvPr/>
        </p:nvPicPr>
        <p:blipFill rotWithShape="1">
          <a:blip r:embed="rId7"/>
          <a:srcRect l="9013" t="9358" r="484"/>
          <a:stretch/>
        </p:blipFill>
        <p:spPr>
          <a:xfrm>
            <a:off x="-336622" y="-366144"/>
            <a:ext cx="12835082" cy="7215661"/>
          </a:xfrm>
          <a:prstGeom prst="rect">
            <a:avLst/>
          </a:prstGeom>
        </p:spPr>
      </p:pic>
      <p:pic>
        <p:nvPicPr>
          <p:cNvPr id="23" name="kingofsea">
            <a:extLst>
              <a:ext uri="{FF2B5EF4-FFF2-40B4-BE49-F238E27FC236}">
                <a16:creationId xmlns:a16="http://schemas.microsoft.com/office/drawing/2014/main" id="{B1A79657-8EC1-43A5-8BBC-A6768ED2B7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0332" y="76234"/>
            <a:ext cx="2432597" cy="2698902"/>
          </a:xfrm>
          <a:prstGeom prst="rect">
            <a:avLst/>
          </a:prstGeom>
        </p:spPr>
      </p:pic>
      <p:grpSp>
        <p:nvGrpSpPr>
          <p:cNvPr id="82" name="B">
            <a:extLst>
              <a:ext uri="{FF2B5EF4-FFF2-40B4-BE49-F238E27FC236}">
                <a16:creationId xmlns:a16="http://schemas.microsoft.com/office/drawing/2014/main" id="{F9202B67-ECCF-432C-B475-F51ED6AFDBB5}"/>
              </a:ext>
            </a:extLst>
          </p:cNvPr>
          <p:cNvGrpSpPr/>
          <p:nvPr/>
        </p:nvGrpSpPr>
        <p:grpSpPr>
          <a:xfrm>
            <a:off x="7122623" y="3409941"/>
            <a:ext cx="4776170" cy="998387"/>
            <a:chOff x="6752507" y="4712225"/>
            <a:chExt cx="5049860" cy="1055598"/>
          </a:xfrm>
        </p:grpSpPr>
        <p:sp>
          <p:nvSpPr>
            <p:cNvPr id="75" name="22">
              <a:extLst>
                <a:ext uri="{FF2B5EF4-FFF2-40B4-BE49-F238E27FC236}">
                  <a16:creationId xmlns:a16="http://schemas.microsoft.com/office/drawing/2014/main" id="{C674B945-81ED-4507-B6D5-218F58BD1360}"/>
                </a:ext>
              </a:extLst>
            </p:cNvPr>
            <p:cNvSpPr>
              <a:spLocks noChangeArrowheads="1"/>
            </p:cNvSpPr>
            <p:nvPr/>
          </p:nvSpPr>
          <p:spPr bwMode="auto">
            <a:xfrm>
              <a:off x="7005439" y="4714770"/>
              <a:ext cx="4796928" cy="1053053"/>
            </a:xfrm>
            <a:prstGeom prst="roundRect">
              <a:avLst/>
            </a:prstGeom>
            <a:solidFill>
              <a:srgbClr val="FF0000"/>
            </a:solid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355 + 8</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sp>
          <p:nvSpPr>
            <p:cNvPr id="70" name="2">
              <a:extLst>
                <a:ext uri="{FF2B5EF4-FFF2-40B4-BE49-F238E27FC236}">
                  <a16:creationId xmlns:a16="http://schemas.microsoft.com/office/drawing/2014/main" id="{D8B0D089-4EDA-4CC0-909F-31D6436E7C42}"/>
                </a:ext>
              </a:extLst>
            </p:cNvPr>
            <p:cNvSpPr>
              <a:spLocks noChangeArrowheads="1"/>
            </p:cNvSpPr>
            <p:nvPr/>
          </p:nvSpPr>
          <p:spPr bwMode="auto">
            <a:xfrm>
              <a:off x="6752507" y="4712225"/>
              <a:ext cx="825087" cy="1053053"/>
            </a:xfrm>
            <a:prstGeom prst="homePlate">
              <a:avLst>
                <a:gd name="adj" fmla="val 46735"/>
              </a:avLst>
            </a:prstGeom>
            <a:solidFill>
              <a:srgbClr val="FF0000"/>
            </a:solid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B</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grpSp>
      <p:grpSp>
        <p:nvGrpSpPr>
          <p:cNvPr id="83" name="C">
            <a:extLst>
              <a:ext uri="{FF2B5EF4-FFF2-40B4-BE49-F238E27FC236}">
                <a16:creationId xmlns:a16="http://schemas.microsoft.com/office/drawing/2014/main" id="{12E43A79-D971-4923-8F3E-49B613A4FA11}"/>
              </a:ext>
            </a:extLst>
          </p:cNvPr>
          <p:cNvGrpSpPr/>
          <p:nvPr/>
        </p:nvGrpSpPr>
        <p:grpSpPr>
          <a:xfrm>
            <a:off x="7122623" y="4567032"/>
            <a:ext cx="4776170" cy="995980"/>
            <a:chOff x="6752507" y="5944150"/>
            <a:chExt cx="5049860" cy="1053053"/>
          </a:xfrm>
          <a:solidFill>
            <a:srgbClr val="00B050"/>
          </a:solidFill>
        </p:grpSpPr>
        <p:sp>
          <p:nvSpPr>
            <p:cNvPr id="77" name="33">
              <a:extLst>
                <a:ext uri="{FF2B5EF4-FFF2-40B4-BE49-F238E27FC236}">
                  <a16:creationId xmlns:a16="http://schemas.microsoft.com/office/drawing/2014/main" id="{83116745-14C3-43A7-9D53-A631A6BB5890}"/>
                </a:ext>
              </a:extLst>
            </p:cNvPr>
            <p:cNvSpPr>
              <a:spLocks noChangeArrowheads="1"/>
            </p:cNvSpPr>
            <p:nvPr/>
          </p:nvSpPr>
          <p:spPr bwMode="auto">
            <a:xfrm>
              <a:off x="7005439" y="5944150"/>
              <a:ext cx="4796928" cy="1053053"/>
            </a:xfrm>
            <a:prstGeom prst="roundRect">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355 + 6</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sp>
          <p:nvSpPr>
            <p:cNvPr id="74" name="3">
              <a:extLst>
                <a:ext uri="{FF2B5EF4-FFF2-40B4-BE49-F238E27FC236}">
                  <a16:creationId xmlns:a16="http://schemas.microsoft.com/office/drawing/2014/main" id="{9F5E5413-6063-49E3-9313-13BE5399F6A9}"/>
                </a:ext>
              </a:extLst>
            </p:cNvPr>
            <p:cNvSpPr>
              <a:spLocks noChangeArrowheads="1"/>
            </p:cNvSpPr>
            <p:nvPr/>
          </p:nvSpPr>
          <p:spPr bwMode="auto">
            <a:xfrm>
              <a:off x="6752507" y="5944150"/>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C</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grpSp>
      <p:grpSp>
        <p:nvGrpSpPr>
          <p:cNvPr id="84" name="D" hidden="1">
            <a:extLst>
              <a:ext uri="{FF2B5EF4-FFF2-40B4-BE49-F238E27FC236}">
                <a16:creationId xmlns:a16="http://schemas.microsoft.com/office/drawing/2014/main" id="{529A75E3-9CA2-4FD0-9753-FE443E453104}"/>
              </a:ext>
            </a:extLst>
          </p:cNvPr>
          <p:cNvGrpSpPr/>
          <p:nvPr/>
        </p:nvGrpSpPr>
        <p:grpSpPr>
          <a:xfrm>
            <a:off x="6799574" y="5056615"/>
            <a:ext cx="4776170" cy="995980"/>
            <a:chOff x="6752507" y="5944150"/>
            <a:chExt cx="5049860" cy="1053053"/>
          </a:xfrm>
          <a:solidFill>
            <a:srgbClr val="7030A0"/>
          </a:solidFill>
        </p:grpSpPr>
        <p:sp>
          <p:nvSpPr>
            <p:cNvPr id="85" name="44">
              <a:extLst>
                <a:ext uri="{FF2B5EF4-FFF2-40B4-BE49-F238E27FC236}">
                  <a16:creationId xmlns:a16="http://schemas.microsoft.com/office/drawing/2014/main" id="{261673C6-079C-44C6-891F-EC2D6D48A99D}"/>
                </a:ext>
              </a:extLst>
            </p:cNvPr>
            <p:cNvSpPr>
              <a:spLocks noChangeArrowheads="1"/>
            </p:cNvSpPr>
            <p:nvPr/>
          </p:nvSpPr>
          <p:spPr bwMode="auto">
            <a:xfrm>
              <a:off x="7005439" y="5944150"/>
              <a:ext cx="4796928" cy="1053053"/>
            </a:xfrm>
            <a:prstGeom prst="roundRect">
              <a:avLst/>
            </a:prstGeom>
            <a:grpFill/>
            <a:ln>
              <a:solidFill>
                <a:schemeClr val="bg1"/>
              </a:solidFill>
            </a:ln>
          </p:spPr>
          <p:txBody>
            <a:bodyPr anchor="ctr"/>
            <a:lstStyle/>
            <a:p>
              <a:pPr algn="ctr" defTabSz="912114">
                <a:buClrTx/>
                <a:defRPr/>
              </a:pPr>
              <a:r>
                <a:rPr lang="en-US"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rPr>
                <a:t>STOVE</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sp>
          <p:nvSpPr>
            <p:cNvPr id="86" name="4">
              <a:extLst>
                <a:ext uri="{FF2B5EF4-FFF2-40B4-BE49-F238E27FC236}">
                  <a16:creationId xmlns:a16="http://schemas.microsoft.com/office/drawing/2014/main" id="{9E093A9D-623C-4F76-8BAE-85D0638C05C1}"/>
                </a:ext>
              </a:extLst>
            </p:cNvPr>
            <p:cNvSpPr>
              <a:spLocks noChangeArrowheads="1"/>
            </p:cNvSpPr>
            <p:nvPr/>
          </p:nvSpPr>
          <p:spPr bwMode="auto">
            <a:xfrm>
              <a:off x="6752507" y="5944150"/>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rgbClr val="FFFFFF"/>
                  </a:solidFill>
                  <a:latin typeface="Calibri" panose="020F0502020204030204"/>
                  <a:ea typeface="印品黑体" panose="00000500000000000000" pitchFamily="2" charset="-122"/>
                  <a:cs typeface="+mn-cs"/>
                  <a:sym typeface="Arial" panose="020B0604020202020204" pitchFamily="34" charset="0"/>
                </a:rPr>
                <a:t>D</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grpSp>
      <p:pic>
        <p:nvPicPr>
          <p:cNvPr id="101" name="tryagain1">
            <a:extLst>
              <a:ext uri="{FF2B5EF4-FFF2-40B4-BE49-F238E27FC236}">
                <a16:creationId xmlns:a16="http://schemas.microsoft.com/office/drawing/2014/main" id="{48E08CDE-4F38-40EC-9A6B-EA10179FD7D6}"/>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425581" y="3463993"/>
            <a:ext cx="1825388" cy="1236908"/>
          </a:xfrm>
          <a:prstGeom prst="rect">
            <a:avLst/>
          </a:prstGeom>
        </p:spPr>
      </p:pic>
      <p:pic>
        <p:nvPicPr>
          <p:cNvPr id="107" name="tryagain2">
            <a:extLst>
              <a:ext uri="{FF2B5EF4-FFF2-40B4-BE49-F238E27FC236}">
                <a16:creationId xmlns:a16="http://schemas.microsoft.com/office/drawing/2014/main" id="{237D1E49-A132-4011-96F2-2B6DB3F5074A}"/>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445706" y="4613098"/>
            <a:ext cx="1825388" cy="1236908"/>
          </a:xfrm>
          <a:prstGeom prst="rect">
            <a:avLst/>
          </a:prstGeom>
        </p:spPr>
      </p:pic>
      <p:pic>
        <p:nvPicPr>
          <p:cNvPr id="108" name="tryagain3" hidden="1">
            <a:extLst>
              <a:ext uri="{FF2B5EF4-FFF2-40B4-BE49-F238E27FC236}">
                <a16:creationId xmlns:a16="http://schemas.microsoft.com/office/drawing/2014/main" id="{4940E826-008B-411A-916A-533F63220CB0}"/>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142781" y="5074791"/>
            <a:ext cx="1825388" cy="1236908"/>
          </a:xfrm>
          <a:prstGeom prst="rect">
            <a:avLst/>
          </a:prstGeom>
        </p:spPr>
      </p:pic>
      <p:grpSp>
        <p:nvGrpSpPr>
          <p:cNvPr id="66" name="A">
            <a:extLst>
              <a:ext uri="{FF2B5EF4-FFF2-40B4-BE49-F238E27FC236}">
                <a16:creationId xmlns:a16="http://schemas.microsoft.com/office/drawing/2014/main" id="{ACB017BA-37CD-4C59-9EBA-8DF464832DAE}"/>
              </a:ext>
            </a:extLst>
          </p:cNvPr>
          <p:cNvGrpSpPr/>
          <p:nvPr/>
        </p:nvGrpSpPr>
        <p:grpSpPr>
          <a:xfrm>
            <a:off x="7122623" y="2264657"/>
            <a:ext cx="4776170" cy="995980"/>
            <a:chOff x="6752507" y="3481573"/>
            <a:chExt cx="5049860" cy="1053053"/>
          </a:xfrm>
          <a:solidFill>
            <a:srgbClr val="FFC000"/>
          </a:solidFill>
        </p:grpSpPr>
        <p:sp>
          <p:nvSpPr>
            <p:cNvPr id="67" name="11">
              <a:extLst>
                <a:ext uri="{FF2B5EF4-FFF2-40B4-BE49-F238E27FC236}">
                  <a16:creationId xmlns:a16="http://schemas.microsoft.com/office/drawing/2014/main" id="{2096326E-85C9-42D3-8C79-496F269AB8F0}"/>
                </a:ext>
              </a:extLst>
            </p:cNvPr>
            <p:cNvSpPr>
              <a:spLocks noChangeArrowheads="1"/>
            </p:cNvSpPr>
            <p:nvPr/>
          </p:nvSpPr>
          <p:spPr bwMode="auto">
            <a:xfrm>
              <a:off x="7005439" y="3481573"/>
              <a:ext cx="4796928" cy="1053053"/>
            </a:xfrm>
            <a:prstGeom prst="roundRect">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355 + 9</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sp>
          <p:nvSpPr>
            <p:cNvPr id="68" name="1">
              <a:extLst>
                <a:ext uri="{FF2B5EF4-FFF2-40B4-BE49-F238E27FC236}">
                  <a16:creationId xmlns:a16="http://schemas.microsoft.com/office/drawing/2014/main" id="{412BD5AC-36CD-4601-9415-0740351A7E0F}"/>
                </a:ext>
              </a:extLst>
            </p:cNvPr>
            <p:cNvSpPr>
              <a:spLocks noChangeArrowheads="1"/>
            </p:cNvSpPr>
            <p:nvPr/>
          </p:nvSpPr>
          <p:spPr bwMode="auto">
            <a:xfrm>
              <a:off x="6752507" y="3481573"/>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A</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grpSp>
      <p:pic>
        <p:nvPicPr>
          <p:cNvPr id="102" name="welldone">
            <a:extLst>
              <a:ext uri="{FF2B5EF4-FFF2-40B4-BE49-F238E27FC236}">
                <a16:creationId xmlns:a16="http://schemas.microsoft.com/office/drawing/2014/main" id="{460C1D92-3BF7-4A89-B3A7-5EA64FB2F4B4}"/>
              </a:ext>
            </a:extLst>
          </p:cNvPr>
          <p:cNvPicPr>
            <a:picLocks noChangeAspect="1"/>
          </p:cNvPicPr>
          <p:nvPr/>
        </p:nvPicPr>
        <p:blipFill rotWithShape="1">
          <a:blip r:embed="rId9">
            <a:extLst>
              <a:ext uri="{28A0092B-C50C-407E-A947-70E740481C1C}">
                <a14:useLocalDpi xmlns:a14="http://schemas.microsoft.com/office/drawing/2010/main" val="0"/>
              </a:ext>
            </a:extLst>
          </a:blip>
          <a:srcRect b="54423"/>
          <a:stretch/>
        </p:blipFill>
        <p:spPr>
          <a:xfrm>
            <a:off x="6205166" y="2205154"/>
            <a:ext cx="2161624" cy="1401388"/>
          </a:xfrm>
          <a:prstGeom prst="rect">
            <a:avLst/>
          </a:prstGeom>
        </p:spPr>
      </p:pic>
      <p:pic>
        <p:nvPicPr>
          <p:cNvPr id="78" name="back">
            <a:hlinkClick r:id="" action="ppaction://hlinkshowjump?jump=nextslide"/>
            <a:extLst>
              <a:ext uri="{FF2B5EF4-FFF2-40B4-BE49-F238E27FC236}">
                <a16:creationId xmlns:a16="http://schemas.microsoft.com/office/drawing/2014/main" id="{D6816683-E2E8-40D9-A903-93B6EB9BC277}"/>
              </a:ext>
            </a:extLst>
          </p:cNvPr>
          <p:cNvPicPr>
            <a:picLocks noChangeAspect="1"/>
          </p:cNvPicPr>
          <p:nvPr/>
        </p:nvPicPr>
        <p:blipFill rotWithShape="1">
          <a:blip r:embed="rId10">
            <a:extLst>
              <a:ext uri="{28A0092B-C50C-407E-A947-70E740481C1C}">
                <a14:useLocalDpi xmlns:a14="http://schemas.microsoft.com/office/drawing/2010/main" val="0"/>
              </a:ext>
            </a:extLst>
          </a:blip>
          <a:srcRect l="10475" t="28188" r="74091" b="57781"/>
          <a:stretch/>
        </p:blipFill>
        <p:spPr>
          <a:xfrm flipH="1">
            <a:off x="10156285" y="406033"/>
            <a:ext cx="789405" cy="775849"/>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4" name="cauhoi">
            <a:extLst>
              <a:ext uri="{FF2B5EF4-FFF2-40B4-BE49-F238E27FC236}">
                <a16:creationId xmlns:a16="http://schemas.microsoft.com/office/drawing/2014/main" id="{22221B68-CE44-4A00-855F-BAFC678DBD91}"/>
              </a:ext>
            </a:extLst>
          </p:cNvPr>
          <p:cNvSpPr/>
          <p:nvPr/>
        </p:nvSpPr>
        <p:spPr>
          <a:xfrm>
            <a:off x="328943" y="1928724"/>
            <a:ext cx="6164311" cy="4214154"/>
          </a:xfrm>
          <a:prstGeom prst="homePlate">
            <a:avLst>
              <a:gd name="adj" fmla="val 18089"/>
            </a:avLst>
          </a:prstGeom>
          <a:solidFill>
            <a:schemeClr val="bg1">
              <a:alpha val="90000"/>
            </a:schemeClr>
          </a:solidFill>
          <a:ln w="28575">
            <a:solidFill>
              <a:srgbClr val="34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sz="5400" b="1" kern="1200">
                <a:solidFill>
                  <a:prstClr val="black"/>
                </a:solidFill>
                <a:latin typeface="+mj-lt"/>
              </a:rPr>
              <a:t>Phép tính nào có kết quả lớn nhất?</a:t>
            </a:r>
            <a:endParaRPr lang="en-US" sz="7200" b="1" kern="1200" dirty="0">
              <a:solidFill>
                <a:prstClr val="black"/>
              </a:solidFill>
              <a:latin typeface="+mj-lt"/>
            </a:endParaRPr>
          </a:p>
        </p:txBody>
      </p:sp>
      <p:pic>
        <p:nvPicPr>
          <p:cNvPr id="2" name="sorry wa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182" y="106665"/>
            <a:ext cx="608092" cy="608092"/>
          </a:xfrm>
          <a:prstGeom prst="rect">
            <a:avLst/>
          </a:prstGeom>
        </p:spPr>
      </p:pic>
      <p:pic>
        <p:nvPicPr>
          <p:cNvPr id="3" name="yeaht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96363" y="204846"/>
            <a:ext cx="608092" cy="608092"/>
          </a:xfrm>
          <a:prstGeom prst="rect">
            <a:avLst/>
          </a:prstGeom>
        </p:spPr>
      </p:pic>
    </p:spTree>
    <p:extLst>
      <p:ext uri="{BB962C8B-B14F-4D97-AF65-F5344CB8AC3E}">
        <p14:creationId xmlns:p14="http://schemas.microsoft.com/office/powerpoint/2010/main" val="1502328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253" fill="hold"/>
                                        <p:tgtEl>
                                          <p:spTgt spid="3"/>
                                        </p:tgtEl>
                                      </p:cBhvr>
                                    </p:cmd>
                                  </p:childTnLst>
                                </p:cTn>
                              </p:par>
                            </p:childTnLst>
                          </p:cTn>
                        </p:par>
                        <p:par>
                          <p:cTn id="10" fill="hold">
                            <p:stCondLst>
                              <p:cond delay="1253"/>
                            </p:stCondLst>
                            <p:childTnLst>
                              <p:par>
                                <p:cTn id="11" presetID="1" presetClass="entr" presetSubtype="0" fill="hold" nodeType="afterEffect">
                                  <p:stCondLst>
                                    <p:cond delay="75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13" restart="whenNotActive" fill="hold" evtFilter="cancelBubble" nodeType="interactiveSeq">
                <p:stCondLst>
                  <p:cond evt="onClick" delay="0">
                    <p:tgtEl>
                      <p:spTgt spid="8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childTnLst>
                                </p:cTn>
                              </p:par>
                            </p:childTnLst>
                          </p:cTn>
                        </p:par>
                        <p:par>
                          <p:cTn id="18" fill="hold">
                            <p:stCondLst>
                              <p:cond delay="0"/>
                            </p:stCondLst>
                            <p:childTnLst>
                              <p:par>
                                <p:cTn id="19" presetID="1" presetClass="mediacall" presetSubtype="0" fill="hold" nodeType="afterEffect">
                                  <p:stCondLst>
                                    <p:cond delay="0"/>
                                  </p:stCondLst>
                                  <p:childTnLst>
                                    <p:cmd type="call" cmd="playFrom(0.0)">
                                      <p:cBhvr>
                                        <p:cTn id="20" dur="1201" fill="hold"/>
                                        <p:tgtEl>
                                          <p:spTgt spid="2"/>
                                        </p:tgtEl>
                                      </p:cBhvr>
                                    </p:cmd>
                                  </p:childTnLst>
                                </p:cTn>
                              </p:par>
                            </p:childTnLst>
                          </p:cTn>
                        </p:par>
                      </p:childTnLst>
                    </p:cTn>
                  </p:par>
                </p:childTnLst>
              </p:cTn>
              <p:nextCondLst>
                <p:cond evt="onClick" delay="0">
                  <p:tgtEl>
                    <p:spTgt spid="82"/>
                  </p:tgtEl>
                </p:cond>
              </p:nextCondLst>
            </p:seq>
            <p:seq concurrent="1" nextAc="seek">
              <p:cTn id="21" restart="whenNotActive" fill="hold" evtFilter="cancelBubble" nodeType="interactiveSeq">
                <p:stCondLst>
                  <p:cond evt="onClick" delay="0">
                    <p:tgtEl>
                      <p:spTgt spid="84"/>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8"/>
                                        </p:tgtEl>
                                        <p:attrNameLst>
                                          <p:attrName>style.visibility</p:attrName>
                                        </p:attrNameLst>
                                      </p:cBhvr>
                                      <p:to>
                                        <p:strVal val="visible"/>
                                      </p:to>
                                    </p:set>
                                  </p:childTnLst>
                                </p:cTn>
                              </p:par>
                              <p:par>
                                <p:cTn id="26" presetID="1" presetClass="mediacall" presetSubtype="0" fill="hold" nodeType="withEffect">
                                  <p:stCondLst>
                                    <p:cond delay="0"/>
                                  </p:stCondLst>
                                  <p:childTnLst>
                                    <p:cmd type="call" cmd="playFrom(0.0)">
                                      <p:cBhvr>
                                        <p:cTn id="27" dur="1201" fill="hold"/>
                                        <p:tgtEl>
                                          <p:spTgt spid="2"/>
                                        </p:tgtEl>
                                      </p:cBhvr>
                                    </p:cmd>
                                  </p:childTnLst>
                                </p:cTn>
                              </p:par>
                            </p:childTnLst>
                          </p:cTn>
                        </p:par>
                      </p:childTnLst>
                    </p:cTn>
                  </p:par>
                </p:childTnLst>
              </p:cTn>
              <p:nextCondLst>
                <p:cond evt="onClick" delay="0">
                  <p:tgtEl>
                    <p:spTgt spid="84"/>
                  </p:tgtEl>
                </p:cond>
              </p:nextCondLst>
            </p:seq>
            <p:seq concurrent="1" nextAc="seek">
              <p:cTn id="28" restart="whenNotActive" fill="hold" evtFilter="cancelBubble" nodeType="interactiveSeq">
                <p:stCondLst>
                  <p:cond evt="onClick" delay="0">
                    <p:tgtEl>
                      <p:spTgt spid="83"/>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mediacall" presetSubtype="0" fill="hold" nodeType="withEffect">
                                  <p:stCondLst>
                                    <p:cond delay="0"/>
                                  </p:stCondLst>
                                  <p:childTnLst>
                                    <p:cmd type="call" cmd="playFrom(0.0)">
                                      <p:cBhvr>
                                        <p:cTn id="34" dur="1201" fill="hold"/>
                                        <p:tgtEl>
                                          <p:spTgt spid="2"/>
                                        </p:tgtEl>
                                      </p:cBhvr>
                                    </p:cmd>
                                  </p:childTnLst>
                                </p:cTn>
                              </p:par>
                            </p:childTnLst>
                          </p:cTn>
                        </p:par>
                      </p:childTnLst>
                    </p:cTn>
                  </p:par>
                </p:childTnLst>
              </p:cTn>
              <p:nextCondLst>
                <p:cond evt="onClick" delay="0">
                  <p:tgtEl>
                    <p:spTgt spid="83"/>
                  </p:tgtEl>
                </p:cond>
              </p:nextCondLst>
            </p:seq>
            <p:audio>
              <p:cMediaNode vol="80000" showWhenStopped="0">
                <p:cTn id="35" fill="hold" display="0">
                  <p:stCondLst>
                    <p:cond delay="indefinite"/>
                  </p:stCondLst>
                  <p:endCondLst>
                    <p:cond evt="onStopAudio" delay="0">
                      <p:tgtEl>
                        <p:sldTgt/>
                      </p:tgtEl>
                    </p:cond>
                  </p:endCondLst>
                </p:cTn>
                <p:tgtEl>
                  <p:spTgt spid="3"/>
                </p:tgtEl>
              </p:cMediaNode>
            </p:audio>
            <p:audio>
              <p:cMediaNode vol="80000" showWhenStopped="0">
                <p:cTn id="3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Mspham0936082789"/>
          <p:cNvPicPr>
            <a:picLocks noChangeAspect="1"/>
          </p:cNvPicPr>
          <p:nvPr/>
        </p:nvPicPr>
        <p:blipFill rotWithShape="1">
          <a:blip r:embed="rId7"/>
          <a:srcRect l="9013" t="9358" r="484"/>
          <a:stretch/>
        </p:blipFill>
        <p:spPr>
          <a:xfrm>
            <a:off x="-336622" y="-366144"/>
            <a:ext cx="12835082" cy="7215661"/>
          </a:xfrm>
          <a:prstGeom prst="rect">
            <a:avLst/>
          </a:prstGeom>
        </p:spPr>
      </p:pic>
      <p:pic>
        <p:nvPicPr>
          <p:cNvPr id="23" name="kingofsea">
            <a:extLst>
              <a:ext uri="{FF2B5EF4-FFF2-40B4-BE49-F238E27FC236}">
                <a16:creationId xmlns:a16="http://schemas.microsoft.com/office/drawing/2014/main" id="{B1A79657-8EC1-43A5-8BBC-A6768ED2B7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0332" y="76234"/>
            <a:ext cx="2432597" cy="2698902"/>
          </a:xfrm>
          <a:prstGeom prst="rect">
            <a:avLst/>
          </a:prstGeom>
        </p:spPr>
      </p:pic>
      <p:grpSp>
        <p:nvGrpSpPr>
          <p:cNvPr id="82" name="B">
            <a:extLst>
              <a:ext uri="{FF2B5EF4-FFF2-40B4-BE49-F238E27FC236}">
                <a16:creationId xmlns:a16="http://schemas.microsoft.com/office/drawing/2014/main" id="{F9202B67-ECCF-432C-B475-F51ED6AFDBB5}"/>
              </a:ext>
            </a:extLst>
          </p:cNvPr>
          <p:cNvGrpSpPr/>
          <p:nvPr/>
        </p:nvGrpSpPr>
        <p:grpSpPr>
          <a:xfrm>
            <a:off x="7008606" y="3580967"/>
            <a:ext cx="4776170" cy="998387"/>
            <a:chOff x="6752507" y="4712225"/>
            <a:chExt cx="5049860" cy="1055598"/>
          </a:xfrm>
        </p:grpSpPr>
        <p:sp>
          <p:nvSpPr>
            <p:cNvPr id="75" name="22">
              <a:extLst>
                <a:ext uri="{FF2B5EF4-FFF2-40B4-BE49-F238E27FC236}">
                  <a16:creationId xmlns:a16="http://schemas.microsoft.com/office/drawing/2014/main" id="{C674B945-81ED-4507-B6D5-218F58BD1360}"/>
                </a:ext>
              </a:extLst>
            </p:cNvPr>
            <p:cNvSpPr>
              <a:spLocks noChangeArrowheads="1"/>
            </p:cNvSpPr>
            <p:nvPr/>
          </p:nvSpPr>
          <p:spPr bwMode="auto">
            <a:xfrm>
              <a:off x="7005439" y="4714770"/>
              <a:ext cx="4796928" cy="1053053"/>
            </a:xfrm>
            <a:prstGeom prst="roundRect">
              <a:avLst/>
            </a:prstGeom>
            <a:solidFill>
              <a:srgbClr val="FF0000"/>
            </a:solid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800</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sp>
          <p:nvSpPr>
            <p:cNvPr id="70" name="2">
              <a:extLst>
                <a:ext uri="{FF2B5EF4-FFF2-40B4-BE49-F238E27FC236}">
                  <a16:creationId xmlns:a16="http://schemas.microsoft.com/office/drawing/2014/main" id="{D8B0D089-4EDA-4CC0-909F-31D6436E7C42}"/>
                </a:ext>
              </a:extLst>
            </p:cNvPr>
            <p:cNvSpPr>
              <a:spLocks noChangeArrowheads="1"/>
            </p:cNvSpPr>
            <p:nvPr/>
          </p:nvSpPr>
          <p:spPr bwMode="auto">
            <a:xfrm>
              <a:off x="6752507" y="4712225"/>
              <a:ext cx="825087" cy="1053053"/>
            </a:xfrm>
            <a:prstGeom prst="homePlate">
              <a:avLst>
                <a:gd name="adj" fmla="val 46735"/>
              </a:avLst>
            </a:prstGeom>
            <a:solidFill>
              <a:srgbClr val="FF0000"/>
            </a:solid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B</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grpSp>
      <p:grpSp>
        <p:nvGrpSpPr>
          <p:cNvPr id="83" name="C">
            <a:extLst>
              <a:ext uri="{FF2B5EF4-FFF2-40B4-BE49-F238E27FC236}">
                <a16:creationId xmlns:a16="http://schemas.microsoft.com/office/drawing/2014/main" id="{12E43A79-D971-4923-8F3E-49B613A4FA11}"/>
              </a:ext>
            </a:extLst>
          </p:cNvPr>
          <p:cNvGrpSpPr/>
          <p:nvPr/>
        </p:nvGrpSpPr>
        <p:grpSpPr>
          <a:xfrm>
            <a:off x="7008606" y="4738057"/>
            <a:ext cx="4776170" cy="995980"/>
            <a:chOff x="6752507" y="5944150"/>
            <a:chExt cx="5049860" cy="1053053"/>
          </a:xfrm>
          <a:solidFill>
            <a:srgbClr val="00B050"/>
          </a:solidFill>
        </p:grpSpPr>
        <p:sp>
          <p:nvSpPr>
            <p:cNvPr id="77" name="33">
              <a:extLst>
                <a:ext uri="{FF2B5EF4-FFF2-40B4-BE49-F238E27FC236}">
                  <a16:creationId xmlns:a16="http://schemas.microsoft.com/office/drawing/2014/main" id="{83116745-14C3-43A7-9D53-A631A6BB5890}"/>
                </a:ext>
              </a:extLst>
            </p:cNvPr>
            <p:cNvSpPr>
              <a:spLocks noChangeArrowheads="1"/>
            </p:cNvSpPr>
            <p:nvPr/>
          </p:nvSpPr>
          <p:spPr bwMode="auto">
            <a:xfrm>
              <a:off x="7005439" y="5944150"/>
              <a:ext cx="4796928" cy="1053053"/>
            </a:xfrm>
            <a:prstGeom prst="roundRect">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200</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sp>
          <p:nvSpPr>
            <p:cNvPr id="74" name="3">
              <a:extLst>
                <a:ext uri="{FF2B5EF4-FFF2-40B4-BE49-F238E27FC236}">
                  <a16:creationId xmlns:a16="http://schemas.microsoft.com/office/drawing/2014/main" id="{9F5E5413-6063-49E3-9313-13BE5399F6A9}"/>
                </a:ext>
              </a:extLst>
            </p:cNvPr>
            <p:cNvSpPr>
              <a:spLocks noChangeArrowheads="1"/>
            </p:cNvSpPr>
            <p:nvPr/>
          </p:nvSpPr>
          <p:spPr bwMode="auto">
            <a:xfrm>
              <a:off x="6752507" y="5944150"/>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C</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grpSp>
      <p:grpSp>
        <p:nvGrpSpPr>
          <p:cNvPr id="84" name="D" hidden="1">
            <a:extLst>
              <a:ext uri="{FF2B5EF4-FFF2-40B4-BE49-F238E27FC236}">
                <a16:creationId xmlns:a16="http://schemas.microsoft.com/office/drawing/2014/main" id="{529A75E3-9CA2-4FD0-9753-FE443E453104}"/>
              </a:ext>
            </a:extLst>
          </p:cNvPr>
          <p:cNvGrpSpPr/>
          <p:nvPr/>
        </p:nvGrpSpPr>
        <p:grpSpPr>
          <a:xfrm>
            <a:off x="6799574" y="5056615"/>
            <a:ext cx="4776170" cy="995980"/>
            <a:chOff x="6752507" y="5944150"/>
            <a:chExt cx="5049860" cy="1053053"/>
          </a:xfrm>
          <a:solidFill>
            <a:srgbClr val="7030A0"/>
          </a:solidFill>
        </p:grpSpPr>
        <p:sp>
          <p:nvSpPr>
            <p:cNvPr id="85" name="44">
              <a:extLst>
                <a:ext uri="{FF2B5EF4-FFF2-40B4-BE49-F238E27FC236}">
                  <a16:creationId xmlns:a16="http://schemas.microsoft.com/office/drawing/2014/main" id="{261673C6-079C-44C6-891F-EC2D6D48A99D}"/>
                </a:ext>
              </a:extLst>
            </p:cNvPr>
            <p:cNvSpPr>
              <a:spLocks noChangeArrowheads="1"/>
            </p:cNvSpPr>
            <p:nvPr/>
          </p:nvSpPr>
          <p:spPr bwMode="auto">
            <a:xfrm>
              <a:off x="7005439" y="5944150"/>
              <a:ext cx="4796928" cy="1053053"/>
            </a:xfrm>
            <a:prstGeom prst="roundRect">
              <a:avLst/>
            </a:prstGeom>
            <a:grpFill/>
            <a:ln>
              <a:solidFill>
                <a:schemeClr val="bg1"/>
              </a:solidFill>
            </a:ln>
          </p:spPr>
          <p:txBody>
            <a:bodyPr anchor="ctr"/>
            <a:lstStyle/>
            <a:p>
              <a:pPr algn="ctr" defTabSz="912114">
                <a:buClrTx/>
                <a:defRPr/>
              </a:pPr>
              <a:r>
                <a:rPr lang="en-US"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rPr>
                <a:t>Climb </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sp>
          <p:nvSpPr>
            <p:cNvPr id="86" name="4">
              <a:extLst>
                <a:ext uri="{FF2B5EF4-FFF2-40B4-BE49-F238E27FC236}">
                  <a16:creationId xmlns:a16="http://schemas.microsoft.com/office/drawing/2014/main" id="{9E093A9D-623C-4F76-8BAE-85D0638C05C1}"/>
                </a:ext>
              </a:extLst>
            </p:cNvPr>
            <p:cNvSpPr>
              <a:spLocks noChangeArrowheads="1"/>
            </p:cNvSpPr>
            <p:nvPr/>
          </p:nvSpPr>
          <p:spPr bwMode="auto">
            <a:xfrm>
              <a:off x="6752507" y="5944150"/>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rgbClr val="FFFFFF"/>
                  </a:solidFill>
                  <a:latin typeface="Calibri" panose="020F0502020204030204"/>
                  <a:ea typeface="印品黑体" panose="00000500000000000000" pitchFamily="2" charset="-122"/>
                  <a:cs typeface="+mn-cs"/>
                  <a:sym typeface="Arial" panose="020B0604020202020204" pitchFamily="34" charset="0"/>
                </a:rPr>
                <a:t>D</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grpSp>
      <p:pic>
        <p:nvPicPr>
          <p:cNvPr id="107" name="tryagain2">
            <a:extLst>
              <a:ext uri="{FF2B5EF4-FFF2-40B4-BE49-F238E27FC236}">
                <a16:creationId xmlns:a16="http://schemas.microsoft.com/office/drawing/2014/main" id="{237D1E49-A132-4011-96F2-2B6DB3F5074A}"/>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331689" y="4784123"/>
            <a:ext cx="1825388" cy="1236908"/>
          </a:xfrm>
          <a:prstGeom prst="rect">
            <a:avLst/>
          </a:prstGeom>
        </p:spPr>
      </p:pic>
      <p:pic>
        <p:nvPicPr>
          <p:cNvPr id="108" name="tryagain3" hidden="1">
            <a:extLst>
              <a:ext uri="{FF2B5EF4-FFF2-40B4-BE49-F238E27FC236}">
                <a16:creationId xmlns:a16="http://schemas.microsoft.com/office/drawing/2014/main" id="{4940E826-008B-411A-916A-533F63220CB0}"/>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142781" y="5074791"/>
            <a:ext cx="1825388" cy="1236908"/>
          </a:xfrm>
          <a:prstGeom prst="rect">
            <a:avLst/>
          </a:prstGeom>
        </p:spPr>
      </p:pic>
      <p:grpSp>
        <p:nvGrpSpPr>
          <p:cNvPr id="66" name="A">
            <a:extLst>
              <a:ext uri="{FF2B5EF4-FFF2-40B4-BE49-F238E27FC236}">
                <a16:creationId xmlns:a16="http://schemas.microsoft.com/office/drawing/2014/main" id="{ACB017BA-37CD-4C59-9EBA-8DF464832DAE}"/>
              </a:ext>
            </a:extLst>
          </p:cNvPr>
          <p:cNvGrpSpPr/>
          <p:nvPr/>
        </p:nvGrpSpPr>
        <p:grpSpPr>
          <a:xfrm>
            <a:off x="7008606" y="2435682"/>
            <a:ext cx="4776170" cy="995980"/>
            <a:chOff x="6752507" y="3481573"/>
            <a:chExt cx="5049860" cy="1053053"/>
          </a:xfrm>
          <a:solidFill>
            <a:srgbClr val="FFC000"/>
          </a:solidFill>
        </p:grpSpPr>
        <p:sp>
          <p:nvSpPr>
            <p:cNvPr id="67" name="11">
              <a:extLst>
                <a:ext uri="{FF2B5EF4-FFF2-40B4-BE49-F238E27FC236}">
                  <a16:creationId xmlns:a16="http://schemas.microsoft.com/office/drawing/2014/main" id="{2096326E-85C9-42D3-8C79-496F269AB8F0}"/>
                </a:ext>
              </a:extLst>
            </p:cNvPr>
            <p:cNvSpPr>
              <a:spLocks noChangeArrowheads="1"/>
            </p:cNvSpPr>
            <p:nvPr/>
          </p:nvSpPr>
          <p:spPr bwMode="auto">
            <a:xfrm>
              <a:off x="7005439" y="3481573"/>
              <a:ext cx="4796928" cy="1053053"/>
            </a:xfrm>
            <a:prstGeom prst="roundRect">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700</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sp>
          <p:nvSpPr>
            <p:cNvPr id="68" name="1">
              <a:extLst>
                <a:ext uri="{FF2B5EF4-FFF2-40B4-BE49-F238E27FC236}">
                  <a16:creationId xmlns:a16="http://schemas.microsoft.com/office/drawing/2014/main" id="{412BD5AC-36CD-4601-9415-0740351A7E0F}"/>
                </a:ext>
              </a:extLst>
            </p:cNvPr>
            <p:cNvSpPr>
              <a:spLocks noChangeArrowheads="1"/>
            </p:cNvSpPr>
            <p:nvPr/>
          </p:nvSpPr>
          <p:spPr bwMode="auto">
            <a:xfrm>
              <a:off x="6752507" y="3481573"/>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chemeClr val="tx1"/>
                  </a:solidFill>
                  <a:latin typeface="+mj-lt"/>
                  <a:ea typeface="印品黑体" panose="00000500000000000000" pitchFamily="2" charset="-122"/>
                  <a:cs typeface="+mn-cs"/>
                  <a:sym typeface="Arial" panose="020B0604020202020204" pitchFamily="34" charset="0"/>
                </a:rPr>
                <a:t>A</a:t>
              </a:r>
              <a:endParaRPr lang="zh-CN" altLang="zh-CN" sz="3310" b="1" kern="1200" dirty="0">
                <a:solidFill>
                  <a:schemeClr val="tx1"/>
                </a:solidFill>
                <a:latin typeface="+mj-lt"/>
                <a:ea typeface="印品黑体" panose="00000500000000000000" pitchFamily="2" charset="-122"/>
                <a:cs typeface="+mn-cs"/>
                <a:sym typeface="Arial" panose="020B0604020202020204" pitchFamily="34" charset="0"/>
              </a:endParaRPr>
            </a:p>
          </p:txBody>
        </p:sp>
      </p:grpSp>
      <p:pic>
        <p:nvPicPr>
          <p:cNvPr id="102" name="welldone">
            <a:extLst>
              <a:ext uri="{FF2B5EF4-FFF2-40B4-BE49-F238E27FC236}">
                <a16:creationId xmlns:a16="http://schemas.microsoft.com/office/drawing/2014/main" id="{460C1D92-3BF7-4A89-B3A7-5EA64FB2F4B4}"/>
              </a:ext>
            </a:extLst>
          </p:cNvPr>
          <p:cNvPicPr>
            <a:picLocks noChangeAspect="1"/>
          </p:cNvPicPr>
          <p:nvPr/>
        </p:nvPicPr>
        <p:blipFill rotWithShape="1">
          <a:blip r:embed="rId9">
            <a:extLst>
              <a:ext uri="{28A0092B-C50C-407E-A947-70E740481C1C}">
                <a14:useLocalDpi xmlns:a14="http://schemas.microsoft.com/office/drawing/2010/main" val="0"/>
              </a:ext>
            </a:extLst>
          </a:blip>
          <a:srcRect b="54423"/>
          <a:stretch/>
        </p:blipFill>
        <p:spPr>
          <a:xfrm>
            <a:off x="6129083" y="3461189"/>
            <a:ext cx="2161624" cy="1401388"/>
          </a:xfrm>
          <a:prstGeom prst="rect">
            <a:avLst/>
          </a:prstGeom>
        </p:spPr>
      </p:pic>
      <p:pic>
        <p:nvPicPr>
          <p:cNvPr id="78" name="back">
            <a:hlinkClick r:id="" action="ppaction://hlinkshowjump?jump=nextslide"/>
            <a:extLst>
              <a:ext uri="{FF2B5EF4-FFF2-40B4-BE49-F238E27FC236}">
                <a16:creationId xmlns:a16="http://schemas.microsoft.com/office/drawing/2014/main" id="{D6816683-E2E8-40D9-A903-93B6EB9BC277}"/>
              </a:ext>
            </a:extLst>
          </p:cNvPr>
          <p:cNvPicPr>
            <a:picLocks noChangeAspect="1"/>
          </p:cNvPicPr>
          <p:nvPr/>
        </p:nvPicPr>
        <p:blipFill rotWithShape="1">
          <a:blip r:embed="rId10">
            <a:extLst>
              <a:ext uri="{28A0092B-C50C-407E-A947-70E740481C1C}">
                <a14:useLocalDpi xmlns:a14="http://schemas.microsoft.com/office/drawing/2010/main" val="0"/>
              </a:ext>
            </a:extLst>
          </a:blip>
          <a:srcRect l="10475" t="28188" r="74091" b="57781"/>
          <a:stretch/>
        </p:blipFill>
        <p:spPr>
          <a:xfrm flipH="1">
            <a:off x="10156285" y="406033"/>
            <a:ext cx="789405" cy="775849"/>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4" name="cauhoi">
            <a:extLst>
              <a:ext uri="{FF2B5EF4-FFF2-40B4-BE49-F238E27FC236}">
                <a16:creationId xmlns:a16="http://schemas.microsoft.com/office/drawing/2014/main" id="{22221B68-CE44-4A00-855F-BAFC678DBD91}"/>
              </a:ext>
            </a:extLst>
          </p:cNvPr>
          <p:cNvSpPr/>
          <p:nvPr/>
        </p:nvSpPr>
        <p:spPr>
          <a:xfrm>
            <a:off x="328943" y="1928724"/>
            <a:ext cx="6164311" cy="4214154"/>
          </a:xfrm>
          <a:prstGeom prst="homePlate">
            <a:avLst>
              <a:gd name="adj" fmla="val 18089"/>
            </a:avLst>
          </a:prstGeom>
          <a:solidFill>
            <a:schemeClr val="bg1">
              <a:alpha val="90000"/>
            </a:schemeClr>
          </a:solidFill>
          <a:ln w="28575">
            <a:solidFill>
              <a:srgbClr val="34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sz="4800" b="1" kern="1200">
                <a:solidFill>
                  <a:prstClr val="black"/>
                </a:solidFill>
                <a:latin typeface="+mj-lt"/>
              </a:rPr>
              <a:t>300 + 500 = ?</a:t>
            </a:r>
            <a:endParaRPr lang="en-US" sz="6600" b="1" kern="1200" dirty="0">
              <a:solidFill>
                <a:prstClr val="black"/>
              </a:solidFill>
              <a:latin typeface="+mj-lt"/>
            </a:endParaRPr>
          </a:p>
        </p:txBody>
      </p:sp>
      <p:pic>
        <p:nvPicPr>
          <p:cNvPr id="2" name="sorry wa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182" y="106665"/>
            <a:ext cx="608092" cy="608092"/>
          </a:xfrm>
          <a:prstGeom prst="rect">
            <a:avLst/>
          </a:prstGeom>
        </p:spPr>
      </p:pic>
      <p:pic>
        <p:nvPicPr>
          <p:cNvPr id="3" name="yeaht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96363" y="204846"/>
            <a:ext cx="608092" cy="608092"/>
          </a:xfrm>
          <a:prstGeom prst="rect">
            <a:avLst/>
          </a:prstGeom>
        </p:spPr>
      </p:pic>
      <p:pic>
        <p:nvPicPr>
          <p:cNvPr id="101" name="tryagain1">
            <a:extLst>
              <a:ext uri="{FF2B5EF4-FFF2-40B4-BE49-F238E27FC236}">
                <a16:creationId xmlns:a16="http://schemas.microsoft.com/office/drawing/2014/main" id="{48E08CDE-4F38-40EC-9A6B-EA10179FD7D6}"/>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448321" y="2376572"/>
            <a:ext cx="1825388" cy="1236908"/>
          </a:xfrm>
          <a:prstGeom prst="rect">
            <a:avLst/>
          </a:prstGeom>
        </p:spPr>
      </p:pic>
    </p:spTree>
    <p:extLst>
      <p:ext uri="{BB962C8B-B14F-4D97-AF65-F5344CB8AC3E}">
        <p14:creationId xmlns:p14="http://schemas.microsoft.com/office/powerpoint/2010/main" val="2001351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253" fill="hold"/>
                                        <p:tgtEl>
                                          <p:spTgt spid="3"/>
                                        </p:tgtEl>
                                      </p:cBhvr>
                                    </p:cmd>
                                  </p:childTnLst>
                                </p:cTn>
                              </p:par>
                            </p:childTnLst>
                          </p:cTn>
                        </p:par>
                        <p:par>
                          <p:cTn id="10" fill="hold">
                            <p:stCondLst>
                              <p:cond delay="1253"/>
                            </p:stCondLst>
                            <p:childTnLst>
                              <p:par>
                                <p:cTn id="11" presetID="1" presetClass="entr" presetSubtype="0" fill="hold" nodeType="afterEffect">
                                  <p:stCondLst>
                                    <p:cond delay="75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82"/>
                  </p:tgtEl>
                </p:cond>
              </p:nextCondLst>
            </p:seq>
            <p:seq concurrent="1" nextAc="seek">
              <p:cTn id="13" restart="whenNotActive" fill="hold" evtFilter="cancelBubble" nodeType="interactiveSeq">
                <p:stCondLst>
                  <p:cond evt="onClick" delay="0">
                    <p:tgtEl>
                      <p:spTgt spid="8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8"/>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1201" fill="hold"/>
                                        <p:tgtEl>
                                          <p:spTgt spid="2"/>
                                        </p:tgtEl>
                                      </p:cBhvr>
                                    </p:cmd>
                                  </p:childTnLst>
                                </p:cTn>
                              </p:par>
                            </p:childTnLst>
                          </p:cTn>
                        </p:par>
                      </p:childTnLst>
                    </p:cTn>
                  </p:par>
                </p:childTnLst>
              </p:cTn>
              <p:nextCondLst>
                <p:cond evt="onClick" delay="0">
                  <p:tgtEl>
                    <p:spTgt spid="84"/>
                  </p:tgtEl>
                </p:cond>
              </p:nextCondLst>
            </p:seq>
            <p:seq concurrent="1" nextAc="seek">
              <p:cTn id="20" restart="whenNotActive" fill="hold" evtFilter="cancelBubble" nodeType="interactiveSeq">
                <p:stCondLst>
                  <p:cond evt="onClick" delay="0">
                    <p:tgtEl>
                      <p:spTgt spid="83"/>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1201" fill="hold"/>
                                        <p:tgtEl>
                                          <p:spTgt spid="2"/>
                                        </p:tgtEl>
                                      </p:cBhvr>
                                    </p:cmd>
                                  </p:childTnLst>
                                </p:cTn>
                              </p:par>
                            </p:childTnLst>
                          </p:cTn>
                        </p:par>
                      </p:childTnLst>
                    </p:cTn>
                  </p:par>
                </p:childTnLst>
              </p:cTn>
              <p:nextCondLst>
                <p:cond evt="onClick" delay="0">
                  <p:tgtEl>
                    <p:spTgt spid="83"/>
                  </p:tgtEl>
                </p:cond>
              </p:nextCondLst>
            </p:seq>
            <p:audio>
              <p:cMediaNode vol="80000" showWhenStopped="0">
                <p:cTn id="27" fill="hold" display="0">
                  <p:stCondLst>
                    <p:cond delay="indefinite"/>
                  </p:stCondLst>
                  <p:endCondLst>
                    <p:cond evt="onStopAudio" delay="0">
                      <p:tgtEl>
                        <p:sldTgt/>
                      </p:tgtEl>
                    </p:cond>
                  </p:endCondLst>
                </p:cTn>
                <p:tgtEl>
                  <p:spTgt spid="3"/>
                </p:tgtEl>
              </p:cMediaNode>
            </p:audio>
            <p:audio>
              <p:cMediaNode vol="80000" showWhenStopped="0">
                <p:cTn id="28" fill="hold" display="0">
                  <p:stCondLst>
                    <p:cond delay="indefinite"/>
                  </p:stCondLst>
                  <p:endCondLst>
                    <p:cond evt="onStopAudio" delay="0">
                      <p:tgtEl>
                        <p:sldTgt/>
                      </p:tgtEl>
                    </p:cond>
                  </p:endCondLst>
                </p:cTn>
                <p:tgtEl>
                  <p:spTgt spid="2"/>
                </p:tgtEl>
              </p:cMediaNode>
            </p:audio>
            <p:seq concurrent="1" nextAc="seek">
              <p:cTn id="29" restart="whenNotActive" fill="hold" evtFilter="cancelBubble" nodeType="interactiveSeq">
                <p:stCondLst>
                  <p:cond evt="onClick" delay="0">
                    <p:tgtEl>
                      <p:spTgt spid="66"/>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1"/>
                                        </p:tgtEl>
                                        <p:attrNameLst>
                                          <p:attrName>style.visibility</p:attrName>
                                        </p:attrNameLst>
                                      </p:cBhvr>
                                      <p:to>
                                        <p:strVal val="visible"/>
                                      </p:to>
                                    </p:set>
                                  </p:childTnLst>
                                </p:cTn>
                              </p:par>
                            </p:childTnLst>
                          </p:cTn>
                        </p:par>
                        <p:par>
                          <p:cTn id="34" fill="hold">
                            <p:stCondLst>
                              <p:cond delay="0"/>
                            </p:stCondLst>
                            <p:childTnLst>
                              <p:par>
                                <p:cTn id="35" presetID="1" presetClass="mediacall" presetSubtype="0" fill="hold" nodeType="afterEffect">
                                  <p:stCondLst>
                                    <p:cond delay="0"/>
                                  </p:stCondLst>
                                  <p:childTnLst>
                                    <p:cmd type="call" cmd="playFrom(0.0)">
                                      <p:cBhvr>
                                        <p:cTn id="36" dur="1201" fill="hold"/>
                                        <p:tgtEl>
                                          <p:spTgt spid="2"/>
                                        </p:tgtEl>
                                      </p:cBhvr>
                                    </p:cmd>
                                  </p:childTnLst>
                                </p:cTn>
                              </p:par>
                            </p:childTnLst>
                          </p:cTn>
                        </p:par>
                      </p:childTnLst>
                    </p:cTn>
                  </p:par>
                </p:childTnLst>
              </p:cTn>
              <p:nextCondLst>
                <p:cond evt="onClick" delay="0">
                  <p:tgtEl>
                    <p:spTgt spid="6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Mspham0936082789"/>
          <p:cNvPicPr>
            <a:picLocks noChangeAspect="1"/>
          </p:cNvPicPr>
          <p:nvPr/>
        </p:nvPicPr>
        <p:blipFill rotWithShape="1">
          <a:blip r:embed="rId7"/>
          <a:srcRect l="9013" t="9358" r="484"/>
          <a:stretch/>
        </p:blipFill>
        <p:spPr>
          <a:xfrm>
            <a:off x="-336622" y="-366144"/>
            <a:ext cx="12835082" cy="7215661"/>
          </a:xfrm>
          <a:prstGeom prst="rect">
            <a:avLst/>
          </a:prstGeom>
        </p:spPr>
      </p:pic>
      <p:pic>
        <p:nvPicPr>
          <p:cNvPr id="23" name="kingofsea">
            <a:extLst>
              <a:ext uri="{FF2B5EF4-FFF2-40B4-BE49-F238E27FC236}">
                <a16:creationId xmlns:a16="http://schemas.microsoft.com/office/drawing/2014/main" id="{B1A79657-8EC1-43A5-8BBC-A6768ED2B7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0332" y="76234"/>
            <a:ext cx="2432597" cy="2698902"/>
          </a:xfrm>
          <a:prstGeom prst="rect">
            <a:avLst/>
          </a:prstGeom>
        </p:spPr>
      </p:pic>
      <p:grpSp>
        <p:nvGrpSpPr>
          <p:cNvPr id="82" name="B">
            <a:extLst>
              <a:ext uri="{FF2B5EF4-FFF2-40B4-BE49-F238E27FC236}">
                <a16:creationId xmlns:a16="http://schemas.microsoft.com/office/drawing/2014/main" id="{F9202B67-ECCF-432C-B475-F51ED6AFDBB5}"/>
              </a:ext>
            </a:extLst>
          </p:cNvPr>
          <p:cNvGrpSpPr/>
          <p:nvPr/>
        </p:nvGrpSpPr>
        <p:grpSpPr>
          <a:xfrm>
            <a:off x="7084617" y="3333929"/>
            <a:ext cx="4776170" cy="998387"/>
            <a:chOff x="6752507" y="4712225"/>
            <a:chExt cx="5049860" cy="1055598"/>
          </a:xfrm>
        </p:grpSpPr>
        <p:sp>
          <p:nvSpPr>
            <p:cNvPr id="75" name="22">
              <a:extLst>
                <a:ext uri="{FF2B5EF4-FFF2-40B4-BE49-F238E27FC236}">
                  <a16:creationId xmlns:a16="http://schemas.microsoft.com/office/drawing/2014/main" id="{C674B945-81ED-4507-B6D5-218F58BD1360}"/>
                </a:ext>
              </a:extLst>
            </p:cNvPr>
            <p:cNvSpPr>
              <a:spLocks noChangeArrowheads="1"/>
            </p:cNvSpPr>
            <p:nvPr/>
          </p:nvSpPr>
          <p:spPr bwMode="auto">
            <a:xfrm>
              <a:off x="7005439" y="4714770"/>
              <a:ext cx="4796928" cy="1053053"/>
            </a:xfrm>
            <a:prstGeom prst="roundRect">
              <a:avLst/>
            </a:prstGeom>
            <a:solidFill>
              <a:srgbClr val="FF0000"/>
            </a:solidFill>
            <a:ln>
              <a:solidFill>
                <a:schemeClr val="bg1"/>
              </a:solidFill>
            </a:ln>
          </p:spPr>
          <p:txBody>
            <a:bodyPr anchor="ctr"/>
            <a:lstStyle/>
            <a:p>
              <a:pPr algn="ctr" defTabSz="912114">
                <a:buClrTx/>
                <a:defRPr/>
              </a:pPr>
              <a:r>
                <a:rPr lang="en-US" altLang="zh-CN" sz="3310" b="1" kern="1200">
                  <a:solidFill>
                    <a:srgbClr val="FFFFFF"/>
                  </a:solidFill>
                  <a:latin typeface="+mj-lt"/>
                  <a:ea typeface="印品黑体" panose="00000500000000000000" pitchFamily="2" charset="-122"/>
                  <a:cs typeface="+mn-cs"/>
                  <a:sym typeface="Arial" panose="020B0604020202020204" pitchFamily="34" charset="0"/>
                </a:rPr>
                <a:t>490</a:t>
              </a:r>
              <a:endParaRPr lang="zh-CN" altLang="zh-CN" sz="3310" b="1" kern="1200" dirty="0">
                <a:solidFill>
                  <a:srgbClr val="FFFFFF"/>
                </a:solidFill>
                <a:latin typeface="+mj-lt"/>
                <a:ea typeface="印品黑体" panose="00000500000000000000" pitchFamily="2" charset="-122"/>
                <a:cs typeface="+mn-cs"/>
                <a:sym typeface="Arial" panose="020B0604020202020204" pitchFamily="34" charset="0"/>
              </a:endParaRPr>
            </a:p>
          </p:txBody>
        </p:sp>
        <p:sp>
          <p:nvSpPr>
            <p:cNvPr id="70" name="2">
              <a:extLst>
                <a:ext uri="{FF2B5EF4-FFF2-40B4-BE49-F238E27FC236}">
                  <a16:creationId xmlns:a16="http://schemas.microsoft.com/office/drawing/2014/main" id="{D8B0D089-4EDA-4CC0-909F-31D6436E7C42}"/>
                </a:ext>
              </a:extLst>
            </p:cNvPr>
            <p:cNvSpPr>
              <a:spLocks noChangeArrowheads="1"/>
            </p:cNvSpPr>
            <p:nvPr/>
          </p:nvSpPr>
          <p:spPr bwMode="auto">
            <a:xfrm>
              <a:off x="6752507" y="4712225"/>
              <a:ext cx="825087" cy="1053053"/>
            </a:xfrm>
            <a:prstGeom prst="homePlate">
              <a:avLst>
                <a:gd name="adj" fmla="val 46735"/>
              </a:avLst>
            </a:prstGeom>
            <a:solidFill>
              <a:srgbClr val="FF0000"/>
            </a:solidFill>
            <a:ln>
              <a:solidFill>
                <a:schemeClr val="bg1"/>
              </a:solidFill>
            </a:ln>
          </p:spPr>
          <p:txBody>
            <a:bodyPr anchor="ctr"/>
            <a:lstStyle/>
            <a:p>
              <a:pPr algn="ctr" defTabSz="912114">
                <a:buClrTx/>
                <a:defRPr/>
              </a:pPr>
              <a:r>
                <a:rPr lang="en-US" altLang="zh-CN" sz="3310" b="1" kern="1200">
                  <a:solidFill>
                    <a:srgbClr val="FFFFFF"/>
                  </a:solidFill>
                  <a:latin typeface="+mj-lt"/>
                  <a:ea typeface="印品黑体" panose="00000500000000000000" pitchFamily="2" charset="-122"/>
                  <a:cs typeface="+mn-cs"/>
                  <a:sym typeface="Arial" panose="020B0604020202020204" pitchFamily="34" charset="0"/>
                </a:rPr>
                <a:t>B</a:t>
              </a:r>
              <a:endParaRPr lang="zh-CN" altLang="zh-CN" sz="3310" b="1" kern="1200" dirty="0">
                <a:solidFill>
                  <a:srgbClr val="FFFFFF"/>
                </a:solidFill>
                <a:latin typeface="+mj-lt"/>
                <a:ea typeface="印品黑体" panose="00000500000000000000" pitchFamily="2" charset="-122"/>
                <a:cs typeface="+mn-cs"/>
                <a:sym typeface="Arial" panose="020B0604020202020204" pitchFamily="34" charset="0"/>
              </a:endParaRPr>
            </a:p>
          </p:txBody>
        </p:sp>
      </p:grpSp>
      <p:grpSp>
        <p:nvGrpSpPr>
          <p:cNvPr id="83" name="C">
            <a:extLst>
              <a:ext uri="{FF2B5EF4-FFF2-40B4-BE49-F238E27FC236}">
                <a16:creationId xmlns:a16="http://schemas.microsoft.com/office/drawing/2014/main" id="{12E43A79-D971-4923-8F3E-49B613A4FA11}"/>
              </a:ext>
            </a:extLst>
          </p:cNvPr>
          <p:cNvGrpSpPr/>
          <p:nvPr/>
        </p:nvGrpSpPr>
        <p:grpSpPr>
          <a:xfrm>
            <a:off x="7084617" y="4491020"/>
            <a:ext cx="4776170" cy="995980"/>
            <a:chOff x="6752507" y="5944150"/>
            <a:chExt cx="5049860" cy="1053053"/>
          </a:xfrm>
          <a:solidFill>
            <a:srgbClr val="00B050"/>
          </a:solidFill>
        </p:grpSpPr>
        <p:sp>
          <p:nvSpPr>
            <p:cNvPr id="77" name="33">
              <a:extLst>
                <a:ext uri="{FF2B5EF4-FFF2-40B4-BE49-F238E27FC236}">
                  <a16:creationId xmlns:a16="http://schemas.microsoft.com/office/drawing/2014/main" id="{83116745-14C3-43A7-9D53-A631A6BB5890}"/>
                </a:ext>
              </a:extLst>
            </p:cNvPr>
            <p:cNvSpPr>
              <a:spLocks noChangeArrowheads="1"/>
            </p:cNvSpPr>
            <p:nvPr/>
          </p:nvSpPr>
          <p:spPr bwMode="auto">
            <a:xfrm>
              <a:off x="7005439" y="5944150"/>
              <a:ext cx="4796928" cy="1053053"/>
            </a:xfrm>
            <a:prstGeom prst="roundRect">
              <a:avLst/>
            </a:prstGeom>
            <a:grpFill/>
            <a:ln>
              <a:solidFill>
                <a:schemeClr val="bg1"/>
              </a:solidFill>
            </a:ln>
          </p:spPr>
          <p:txBody>
            <a:bodyPr anchor="ctr"/>
            <a:lstStyle/>
            <a:p>
              <a:pPr algn="ctr" defTabSz="912114">
                <a:buClrTx/>
                <a:defRPr/>
              </a:pPr>
              <a:r>
                <a:rPr lang="en-US" altLang="zh-CN" sz="3310" b="1" kern="1200">
                  <a:solidFill>
                    <a:srgbClr val="FFFFFF"/>
                  </a:solidFill>
                  <a:latin typeface="+mj-lt"/>
                  <a:ea typeface="印品黑体" panose="00000500000000000000" pitchFamily="2" charset="-122"/>
                  <a:cs typeface="+mn-cs"/>
                  <a:sym typeface="Arial" panose="020B0604020202020204" pitchFamily="34" charset="0"/>
                </a:rPr>
                <a:t>500</a:t>
              </a:r>
              <a:endParaRPr lang="zh-CN" altLang="zh-CN" sz="3310" b="1" kern="1200" dirty="0">
                <a:solidFill>
                  <a:srgbClr val="FFFFFF"/>
                </a:solidFill>
                <a:latin typeface="+mj-lt"/>
                <a:ea typeface="印品黑体" panose="00000500000000000000" pitchFamily="2" charset="-122"/>
                <a:cs typeface="+mn-cs"/>
                <a:sym typeface="Arial" panose="020B0604020202020204" pitchFamily="34" charset="0"/>
              </a:endParaRPr>
            </a:p>
          </p:txBody>
        </p:sp>
        <p:sp>
          <p:nvSpPr>
            <p:cNvPr id="74" name="3">
              <a:extLst>
                <a:ext uri="{FF2B5EF4-FFF2-40B4-BE49-F238E27FC236}">
                  <a16:creationId xmlns:a16="http://schemas.microsoft.com/office/drawing/2014/main" id="{9F5E5413-6063-49E3-9313-13BE5399F6A9}"/>
                </a:ext>
              </a:extLst>
            </p:cNvPr>
            <p:cNvSpPr>
              <a:spLocks noChangeArrowheads="1"/>
            </p:cNvSpPr>
            <p:nvPr/>
          </p:nvSpPr>
          <p:spPr bwMode="auto">
            <a:xfrm>
              <a:off x="6752507" y="5944150"/>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rgbClr val="FFFFFF"/>
                  </a:solidFill>
                  <a:latin typeface="+mj-lt"/>
                  <a:ea typeface="印品黑体" panose="00000500000000000000" pitchFamily="2" charset="-122"/>
                  <a:cs typeface="+mn-cs"/>
                  <a:sym typeface="Arial" panose="020B0604020202020204" pitchFamily="34" charset="0"/>
                </a:rPr>
                <a:t>C</a:t>
              </a:r>
              <a:endParaRPr lang="zh-CN" altLang="zh-CN" sz="3310" b="1" kern="1200" dirty="0">
                <a:solidFill>
                  <a:srgbClr val="FFFFFF"/>
                </a:solidFill>
                <a:latin typeface="+mj-lt"/>
                <a:ea typeface="印品黑体" panose="00000500000000000000" pitchFamily="2" charset="-122"/>
                <a:cs typeface="+mn-cs"/>
                <a:sym typeface="Arial" panose="020B0604020202020204" pitchFamily="34" charset="0"/>
              </a:endParaRPr>
            </a:p>
          </p:txBody>
        </p:sp>
      </p:grpSp>
      <p:grpSp>
        <p:nvGrpSpPr>
          <p:cNvPr id="84" name="D" hidden="1">
            <a:extLst>
              <a:ext uri="{FF2B5EF4-FFF2-40B4-BE49-F238E27FC236}">
                <a16:creationId xmlns:a16="http://schemas.microsoft.com/office/drawing/2014/main" id="{529A75E3-9CA2-4FD0-9753-FE443E453104}"/>
              </a:ext>
            </a:extLst>
          </p:cNvPr>
          <p:cNvGrpSpPr/>
          <p:nvPr/>
        </p:nvGrpSpPr>
        <p:grpSpPr>
          <a:xfrm>
            <a:off x="6799574" y="5056615"/>
            <a:ext cx="4776170" cy="995980"/>
            <a:chOff x="6752507" y="5944150"/>
            <a:chExt cx="5049860" cy="1053053"/>
          </a:xfrm>
          <a:solidFill>
            <a:srgbClr val="7030A0"/>
          </a:solidFill>
        </p:grpSpPr>
        <p:sp>
          <p:nvSpPr>
            <p:cNvPr id="85" name="44">
              <a:extLst>
                <a:ext uri="{FF2B5EF4-FFF2-40B4-BE49-F238E27FC236}">
                  <a16:creationId xmlns:a16="http://schemas.microsoft.com/office/drawing/2014/main" id="{261673C6-079C-44C6-891F-EC2D6D48A99D}"/>
                </a:ext>
              </a:extLst>
            </p:cNvPr>
            <p:cNvSpPr>
              <a:spLocks noChangeArrowheads="1"/>
            </p:cNvSpPr>
            <p:nvPr/>
          </p:nvSpPr>
          <p:spPr bwMode="auto">
            <a:xfrm>
              <a:off x="7005439" y="5944150"/>
              <a:ext cx="4796928" cy="1053053"/>
            </a:xfrm>
            <a:prstGeom prst="roundRect">
              <a:avLst/>
            </a:prstGeom>
            <a:grpFill/>
            <a:ln>
              <a:solidFill>
                <a:schemeClr val="bg1"/>
              </a:solidFill>
            </a:ln>
          </p:spPr>
          <p:txBody>
            <a:bodyPr anchor="ctr"/>
            <a:lstStyle/>
            <a:p>
              <a:pPr algn="ctr" defTabSz="912114">
                <a:buClrTx/>
                <a:defRPr/>
              </a:pPr>
              <a:r>
                <a:rPr lang="en-US"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rPr>
                <a:t>May </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sp>
          <p:nvSpPr>
            <p:cNvPr id="86" name="4">
              <a:extLst>
                <a:ext uri="{FF2B5EF4-FFF2-40B4-BE49-F238E27FC236}">
                  <a16:creationId xmlns:a16="http://schemas.microsoft.com/office/drawing/2014/main" id="{9E093A9D-623C-4F76-8BAE-85D0638C05C1}"/>
                </a:ext>
              </a:extLst>
            </p:cNvPr>
            <p:cNvSpPr>
              <a:spLocks noChangeArrowheads="1"/>
            </p:cNvSpPr>
            <p:nvPr/>
          </p:nvSpPr>
          <p:spPr bwMode="auto">
            <a:xfrm>
              <a:off x="6752507" y="5944150"/>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rgbClr val="FFFFFF"/>
                  </a:solidFill>
                  <a:latin typeface="Calibri" panose="020F0502020204030204"/>
                  <a:ea typeface="印品黑体" panose="00000500000000000000" pitchFamily="2" charset="-122"/>
                  <a:cs typeface="+mn-cs"/>
                  <a:sym typeface="Arial" panose="020B0604020202020204" pitchFamily="34" charset="0"/>
                </a:rPr>
                <a:t>D</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grpSp>
      <p:pic>
        <p:nvPicPr>
          <p:cNvPr id="101" name="tryagain1">
            <a:extLst>
              <a:ext uri="{FF2B5EF4-FFF2-40B4-BE49-F238E27FC236}">
                <a16:creationId xmlns:a16="http://schemas.microsoft.com/office/drawing/2014/main" id="{48E08CDE-4F38-40EC-9A6B-EA10179FD7D6}"/>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387575" y="3387982"/>
            <a:ext cx="1825388" cy="1236908"/>
          </a:xfrm>
          <a:prstGeom prst="rect">
            <a:avLst/>
          </a:prstGeom>
        </p:spPr>
      </p:pic>
      <p:pic>
        <p:nvPicPr>
          <p:cNvPr id="107" name="tryagain2">
            <a:extLst>
              <a:ext uri="{FF2B5EF4-FFF2-40B4-BE49-F238E27FC236}">
                <a16:creationId xmlns:a16="http://schemas.microsoft.com/office/drawing/2014/main" id="{237D1E49-A132-4011-96F2-2B6DB3F5074A}"/>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407700" y="4537086"/>
            <a:ext cx="1825388" cy="1236908"/>
          </a:xfrm>
          <a:prstGeom prst="rect">
            <a:avLst/>
          </a:prstGeom>
        </p:spPr>
      </p:pic>
      <p:pic>
        <p:nvPicPr>
          <p:cNvPr id="108" name="tryagain3" hidden="1">
            <a:extLst>
              <a:ext uri="{FF2B5EF4-FFF2-40B4-BE49-F238E27FC236}">
                <a16:creationId xmlns:a16="http://schemas.microsoft.com/office/drawing/2014/main" id="{4940E826-008B-411A-916A-533F63220CB0}"/>
              </a:ext>
            </a:extLst>
          </p:cNvPr>
          <p:cNvPicPr>
            <a:picLocks noChangeAspect="1"/>
          </p:cNvPicPr>
          <p:nvPr/>
        </p:nvPicPr>
        <p:blipFill rotWithShape="1">
          <a:blip r:embed="rId9">
            <a:extLst>
              <a:ext uri="{28A0092B-C50C-407E-A947-70E740481C1C}">
                <a14:useLocalDpi xmlns:a14="http://schemas.microsoft.com/office/drawing/2010/main" val="0"/>
              </a:ext>
            </a:extLst>
          </a:blip>
          <a:srcRect t="45577" b="6785"/>
          <a:stretch/>
        </p:blipFill>
        <p:spPr>
          <a:xfrm>
            <a:off x="6142781" y="5074791"/>
            <a:ext cx="1825388" cy="1236908"/>
          </a:xfrm>
          <a:prstGeom prst="rect">
            <a:avLst/>
          </a:prstGeom>
        </p:spPr>
      </p:pic>
      <p:grpSp>
        <p:nvGrpSpPr>
          <p:cNvPr id="66" name="A">
            <a:extLst>
              <a:ext uri="{FF2B5EF4-FFF2-40B4-BE49-F238E27FC236}">
                <a16:creationId xmlns:a16="http://schemas.microsoft.com/office/drawing/2014/main" id="{ACB017BA-37CD-4C59-9EBA-8DF464832DAE}"/>
              </a:ext>
            </a:extLst>
          </p:cNvPr>
          <p:cNvGrpSpPr/>
          <p:nvPr/>
        </p:nvGrpSpPr>
        <p:grpSpPr>
          <a:xfrm>
            <a:off x="7084617" y="2188645"/>
            <a:ext cx="4776170" cy="995980"/>
            <a:chOff x="6752507" y="3481573"/>
            <a:chExt cx="5049860" cy="1053053"/>
          </a:xfrm>
          <a:solidFill>
            <a:srgbClr val="FFC000"/>
          </a:solidFill>
        </p:grpSpPr>
        <p:sp>
          <p:nvSpPr>
            <p:cNvPr id="67" name="11">
              <a:extLst>
                <a:ext uri="{FF2B5EF4-FFF2-40B4-BE49-F238E27FC236}">
                  <a16:creationId xmlns:a16="http://schemas.microsoft.com/office/drawing/2014/main" id="{2096326E-85C9-42D3-8C79-496F269AB8F0}"/>
                </a:ext>
              </a:extLst>
            </p:cNvPr>
            <p:cNvSpPr>
              <a:spLocks noChangeArrowheads="1"/>
            </p:cNvSpPr>
            <p:nvPr/>
          </p:nvSpPr>
          <p:spPr bwMode="auto">
            <a:xfrm>
              <a:off x="7005439" y="3481573"/>
              <a:ext cx="4796928" cy="1053053"/>
            </a:xfrm>
            <a:prstGeom prst="roundRect">
              <a:avLst/>
            </a:prstGeom>
            <a:grpFill/>
            <a:ln>
              <a:solidFill>
                <a:schemeClr val="bg1"/>
              </a:solidFill>
            </a:ln>
          </p:spPr>
          <p:txBody>
            <a:bodyPr anchor="ctr"/>
            <a:lstStyle/>
            <a:p>
              <a:pPr algn="ctr" defTabSz="912114">
                <a:buClrTx/>
                <a:defRPr/>
              </a:pPr>
              <a:r>
                <a:rPr lang="en-US" altLang="zh-CN" sz="3310" b="1" kern="1200">
                  <a:solidFill>
                    <a:srgbClr val="FFFFFF"/>
                  </a:solidFill>
                  <a:latin typeface="+mj-lt"/>
                  <a:ea typeface="印品黑体" panose="00000500000000000000" pitchFamily="2" charset="-122"/>
                  <a:cs typeface="+mn-cs"/>
                  <a:sym typeface="Arial" panose="020B0604020202020204" pitchFamily="34" charset="0"/>
                </a:rPr>
                <a:t>400</a:t>
              </a:r>
              <a:endParaRPr lang="zh-CN" altLang="zh-CN" sz="3310" b="1" kern="1200" dirty="0">
                <a:solidFill>
                  <a:srgbClr val="FFFFFF"/>
                </a:solidFill>
                <a:latin typeface="+mj-lt"/>
                <a:ea typeface="印品黑体" panose="00000500000000000000" pitchFamily="2" charset="-122"/>
                <a:cs typeface="+mn-cs"/>
                <a:sym typeface="Arial" panose="020B0604020202020204" pitchFamily="34" charset="0"/>
              </a:endParaRPr>
            </a:p>
          </p:txBody>
        </p:sp>
        <p:sp>
          <p:nvSpPr>
            <p:cNvPr id="68" name="1">
              <a:extLst>
                <a:ext uri="{FF2B5EF4-FFF2-40B4-BE49-F238E27FC236}">
                  <a16:creationId xmlns:a16="http://schemas.microsoft.com/office/drawing/2014/main" id="{412BD5AC-36CD-4601-9415-0740351A7E0F}"/>
                </a:ext>
              </a:extLst>
            </p:cNvPr>
            <p:cNvSpPr>
              <a:spLocks noChangeArrowheads="1"/>
            </p:cNvSpPr>
            <p:nvPr/>
          </p:nvSpPr>
          <p:spPr bwMode="auto">
            <a:xfrm>
              <a:off x="6752507" y="3481573"/>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rgbClr val="FFFFFF"/>
                  </a:solidFill>
                  <a:latin typeface="+mj-lt"/>
                  <a:ea typeface="印品黑体" panose="00000500000000000000" pitchFamily="2" charset="-122"/>
                  <a:cs typeface="+mn-cs"/>
                  <a:sym typeface="Arial" panose="020B0604020202020204" pitchFamily="34" charset="0"/>
                </a:rPr>
                <a:t>A</a:t>
              </a:r>
              <a:endParaRPr lang="zh-CN" altLang="zh-CN" sz="3310" b="1" kern="1200" dirty="0">
                <a:solidFill>
                  <a:srgbClr val="FFFFFF"/>
                </a:solidFill>
                <a:latin typeface="+mj-lt"/>
                <a:ea typeface="印品黑体" panose="00000500000000000000" pitchFamily="2" charset="-122"/>
                <a:cs typeface="+mn-cs"/>
                <a:sym typeface="Arial" panose="020B0604020202020204" pitchFamily="34" charset="0"/>
              </a:endParaRPr>
            </a:p>
          </p:txBody>
        </p:sp>
      </p:grpSp>
      <p:pic>
        <p:nvPicPr>
          <p:cNvPr id="102" name="welldone">
            <a:extLst>
              <a:ext uri="{FF2B5EF4-FFF2-40B4-BE49-F238E27FC236}">
                <a16:creationId xmlns:a16="http://schemas.microsoft.com/office/drawing/2014/main" id="{460C1D92-3BF7-4A89-B3A7-5EA64FB2F4B4}"/>
              </a:ext>
            </a:extLst>
          </p:cNvPr>
          <p:cNvPicPr>
            <a:picLocks noChangeAspect="1"/>
          </p:cNvPicPr>
          <p:nvPr/>
        </p:nvPicPr>
        <p:blipFill rotWithShape="1">
          <a:blip r:embed="rId9">
            <a:extLst>
              <a:ext uri="{28A0092B-C50C-407E-A947-70E740481C1C}">
                <a14:useLocalDpi xmlns:a14="http://schemas.microsoft.com/office/drawing/2010/main" val="0"/>
              </a:ext>
            </a:extLst>
          </a:blip>
          <a:srcRect b="54423"/>
          <a:stretch/>
        </p:blipFill>
        <p:spPr>
          <a:xfrm>
            <a:off x="6167161" y="2129143"/>
            <a:ext cx="2161624" cy="1401388"/>
          </a:xfrm>
          <a:prstGeom prst="rect">
            <a:avLst/>
          </a:prstGeom>
        </p:spPr>
      </p:pic>
      <p:pic>
        <p:nvPicPr>
          <p:cNvPr id="78" name="back">
            <a:hlinkClick r:id="" action="ppaction://hlinkshowjump?jump=nextslide"/>
            <a:extLst>
              <a:ext uri="{FF2B5EF4-FFF2-40B4-BE49-F238E27FC236}">
                <a16:creationId xmlns:a16="http://schemas.microsoft.com/office/drawing/2014/main" id="{D6816683-E2E8-40D9-A903-93B6EB9BC277}"/>
              </a:ext>
            </a:extLst>
          </p:cNvPr>
          <p:cNvPicPr>
            <a:picLocks noChangeAspect="1"/>
          </p:cNvPicPr>
          <p:nvPr/>
        </p:nvPicPr>
        <p:blipFill rotWithShape="1">
          <a:blip r:embed="rId10">
            <a:extLst>
              <a:ext uri="{28A0092B-C50C-407E-A947-70E740481C1C}">
                <a14:useLocalDpi xmlns:a14="http://schemas.microsoft.com/office/drawing/2010/main" val="0"/>
              </a:ext>
            </a:extLst>
          </a:blip>
          <a:srcRect l="10475" t="28188" r="74091" b="57781"/>
          <a:stretch/>
        </p:blipFill>
        <p:spPr>
          <a:xfrm flipH="1">
            <a:off x="10156285" y="406033"/>
            <a:ext cx="789405" cy="775849"/>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4" name="cauhoi">
            <a:extLst>
              <a:ext uri="{FF2B5EF4-FFF2-40B4-BE49-F238E27FC236}">
                <a16:creationId xmlns:a16="http://schemas.microsoft.com/office/drawing/2014/main" id="{22221B68-CE44-4A00-855F-BAFC678DBD91}"/>
              </a:ext>
            </a:extLst>
          </p:cNvPr>
          <p:cNvSpPr/>
          <p:nvPr/>
        </p:nvSpPr>
        <p:spPr>
          <a:xfrm>
            <a:off x="328943" y="1928724"/>
            <a:ext cx="6164311" cy="4214154"/>
          </a:xfrm>
          <a:prstGeom prst="homePlate">
            <a:avLst>
              <a:gd name="adj" fmla="val 18089"/>
            </a:avLst>
          </a:prstGeom>
          <a:solidFill>
            <a:schemeClr val="bg1">
              <a:alpha val="90000"/>
            </a:schemeClr>
          </a:solidFill>
          <a:ln w="28575">
            <a:solidFill>
              <a:srgbClr val="34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sz="4389" b="1" kern="1200">
                <a:solidFill>
                  <a:prstClr val="black"/>
                </a:solidFill>
                <a:latin typeface="+mj-lt"/>
              </a:rPr>
              <a:t>590 – 190 = ?</a:t>
            </a:r>
            <a:endParaRPr lang="en-US" sz="4389" b="1" kern="1200" dirty="0">
              <a:solidFill>
                <a:prstClr val="black"/>
              </a:solidFill>
              <a:latin typeface="+mj-lt"/>
            </a:endParaRPr>
          </a:p>
          <a:p>
            <a:pPr algn="ctr" defTabSz="912114">
              <a:buClrTx/>
              <a:defRPr/>
            </a:pPr>
            <a:endParaRPr lang="en-US" sz="4389" b="1" kern="1200" dirty="0">
              <a:solidFill>
                <a:prstClr val="black"/>
              </a:solidFill>
              <a:latin typeface="+mj-lt"/>
            </a:endParaRPr>
          </a:p>
        </p:txBody>
      </p:sp>
      <p:pic>
        <p:nvPicPr>
          <p:cNvPr id="2" name="sorry wa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182" y="106665"/>
            <a:ext cx="608092" cy="608092"/>
          </a:xfrm>
          <a:prstGeom prst="rect">
            <a:avLst/>
          </a:prstGeom>
        </p:spPr>
      </p:pic>
      <p:pic>
        <p:nvPicPr>
          <p:cNvPr id="3" name="yeaht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96363" y="204846"/>
            <a:ext cx="608092" cy="608092"/>
          </a:xfrm>
          <a:prstGeom prst="rect">
            <a:avLst/>
          </a:prstGeom>
        </p:spPr>
      </p:pic>
    </p:spTree>
    <p:extLst>
      <p:ext uri="{BB962C8B-B14F-4D97-AF65-F5344CB8AC3E}">
        <p14:creationId xmlns:p14="http://schemas.microsoft.com/office/powerpoint/2010/main" val="141915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253" fill="hold"/>
                                        <p:tgtEl>
                                          <p:spTgt spid="3"/>
                                        </p:tgtEl>
                                      </p:cBhvr>
                                    </p:cmd>
                                  </p:childTnLst>
                                </p:cTn>
                              </p:par>
                            </p:childTnLst>
                          </p:cTn>
                        </p:par>
                        <p:par>
                          <p:cTn id="10" fill="hold">
                            <p:stCondLst>
                              <p:cond delay="1253"/>
                            </p:stCondLst>
                            <p:childTnLst>
                              <p:par>
                                <p:cTn id="11" presetID="1" presetClass="entr" presetSubtype="0" fill="hold" nodeType="afterEffect">
                                  <p:stCondLst>
                                    <p:cond delay="75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13" restart="whenNotActive" fill="hold" evtFilter="cancelBubble" nodeType="interactiveSeq">
                <p:stCondLst>
                  <p:cond evt="onClick" delay="0">
                    <p:tgtEl>
                      <p:spTgt spid="8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childTnLst>
                                </p:cTn>
                              </p:par>
                            </p:childTnLst>
                          </p:cTn>
                        </p:par>
                        <p:par>
                          <p:cTn id="18" fill="hold">
                            <p:stCondLst>
                              <p:cond delay="0"/>
                            </p:stCondLst>
                            <p:childTnLst>
                              <p:par>
                                <p:cTn id="19" presetID="1" presetClass="mediacall" presetSubtype="0" fill="hold" nodeType="afterEffect">
                                  <p:stCondLst>
                                    <p:cond delay="0"/>
                                  </p:stCondLst>
                                  <p:childTnLst>
                                    <p:cmd type="call" cmd="playFrom(0.0)">
                                      <p:cBhvr>
                                        <p:cTn id="20" dur="1201" fill="hold"/>
                                        <p:tgtEl>
                                          <p:spTgt spid="2"/>
                                        </p:tgtEl>
                                      </p:cBhvr>
                                    </p:cmd>
                                  </p:childTnLst>
                                </p:cTn>
                              </p:par>
                            </p:childTnLst>
                          </p:cTn>
                        </p:par>
                      </p:childTnLst>
                    </p:cTn>
                  </p:par>
                </p:childTnLst>
              </p:cTn>
              <p:nextCondLst>
                <p:cond evt="onClick" delay="0">
                  <p:tgtEl>
                    <p:spTgt spid="82"/>
                  </p:tgtEl>
                </p:cond>
              </p:nextCondLst>
            </p:seq>
            <p:seq concurrent="1" nextAc="seek">
              <p:cTn id="21" restart="whenNotActive" fill="hold" evtFilter="cancelBubble" nodeType="interactiveSeq">
                <p:stCondLst>
                  <p:cond evt="onClick" delay="0">
                    <p:tgtEl>
                      <p:spTgt spid="84"/>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8"/>
                                        </p:tgtEl>
                                        <p:attrNameLst>
                                          <p:attrName>style.visibility</p:attrName>
                                        </p:attrNameLst>
                                      </p:cBhvr>
                                      <p:to>
                                        <p:strVal val="visible"/>
                                      </p:to>
                                    </p:set>
                                  </p:childTnLst>
                                </p:cTn>
                              </p:par>
                              <p:par>
                                <p:cTn id="26" presetID="1" presetClass="mediacall" presetSubtype="0" fill="hold" nodeType="withEffect">
                                  <p:stCondLst>
                                    <p:cond delay="0"/>
                                  </p:stCondLst>
                                  <p:childTnLst>
                                    <p:cmd type="call" cmd="playFrom(0.0)">
                                      <p:cBhvr>
                                        <p:cTn id="27" dur="1201" fill="hold"/>
                                        <p:tgtEl>
                                          <p:spTgt spid="2"/>
                                        </p:tgtEl>
                                      </p:cBhvr>
                                    </p:cmd>
                                  </p:childTnLst>
                                </p:cTn>
                              </p:par>
                            </p:childTnLst>
                          </p:cTn>
                        </p:par>
                      </p:childTnLst>
                    </p:cTn>
                  </p:par>
                </p:childTnLst>
              </p:cTn>
              <p:nextCondLst>
                <p:cond evt="onClick" delay="0">
                  <p:tgtEl>
                    <p:spTgt spid="84"/>
                  </p:tgtEl>
                </p:cond>
              </p:nextCondLst>
            </p:seq>
            <p:seq concurrent="1" nextAc="seek">
              <p:cTn id="28" restart="whenNotActive" fill="hold" evtFilter="cancelBubble" nodeType="interactiveSeq">
                <p:stCondLst>
                  <p:cond evt="onClick" delay="0">
                    <p:tgtEl>
                      <p:spTgt spid="83"/>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mediacall" presetSubtype="0" fill="hold" nodeType="withEffect">
                                  <p:stCondLst>
                                    <p:cond delay="0"/>
                                  </p:stCondLst>
                                  <p:childTnLst>
                                    <p:cmd type="call" cmd="playFrom(0.0)">
                                      <p:cBhvr>
                                        <p:cTn id="34" dur="1201" fill="hold"/>
                                        <p:tgtEl>
                                          <p:spTgt spid="2"/>
                                        </p:tgtEl>
                                      </p:cBhvr>
                                    </p:cmd>
                                  </p:childTnLst>
                                </p:cTn>
                              </p:par>
                            </p:childTnLst>
                          </p:cTn>
                        </p:par>
                      </p:childTnLst>
                    </p:cTn>
                  </p:par>
                </p:childTnLst>
              </p:cTn>
              <p:nextCondLst>
                <p:cond evt="onClick" delay="0">
                  <p:tgtEl>
                    <p:spTgt spid="83"/>
                  </p:tgtEl>
                </p:cond>
              </p:nextCondLst>
            </p:seq>
            <p:audio>
              <p:cMediaNode vol="80000" showWhenStopped="0">
                <p:cTn id="35" fill="hold" display="0">
                  <p:stCondLst>
                    <p:cond delay="indefinite"/>
                  </p:stCondLst>
                  <p:endCondLst>
                    <p:cond evt="onStopAudio" delay="0">
                      <p:tgtEl>
                        <p:sldTgt/>
                      </p:tgtEl>
                    </p:cond>
                  </p:endCondLst>
                </p:cTn>
                <p:tgtEl>
                  <p:spTgt spid="3"/>
                </p:tgtEl>
              </p:cMediaNode>
            </p:audio>
            <p:audio>
              <p:cMediaNode vol="80000" showWhenStopped="0">
                <p:cTn id="36"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Mspham0936082789"/>
          <p:cNvPicPr>
            <a:picLocks noChangeAspect="1"/>
          </p:cNvPicPr>
          <p:nvPr/>
        </p:nvPicPr>
        <p:blipFill rotWithShape="1">
          <a:blip r:embed="rId3"/>
          <a:srcRect l="9013" t="9358" r="484"/>
          <a:stretch/>
        </p:blipFill>
        <p:spPr>
          <a:xfrm>
            <a:off x="-336622" y="-366144"/>
            <a:ext cx="12835082" cy="7215661"/>
          </a:xfrm>
          <a:prstGeom prst="rect">
            <a:avLst/>
          </a:prstGeom>
        </p:spPr>
      </p:pic>
      <p:pic>
        <p:nvPicPr>
          <p:cNvPr id="23" name="kingofsea">
            <a:extLst>
              <a:ext uri="{FF2B5EF4-FFF2-40B4-BE49-F238E27FC236}">
                <a16:creationId xmlns:a16="http://schemas.microsoft.com/office/drawing/2014/main" id="{B1A79657-8EC1-43A5-8BBC-A6768ED2B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758" y="1027250"/>
            <a:ext cx="3259087" cy="3615871"/>
          </a:xfrm>
          <a:prstGeom prst="rect">
            <a:avLst/>
          </a:prstGeom>
        </p:spPr>
      </p:pic>
      <p:grpSp>
        <p:nvGrpSpPr>
          <p:cNvPr id="84" name="D" hidden="1">
            <a:extLst>
              <a:ext uri="{FF2B5EF4-FFF2-40B4-BE49-F238E27FC236}">
                <a16:creationId xmlns:a16="http://schemas.microsoft.com/office/drawing/2014/main" id="{529A75E3-9CA2-4FD0-9753-FE443E453104}"/>
              </a:ext>
            </a:extLst>
          </p:cNvPr>
          <p:cNvGrpSpPr/>
          <p:nvPr/>
        </p:nvGrpSpPr>
        <p:grpSpPr>
          <a:xfrm>
            <a:off x="6799574" y="5056615"/>
            <a:ext cx="4776170" cy="995980"/>
            <a:chOff x="6752507" y="5944150"/>
            <a:chExt cx="5049860" cy="1053053"/>
          </a:xfrm>
          <a:solidFill>
            <a:srgbClr val="7030A0"/>
          </a:solidFill>
        </p:grpSpPr>
        <p:sp>
          <p:nvSpPr>
            <p:cNvPr id="85" name="44">
              <a:extLst>
                <a:ext uri="{FF2B5EF4-FFF2-40B4-BE49-F238E27FC236}">
                  <a16:creationId xmlns:a16="http://schemas.microsoft.com/office/drawing/2014/main" id="{261673C6-079C-44C6-891F-EC2D6D48A99D}"/>
                </a:ext>
              </a:extLst>
            </p:cNvPr>
            <p:cNvSpPr>
              <a:spLocks noChangeArrowheads="1"/>
            </p:cNvSpPr>
            <p:nvPr/>
          </p:nvSpPr>
          <p:spPr bwMode="auto">
            <a:xfrm>
              <a:off x="7005439" y="5944150"/>
              <a:ext cx="4796928" cy="1053053"/>
            </a:xfrm>
            <a:prstGeom prst="roundRect">
              <a:avLst/>
            </a:prstGeom>
            <a:grpFill/>
            <a:ln>
              <a:solidFill>
                <a:schemeClr val="bg1"/>
              </a:solidFill>
            </a:ln>
          </p:spPr>
          <p:txBody>
            <a:bodyPr anchor="ctr"/>
            <a:lstStyle/>
            <a:p>
              <a:pPr algn="ctr" defTabSz="912114">
                <a:buClrTx/>
                <a:defRPr/>
              </a:pPr>
              <a:r>
                <a:rPr lang="en-US"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rPr>
                <a:t>Watch </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sp>
          <p:nvSpPr>
            <p:cNvPr id="86" name="4">
              <a:extLst>
                <a:ext uri="{FF2B5EF4-FFF2-40B4-BE49-F238E27FC236}">
                  <a16:creationId xmlns:a16="http://schemas.microsoft.com/office/drawing/2014/main" id="{9E093A9D-623C-4F76-8BAE-85D0638C05C1}"/>
                </a:ext>
              </a:extLst>
            </p:cNvPr>
            <p:cNvSpPr>
              <a:spLocks noChangeArrowheads="1"/>
            </p:cNvSpPr>
            <p:nvPr/>
          </p:nvSpPr>
          <p:spPr bwMode="auto">
            <a:xfrm>
              <a:off x="6752507" y="5944150"/>
              <a:ext cx="825087" cy="1053053"/>
            </a:xfrm>
            <a:prstGeom prst="homePlate">
              <a:avLst>
                <a:gd name="adj" fmla="val 46735"/>
              </a:avLst>
            </a:prstGeom>
            <a:grpFill/>
            <a:ln>
              <a:solidFill>
                <a:schemeClr val="bg1"/>
              </a:solidFill>
            </a:ln>
          </p:spPr>
          <p:txBody>
            <a:bodyPr anchor="ctr"/>
            <a:lstStyle/>
            <a:p>
              <a:pPr algn="ctr" defTabSz="912114">
                <a:buClrTx/>
                <a:defRPr/>
              </a:pPr>
              <a:r>
                <a:rPr lang="en-US" altLang="zh-CN" sz="3310" b="1" kern="1200">
                  <a:solidFill>
                    <a:srgbClr val="FFFFFF"/>
                  </a:solidFill>
                  <a:latin typeface="Calibri" panose="020F0502020204030204"/>
                  <a:ea typeface="印品黑体" panose="00000500000000000000" pitchFamily="2" charset="-122"/>
                  <a:cs typeface="+mn-cs"/>
                  <a:sym typeface="Arial" panose="020B0604020202020204" pitchFamily="34" charset="0"/>
                </a:rPr>
                <a:t>D</a:t>
              </a:r>
              <a:endParaRPr lang="zh-CN" altLang="zh-CN" sz="3310" b="1" kern="1200" dirty="0">
                <a:solidFill>
                  <a:srgbClr val="FFFFFF"/>
                </a:solidFill>
                <a:latin typeface="Calibri" panose="020F0502020204030204"/>
                <a:ea typeface="印品黑体" panose="00000500000000000000" pitchFamily="2" charset="-122"/>
                <a:cs typeface="+mn-cs"/>
                <a:sym typeface="Arial" panose="020B0604020202020204" pitchFamily="34" charset="0"/>
              </a:endParaRPr>
            </a:p>
          </p:txBody>
        </p:sp>
      </p:grpSp>
      <p:pic>
        <p:nvPicPr>
          <p:cNvPr id="108" name="tryagain3" hidden="1">
            <a:extLst>
              <a:ext uri="{FF2B5EF4-FFF2-40B4-BE49-F238E27FC236}">
                <a16:creationId xmlns:a16="http://schemas.microsoft.com/office/drawing/2014/main" id="{4940E826-008B-411A-916A-533F63220CB0}"/>
              </a:ext>
            </a:extLst>
          </p:cNvPr>
          <p:cNvPicPr>
            <a:picLocks noChangeAspect="1"/>
          </p:cNvPicPr>
          <p:nvPr/>
        </p:nvPicPr>
        <p:blipFill rotWithShape="1">
          <a:blip r:embed="rId5">
            <a:extLst>
              <a:ext uri="{28A0092B-C50C-407E-A947-70E740481C1C}">
                <a14:useLocalDpi xmlns:a14="http://schemas.microsoft.com/office/drawing/2010/main" val="0"/>
              </a:ext>
            </a:extLst>
          </a:blip>
          <a:srcRect t="45577" b="6785"/>
          <a:stretch/>
        </p:blipFill>
        <p:spPr>
          <a:xfrm>
            <a:off x="6142781" y="5074791"/>
            <a:ext cx="1825388" cy="1236908"/>
          </a:xfrm>
          <a:prstGeom prst="rect">
            <a:avLst/>
          </a:prstGeom>
        </p:spPr>
      </p:pic>
      <p:pic>
        <p:nvPicPr>
          <p:cNvPr id="1026" name="Picture 2" descr="LINE Official Stickers - The Little Mermaid Sparkling Stickers Example with GIF  Animation">
            <a:extLst>
              <a:ext uri="{FF2B5EF4-FFF2-40B4-BE49-F238E27FC236}">
                <a16:creationId xmlns:a16="http://schemas.microsoft.com/office/drawing/2014/main" id="{A4369F48-67DB-48A3-BEC4-7236C5121B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805" y="2419793"/>
            <a:ext cx="4936993" cy="400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03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750" fill="hold"/>
                                        <p:tgtEl>
                                          <p:spTgt spid="1026"/>
                                        </p:tgtEl>
                                        <p:attrNameLst>
                                          <p:attrName>ppt_w</p:attrName>
                                        </p:attrNameLst>
                                      </p:cBhvr>
                                      <p:tavLst>
                                        <p:tav tm="0">
                                          <p:val>
                                            <p:fltVal val="0"/>
                                          </p:val>
                                        </p:tav>
                                        <p:tav tm="100000">
                                          <p:val>
                                            <p:strVal val="#ppt_w"/>
                                          </p:val>
                                        </p:tav>
                                      </p:tavLst>
                                    </p:anim>
                                    <p:anim calcmode="lin" valueType="num">
                                      <p:cBhvr>
                                        <p:cTn id="8" dur="2750" fill="hold"/>
                                        <p:tgtEl>
                                          <p:spTgt spid="1026"/>
                                        </p:tgtEl>
                                        <p:attrNameLst>
                                          <p:attrName>ppt_h</p:attrName>
                                        </p:attrNameLst>
                                      </p:cBhvr>
                                      <p:tavLst>
                                        <p:tav tm="0">
                                          <p:val>
                                            <p:fltVal val="0"/>
                                          </p:val>
                                        </p:tav>
                                        <p:tav tm="100000">
                                          <p:val>
                                            <p:strVal val="#ppt_h"/>
                                          </p:val>
                                        </p:tav>
                                      </p:tavLst>
                                    </p:anim>
                                    <p:animEffect transition="in" filter="fade">
                                      <p:cBhvr>
                                        <p:cTn id="9" dur="2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4"/>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2113034" y="1764997"/>
            <a:ext cx="9020376" cy="1369019"/>
          </a:xfrm>
          <a:prstGeom prst="rect">
            <a:avLst/>
          </a:prstGeom>
        </p:spPr>
        <p:txBody>
          <a:bodyPr spcFirstLastPara="1" wrap="square" lIns="0" tIns="0" rIns="0" bIns="0" anchor="t" anchorCtr="0">
            <a:noAutofit/>
          </a:bodyPr>
          <a:lstStyle/>
          <a:p>
            <a:pPr algn="just">
              <a:lnSpc>
                <a:spcPct val="100000"/>
              </a:lnSpc>
              <a:spcBef>
                <a:spcPts val="1200"/>
              </a:spcBef>
              <a:spcAft>
                <a:spcPts val="1200"/>
              </a:spcAft>
            </a:pPr>
            <a:r>
              <a:rPr lang="en" sz="4000">
                <a:latin typeface="Arial" panose="020B0604020202020204" pitchFamily="34" charset="0"/>
                <a:cs typeface="Arial" panose="020B0604020202020204" pitchFamily="34" charset="0"/>
              </a:rPr>
              <a:t>CHỦ ĐỀ 14: ÔN TẬP CUỐI NĂM</a:t>
            </a:r>
            <a:endParaRPr sz="6600">
              <a:latin typeface="Arial" panose="020B0604020202020204" pitchFamily="34" charset="0"/>
              <a:cs typeface="Arial" panose="020B0604020202020204" pitchFamily="34" charset="0"/>
            </a:endParaRPr>
          </a:p>
        </p:txBody>
      </p:sp>
      <p:grpSp>
        <p:nvGrpSpPr>
          <p:cNvPr id="1617" name="Google Shape;1617;p39"/>
          <p:cNvGrpSpPr/>
          <p:nvPr/>
        </p:nvGrpSpPr>
        <p:grpSpPr>
          <a:xfrm flipH="1">
            <a:off x="0" y="5004279"/>
            <a:ext cx="1093529" cy="1281921"/>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grpSp>
        <p:nvGrpSpPr>
          <p:cNvPr id="1637" name="Google Shape;1637;p39"/>
          <p:cNvGrpSpPr/>
          <p:nvPr/>
        </p:nvGrpSpPr>
        <p:grpSpPr>
          <a:xfrm rot="1059618">
            <a:off x="490121" y="577471"/>
            <a:ext cx="577537" cy="439243"/>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1642" name="Google Shape;1642;p39"/>
          <p:cNvGrpSpPr/>
          <p:nvPr/>
        </p:nvGrpSpPr>
        <p:grpSpPr>
          <a:xfrm rot="3273994">
            <a:off x="11379794" y="985263"/>
            <a:ext cx="666870" cy="626660"/>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37" name="Google Shape;1698;p42">
            <a:extLst>
              <a:ext uri="{FF2B5EF4-FFF2-40B4-BE49-F238E27FC236}">
                <a16:creationId xmlns:a16="http://schemas.microsoft.com/office/drawing/2014/main" id="{72BCDD27-BDA0-43EA-B42F-2DE1989F9BDC}"/>
              </a:ext>
            </a:extLst>
          </p:cNvPr>
          <p:cNvGrpSpPr/>
          <p:nvPr/>
        </p:nvGrpSpPr>
        <p:grpSpPr>
          <a:xfrm flipH="1">
            <a:off x="4185666" y="585653"/>
            <a:ext cx="726062" cy="682749"/>
            <a:chOff x="3187875" y="1320975"/>
            <a:chExt cx="545897" cy="513332"/>
          </a:xfrm>
        </p:grpSpPr>
        <p:sp>
          <p:nvSpPr>
            <p:cNvPr id="38" name="Google Shape;1699;p42">
              <a:extLst>
                <a:ext uri="{FF2B5EF4-FFF2-40B4-BE49-F238E27FC236}">
                  <a16:creationId xmlns:a16="http://schemas.microsoft.com/office/drawing/2014/main" id="{9B5C9A61-FD31-4AF3-9AB0-3EA1A35D7847}"/>
                </a:ext>
              </a:extLst>
            </p:cNvPr>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9" name="Google Shape;1700;p42">
              <a:extLst>
                <a:ext uri="{FF2B5EF4-FFF2-40B4-BE49-F238E27FC236}">
                  <a16:creationId xmlns:a16="http://schemas.microsoft.com/office/drawing/2014/main" id="{296F153F-F103-4436-A35C-67F25D8349FA}"/>
                </a:ext>
              </a:extLst>
            </p:cNvPr>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0" name="Google Shape;1701;p42">
              <a:extLst>
                <a:ext uri="{FF2B5EF4-FFF2-40B4-BE49-F238E27FC236}">
                  <a16:creationId xmlns:a16="http://schemas.microsoft.com/office/drawing/2014/main" id="{26000AF7-EFB2-43F1-9150-017E03C27671}"/>
                </a:ext>
              </a:extLst>
            </p:cNvPr>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1" name="Google Shape;1702;p42">
              <a:extLst>
                <a:ext uri="{FF2B5EF4-FFF2-40B4-BE49-F238E27FC236}">
                  <a16:creationId xmlns:a16="http://schemas.microsoft.com/office/drawing/2014/main" id="{05B5B1E0-057E-4F03-AD92-36D8DA4079F8}"/>
                </a:ext>
              </a:extLst>
            </p:cNvPr>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2" name="Google Shape;1703;p42">
              <a:extLst>
                <a:ext uri="{FF2B5EF4-FFF2-40B4-BE49-F238E27FC236}">
                  <a16:creationId xmlns:a16="http://schemas.microsoft.com/office/drawing/2014/main" id="{5F8D4A37-6A88-4620-8585-4E70125FA64F}"/>
                </a:ext>
              </a:extLst>
            </p:cNvPr>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3" name="Google Shape;1704;p42">
              <a:extLst>
                <a:ext uri="{FF2B5EF4-FFF2-40B4-BE49-F238E27FC236}">
                  <a16:creationId xmlns:a16="http://schemas.microsoft.com/office/drawing/2014/main" id="{D34AE4F7-ABDA-4D04-A95C-5FE7DD2CC8B3}"/>
                </a:ext>
              </a:extLst>
            </p:cNvPr>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4" name="Google Shape;1705;p42">
              <a:extLst>
                <a:ext uri="{FF2B5EF4-FFF2-40B4-BE49-F238E27FC236}">
                  <a16:creationId xmlns:a16="http://schemas.microsoft.com/office/drawing/2014/main" id="{EB5029CE-AD9D-4263-9EC3-614D7AF8F4E5}"/>
                </a:ext>
              </a:extLst>
            </p:cNvPr>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29" name="Google Shape;1613;p39">
            <a:extLst>
              <a:ext uri="{FF2B5EF4-FFF2-40B4-BE49-F238E27FC236}">
                <a16:creationId xmlns:a16="http://schemas.microsoft.com/office/drawing/2014/main" id="{96871D56-5693-4A87-B939-A2014683A64E}"/>
              </a:ext>
            </a:extLst>
          </p:cNvPr>
          <p:cNvSpPr txBox="1">
            <a:spLocks/>
          </p:cNvSpPr>
          <p:nvPr/>
        </p:nvSpPr>
        <p:spPr>
          <a:xfrm>
            <a:off x="1588348" y="2869041"/>
            <a:ext cx="8651008"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BÀI 70: ÔN TẬP PHÉP CỘNG, PHÉP TRỪ TRONG PHẠM VI 1 000</a:t>
            </a:r>
          </a:p>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(tiết 2)</a:t>
            </a:r>
            <a:endParaRPr lang="vi-VN" sz="660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pic>
        <p:nvPicPr>
          <p:cNvPr id="5" name="Picture 4">
            <a:extLst>
              <a:ext uri="{FF2B5EF4-FFF2-40B4-BE49-F238E27FC236}">
                <a16:creationId xmlns:a16="http://schemas.microsoft.com/office/drawing/2014/main" id="{90DCA50D-18EE-4CC1-A42A-828963CAA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029" y="1384738"/>
            <a:ext cx="6660026" cy="3330014"/>
          </a:xfrm>
          <a:prstGeom prst="rect">
            <a:avLst/>
          </a:prstGeom>
        </p:spPr>
      </p:pic>
      <p:sp>
        <p:nvSpPr>
          <p:cNvPr id="3" name="Google Shape;1615;p39">
            <a:extLst>
              <a:ext uri="{FF2B5EF4-FFF2-40B4-BE49-F238E27FC236}">
                <a16:creationId xmlns:a16="http://schemas.microsoft.com/office/drawing/2014/main" id="{4F754BAF-ACBC-4182-8EE1-26489BBF2BB9}"/>
              </a:ext>
            </a:extLst>
          </p:cNvPr>
          <p:cNvSpPr/>
          <p:nvPr/>
        </p:nvSpPr>
        <p:spPr>
          <a:xfrm>
            <a:off x="7423110" y="5107561"/>
            <a:ext cx="2194775" cy="635225"/>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 name="Google Shape;1616;p39">
            <a:extLst>
              <a:ext uri="{FF2B5EF4-FFF2-40B4-BE49-F238E27FC236}">
                <a16:creationId xmlns:a16="http://schemas.microsoft.com/office/drawing/2014/main" id="{BF5CBB8D-EDF9-4B83-9B88-A980C52E97CC}"/>
              </a:ext>
            </a:extLst>
          </p:cNvPr>
          <p:cNvSpPr txBox="1">
            <a:spLocks/>
          </p:cNvSpPr>
          <p:nvPr/>
        </p:nvSpPr>
        <p:spPr>
          <a:xfrm>
            <a:off x="7740511" y="5249821"/>
            <a:ext cx="1559972" cy="3954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2800">
                <a:solidFill>
                  <a:schemeClr val="bg1"/>
                </a:solidFill>
                <a:latin typeface="Arial" panose="020B0604020202020204" pitchFamily="34" charset="0"/>
                <a:cs typeface="Arial" panose="020B0604020202020204" pitchFamily="34" charset="0"/>
              </a:rPr>
              <a:t>S/119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id="{FF7D3205-6661-450B-B5E0-47F8CA89B9E2}"/>
              </a:ext>
            </a:extLst>
          </p:cNvPr>
          <p:cNvGrpSpPr/>
          <p:nvPr/>
        </p:nvGrpSpPr>
        <p:grpSpPr>
          <a:xfrm>
            <a:off x="486521" y="435487"/>
            <a:ext cx="10782397" cy="614083"/>
            <a:chOff x="1183343" y="1464304"/>
            <a:chExt cx="10024436" cy="614083"/>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3" y="1493652"/>
              <a:ext cx="9403016" cy="584735"/>
            </a:xfrm>
            <a:prstGeom prst="rect">
              <a:avLst/>
            </a:prstGeom>
            <a:noFill/>
            <a:ln>
              <a:noFill/>
            </a:ln>
          </p:spPr>
          <p:txBody>
            <a:bodyPr spcFirstLastPara="1" wrap="square" lIns="91425" tIns="45700" rIns="91425" bIns="45700" anchor="t" anchorCtr="0">
              <a:spAutoFit/>
            </a:bodyPr>
            <a:lstStyle/>
            <a:p>
              <a:pPr algn="just"/>
              <a:r>
                <a:rPr lang="en-US" sz="3200"/>
                <a:t>Đ, S ?</a:t>
              </a:r>
              <a:endParaRPr lang="en-US" sz="3200" dirty="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a:p>
          </p:txBody>
        </p:sp>
      </p:grpSp>
      <p:grpSp>
        <p:nvGrpSpPr>
          <p:cNvPr id="41" name="Group 40">
            <a:extLst>
              <a:ext uri="{FF2B5EF4-FFF2-40B4-BE49-F238E27FC236}">
                <a16:creationId xmlns:a16="http://schemas.microsoft.com/office/drawing/2014/main" id="{1E66CEE1-4C2E-4625-9909-C0B03DDB7DAC}"/>
              </a:ext>
            </a:extLst>
          </p:cNvPr>
          <p:cNvGrpSpPr/>
          <p:nvPr/>
        </p:nvGrpSpPr>
        <p:grpSpPr>
          <a:xfrm>
            <a:off x="3335382" y="3112834"/>
            <a:ext cx="7828695" cy="3277744"/>
            <a:chOff x="3996265" y="3504680"/>
            <a:chExt cx="7077075" cy="2825980"/>
          </a:xfrm>
        </p:grpSpPr>
        <p:pic>
          <p:nvPicPr>
            <p:cNvPr id="42" name="Picture 41">
              <a:extLst>
                <a:ext uri="{FF2B5EF4-FFF2-40B4-BE49-F238E27FC236}">
                  <a16:creationId xmlns:a16="http://schemas.microsoft.com/office/drawing/2014/main" id="{7F1C8C9C-5B51-467A-AF46-6B1EDAF29DA2}"/>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996265" y="3558885"/>
              <a:ext cx="7077075" cy="2771775"/>
            </a:xfrm>
            <a:prstGeom prst="rect">
              <a:avLst/>
            </a:prstGeom>
          </p:spPr>
        </p:pic>
        <p:sp>
          <p:nvSpPr>
            <p:cNvPr id="43" name="Rectangle 42">
              <a:extLst>
                <a:ext uri="{FF2B5EF4-FFF2-40B4-BE49-F238E27FC236}">
                  <a16:creationId xmlns:a16="http://schemas.microsoft.com/office/drawing/2014/main" id="{AB3AF274-111A-4F20-9D29-07586903EA03}"/>
                </a:ext>
              </a:extLst>
            </p:cNvPr>
            <p:cNvSpPr/>
            <p:nvPr/>
          </p:nvSpPr>
          <p:spPr>
            <a:xfrm>
              <a:off x="4325708" y="3504680"/>
              <a:ext cx="2883160" cy="297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E16F03-FA91-430A-80AA-C45BCD698CC9}"/>
                </a:ext>
              </a:extLst>
            </p:cNvPr>
            <p:cNvSpPr/>
            <p:nvPr/>
          </p:nvSpPr>
          <p:spPr>
            <a:xfrm>
              <a:off x="6772270" y="3504680"/>
              <a:ext cx="2883160" cy="297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5452DAC-E89E-4EFD-897E-67577E736428}"/>
              </a:ext>
            </a:extLst>
          </p:cNvPr>
          <p:cNvGrpSpPr/>
          <p:nvPr/>
        </p:nvGrpSpPr>
        <p:grpSpPr>
          <a:xfrm>
            <a:off x="425203" y="1054449"/>
            <a:ext cx="7411213" cy="2846992"/>
            <a:chOff x="1110107" y="1376705"/>
            <a:chExt cx="7411213" cy="2846992"/>
          </a:xfrm>
        </p:grpSpPr>
        <p:pic>
          <p:nvPicPr>
            <p:cNvPr id="46" name="Picture 45">
              <a:extLst>
                <a:ext uri="{FF2B5EF4-FFF2-40B4-BE49-F238E27FC236}">
                  <a16:creationId xmlns:a16="http://schemas.microsoft.com/office/drawing/2014/main" id="{750EE4B5-0583-4CCB-86E3-7AD3B6CF1A01}"/>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157447" y="1376705"/>
              <a:ext cx="7316533" cy="2596854"/>
            </a:xfrm>
            <a:prstGeom prst="rect">
              <a:avLst/>
            </a:prstGeom>
          </p:spPr>
        </p:pic>
        <p:sp>
          <p:nvSpPr>
            <p:cNvPr id="47" name="Rectangle 46">
              <a:extLst>
                <a:ext uri="{FF2B5EF4-FFF2-40B4-BE49-F238E27FC236}">
                  <a16:creationId xmlns:a16="http://schemas.microsoft.com/office/drawing/2014/main" id="{CE64DDA3-1355-47AB-9015-0BC3600CFD15}"/>
                </a:ext>
              </a:extLst>
            </p:cNvPr>
            <p:cNvSpPr/>
            <p:nvPr/>
          </p:nvSpPr>
          <p:spPr>
            <a:xfrm>
              <a:off x="1110107" y="1376705"/>
              <a:ext cx="437322" cy="570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87D9E94-078B-4250-8BD5-5C3BF65540B4}"/>
                </a:ext>
              </a:extLst>
            </p:cNvPr>
            <p:cNvSpPr/>
            <p:nvPr/>
          </p:nvSpPr>
          <p:spPr>
            <a:xfrm>
              <a:off x="7820526" y="3583858"/>
              <a:ext cx="700794" cy="63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Rounded Corners 48">
            <a:extLst>
              <a:ext uri="{FF2B5EF4-FFF2-40B4-BE49-F238E27FC236}">
                <a16:creationId xmlns:a16="http://schemas.microsoft.com/office/drawing/2014/main" id="{47FBDA46-CCF3-4812-8CFB-0DDD82E7ED05}"/>
              </a:ext>
            </a:extLst>
          </p:cNvPr>
          <p:cNvSpPr/>
          <p:nvPr/>
        </p:nvSpPr>
        <p:spPr>
          <a:xfrm>
            <a:off x="3534665" y="2959716"/>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Đ</a:t>
            </a:r>
            <a:endParaRPr lang="vi-VN" sz="2800" b="1" dirty="0">
              <a:solidFill>
                <a:srgbClr val="FF0000"/>
              </a:solidFill>
            </a:endParaRPr>
          </a:p>
        </p:txBody>
      </p:sp>
      <p:sp>
        <p:nvSpPr>
          <p:cNvPr id="50" name="Rectangle: Rounded Corners 49">
            <a:extLst>
              <a:ext uri="{FF2B5EF4-FFF2-40B4-BE49-F238E27FC236}">
                <a16:creationId xmlns:a16="http://schemas.microsoft.com/office/drawing/2014/main" id="{4236BC3D-4163-49AC-94AD-645BC574FCB7}"/>
              </a:ext>
            </a:extLst>
          </p:cNvPr>
          <p:cNvSpPr/>
          <p:nvPr/>
        </p:nvSpPr>
        <p:spPr>
          <a:xfrm>
            <a:off x="6035908" y="2913437"/>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S</a:t>
            </a:r>
            <a:endParaRPr lang="vi-VN" sz="2800" b="1" dirty="0">
              <a:solidFill>
                <a:srgbClr val="FF0000"/>
              </a:solidFill>
            </a:endParaRPr>
          </a:p>
        </p:txBody>
      </p:sp>
      <p:sp>
        <p:nvSpPr>
          <p:cNvPr id="51" name="Rectangle: Rounded Corners 50">
            <a:extLst>
              <a:ext uri="{FF2B5EF4-FFF2-40B4-BE49-F238E27FC236}">
                <a16:creationId xmlns:a16="http://schemas.microsoft.com/office/drawing/2014/main" id="{D4F2F582-5E03-4DFD-ABFD-EFFCC21F3309}"/>
              </a:ext>
            </a:extLst>
          </p:cNvPr>
          <p:cNvSpPr/>
          <p:nvPr/>
        </p:nvSpPr>
        <p:spPr>
          <a:xfrm>
            <a:off x="4881236" y="5709688"/>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S</a:t>
            </a:r>
            <a:endParaRPr lang="vi-VN" sz="2800" b="1" dirty="0">
              <a:solidFill>
                <a:srgbClr val="FF0000"/>
              </a:solidFill>
            </a:endParaRPr>
          </a:p>
        </p:txBody>
      </p:sp>
      <p:sp>
        <p:nvSpPr>
          <p:cNvPr id="52" name="Rectangle: Rounded Corners 51">
            <a:extLst>
              <a:ext uri="{FF2B5EF4-FFF2-40B4-BE49-F238E27FC236}">
                <a16:creationId xmlns:a16="http://schemas.microsoft.com/office/drawing/2014/main" id="{23AE74B2-C64C-457C-A723-47055F2501CC}"/>
              </a:ext>
            </a:extLst>
          </p:cNvPr>
          <p:cNvSpPr/>
          <p:nvPr/>
        </p:nvSpPr>
        <p:spPr>
          <a:xfrm>
            <a:off x="9307033" y="5709688"/>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Đ</a:t>
            </a:r>
            <a:endParaRPr lang="vi-V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743</Words>
  <Application>Microsoft Office PowerPoint</Application>
  <PresentationFormat>Custom</PresentationFormat>
  <Paragraphs>165</Paragraphs>
  <Slides>16</Slides>
  <Notes>16</Notes>
  <HiddenSlides>0</HiddenSlides>
  <MMClips>6</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16</vt:i4>
      </vt:variant>
    </vt:vector>
  </HeadingPairs>
  <TitlesOfParts>
    <vt:vector size="34" baseType="lpstr">
      <vt:lpstr>Open Sans</vt:lpstr>
      <vt:lpstr>Arial</vt:lpstr>
      <vt:lpstr>宋体</vt:lpstr>
      <vt:lpstr>Barlow Condensed</vt:lpstr>
      <vt:lpstr>Barriecito</vt:lpstr>
      <vt:lpstr>Boogaloo</vt:lpstr>
      <vt:lpstr>HP001 4 hàng</vt:lpstr>
      <vt:lpstr>Tahoma</vt:lpstr>
      <vt:lpstr>Anaheim</vt:lpstr>
      <vt:lpstr>RocknRoll One</vt:lpstr>
      <vt:lpstr>Exo</vt:lpstr>
      <vt:lpstr>Calibri</vt:lpstr>
      <vt:lpstr>Roboto</vt:lpstr>
      <vt:lpstr>Lato</vt:lpstr>
      <vt:lpstr>Dekko</vt:lpstr>
      <vt:lpstr>Annie Use Your Telescope</vt:lpstr>
      <vt:lpstr>印品黑体</vt:lpstr>
      <vt:lpstr>Math Subject for Middle School - 7th Grade: Ratio, Proportion and Percent by Slidesgo</vt:lpstr>
      <vt:lpstr>PowerPoint Presentation</vt:lpstr>
      <vt:lpstr>PowerPoint Presentation</vt:lpstr>
      <vt:lpstr>PowerPoint Presentation</vt:lpstr>
      <vt:lpstr>PowerPoint Presentation</vt:lpstr>
      <vt:lpstr>PowerPoint Presentation</vt:lpstr>
      <vt:lpstr>PowerPoint Presentation</vt:lpstr>
      <vt:lpstr>CHỦ ĐỀ 14: ÔN TẬP CUỐI NĂM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Ratio, Proportion and Percent</dc:title>
  <dc:creator>PC</dc:creator>
  <cp:lastModifiedBy>Admin</cp:lastModifiedBy>
  <cp:revision>242</cp:revision>
  <dcterms:modified xsi:type="dcterms:W3CDTF">2022-05-04T14:38:18Z</dcterms:modified>
</cp:coreProperties>
</file>