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404" r:id="rId11"/>
    <p:sldId id="267" r:id="rId12"/>
    <p:sldId id="268" r:id="rId13"/>
    <p:sldId id="269" r:id="rId14"/>
    <p:sldId id="270" r:id="rId15"/>
    <p:sldId id="344" r:id="rId16"/>
    <p:sldId id="405" r:id="rId17"/>
    <p:sldId id="403" r:id="rId18"/>
    <p:sldId id="272" r:id="rId19"/>
    <p:sldId id="273" r:id="rId20"/>
    <p:sldId id="274" r:id="rId21"/>
    <p:sldId id="275" r:id="rId22"/>
    <p:sldId id="276" r:id="rId23"/>
    <p:sldId id="277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42" y="5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27084" y="215460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85CD98C-478B-79DC-5046-413FE470D14F}"/>
              </a:ext>
            </a:extLst>
          </p:cNvPr>
          <p:cNvSpPr/>
          <p:nvPr/>
        </p:nvSpPr>
        <p:spPr>
          <a:xfrm>
            <a:off x="2423319" y="3473875"/>
            <a:ext cx="685800" cy="754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33F35-7E10-4F6C-6979-3F2BAC5EB692}"/>
              </a:ext>
            </a:extLst>
          </p:cNvPr>
          <p:cNvSpPr/>
          <p:nvPr/>
        </p:nvSpPr>
        <p:spPr>
          <a:xfrm>
            <a:off x="2423319" y="4188392"/>
            <a:ext cx="685800" cy="7541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B6245-D125-913C-8231-4C12767F755B}"/>
              </a:ext>
            </a:extLst>
          </p:cNvPr>
          <p:cNvSpPr/>
          <p:nvPr/>
        </p:nvSpPr>
        <p:spPr>
          <a:xfrm rot="5400000">
            <a:off x="2556171" y="2920391"/>
            <a:ext cx="420208" cy="6856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39E38-6789-8458-B754-52C442B0E114}"/>
              </a:ext>
            </a:extLst>
          </p:cNvPr>
          <p:cNvSpPr/>
          <p:nvPr/>
        </p:nvSpPr>
        <p:spPr>
          <a:xfrm>
            <a:off x="3846883" y="4942582"/>
            <a:ext cx="762000" cy="754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A411C2-E78B-FD59-7358-84DD607EADC9}"/>
              </a:ext>
            </a:extLst>
          </p:cNvPr>
          <p:cNvSpPr/>
          <p:nvPr/>
        </p:nvSpPr>
        <p:spPr>
          <a:xfrm>
            <a:off x="4608883" y="4942582"/>
            <a:ext cx="342900" cy="754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5F371-D8A1-0840-5F20-65C1E7E7BEED}"/>
              </a:ext>
            </a:extLst>
          </p:cNvPr>
          <p:cNvSpPr txBox="1"/>
          <p:nvPr/>
        </p:nvSpPr>
        <p:spPr>
          <a:xfrm>
            <a:off x="1238755" y="3827021"/>
            <a:ext cx="1247772" cy="73846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72FE1-6B0C-D30E-9FDC-759C5C4422AF}"/>
              </a:ext>
            </a:extLst>
          </p:cNvPr>
          <p:cNvSpPr txBox="1"/>
          <p:nvPr/>
        </p:nvSpPr>
        <p:spPr>
          <a:xfrm>
            <a:off x="3796854" y="5647737"/>
            <a:ext cx="1247772" cy="73846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478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00100" y="221937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97" y="-156571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3" y="-92097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285" y="-49825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564" y="-499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34" y="-12044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22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3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26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46" dur="1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76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77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2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5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77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24328" r="10630" b="24410"/>
          <a:stretch/>
        </p:blipFill>
        <p:spPr>
          <a:xfrm>
            <a:off x="634154" y="8483"/>
            <a:ext cx="10919592" cy="6902048"/>
          </a:xfrm>
        </p:spPr>
      </p:pic>
      <p:sp>
        <p:nvSpPr>
          <p:cNvPr id="5" name="TextBox 4"/>
          <p:cNvSpPr txBox="1"/>
          <p:nvPr/>
        </p:nvSpPr>
        <p:spPr>
          <a:xfrm>
            <a:off x="1779802" y="2291812"/>
            <a:ext cx="2875694" cy="392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/>
            <a:r>
              <a:rPr lang="en-US" sz="24938" dirty="0">
                <a:solidFill>
                  <a:srgbClr val="FFFF00"/>
                </a:solidFill>
                <a:latin typeface="HP001 4 hàng" panose="020B0603050302020204" pitchFamily="34" charset="0"/>
              </a:rPr>
              <a:t>ô</a:t>
            </a:r>
          </a:p>
        </p:txBody>
      </p:sp>
      <p:sp>
        <p:nvSpPr>
          <p:cNvPr id="9" name="Oval 8"/>
          <p:cNvSpPr/>
          <p:nvPr/>
        </p:nvSpPr>
        <p:spPr>
          <a:xfrm>
            <a:off x="2570536" y="358140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8607" y="4020304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45878" y="320040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419" y="2291812"/>
            <a:ext cx="1107996" cy="376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840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4651" y="2240784"/>
            <a:ext cx="1107996" cy="376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840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72676-FA31-A446-A639-68570E0D4FFD}"/>
              </a:ext>
            </a:extLst>
          </p:cNvPr>
          <p:cNvSpPr txBox="1"/>
          <p:nvPr/>
        </p:nvSpPr>
        <p:spPr>
          <a:xfrm>
            <a:off x="4264406" y="2284192"/>
            <a:ext cx="2875694" cy="392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/>
            <a:r>
              <a:rPr lang="en-US" sz="24938" dirty="0">
                <a:solidFill>
                  <a:srgbClr val="FFFF00"/>
                </a:solidFill>
                <a:latin typeface="HP001 4 hàng" panose="020B0603050302020204" pitchFamily="34" charset="0"/>
              </a:rPr>
              <a:t>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62E94-0384-5B69-ED65-2E64B2997D6B}"/>
              </a:ext>
            </a:extLst>
          </p:cNvPr>
          <p:cNvSpPr txBox="1"/>
          <p:nvPr/>
        </p:nvSpPr>
        <p:spPr>
          <a:xfrm>
            <a:off x="6384529" y="2255714"/>
            <a:ext cx="2875694" cy="392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/>
            <a:r>
              <a:rPr lang="en-US" sz="24938" dirty="0">
                <a:solidFill>
                  <a:schemeClr val="bg1"/>
                </a:solidFill>
                <a:latin typeface="HP001 4 hàng" panose="020B0603050302020204" pitchFamily="34" charset="0"/>
              </a:rPr>
              <a:t>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B78EB-6903-69EB-A659-C52C87BC6542}"/>
              </a:ext>
            </a:extLst>
          </p:cNvPr>
          <p:cNvSpPr txBox="1"/>
          <p:nvPr/>
        </p:nvSpPr>
        <p:spPr>
          <a:xfrm>
            <a:off x="8869133" y="2207333"/>
            <a:ext cx="2875694" cy="392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/>
            <a:r>
              <a:rPr lang="en-US" sz="24938" dirty="0">
                <a:solidFill>
                  <a:schemeClr val="bg1"/>
                </a:solidFill>
                <a:latin typeface="HP001 4 hàng" panose="020B0603050302020204" pitchFamily="34" charset="0"/>
              </a:rPr>
              <a:t>ô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ED8E54-9C47-6BE8-D61A-AD82BB578F13}"/>
              </a:ext>
            </a:extLst>
          </p:cNvPr>
          <p:cNvSpPr/>
          <p:nvPr/>
        </p:nvSpPr>
        <p:spPr>
          <a:xfrm>
            <a:off x="7203496" y="355092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3225E5-42B9-732E-A107-4ABFCD257EC4}"/>
              </a:ext>
            </a:extLst>
          </p:cNvPr>
          <p:cNvSpPr/>
          <p:nvPr/>
        </p:nvSpPr>
        <p:spPr>
          <a:xfrm>
            <a:off x="6426256" y="393954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3C1391-56B0-C54F-F679-419FEFFEE8A3}"/>
              </a:ext>
            </a:extLst>
          </p:cNvPr>
          <p:cNvSpPr/>
          <p:nvPr/>
        </p:nvSpPr>
        <p:spPr>
          <a:xfrm>
            <a:off x="6894886" y="292227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4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3" grpId="0"/>
      <p:bldP spid="6" grpId="0"/>
      <p:bldP spid="7" grpId="0"/>
      <p:bldP spid="8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24328" r="10630" b="24410"/>
          <a:stretch/>
        </p:blipFill>
        <p:spPr>
          <a:xfrm>
            <a:off x="634154" y="8483"/>
            <a:ext cx="10919592" cy="6902048"/>
          </a:xfrm>
        </p:spPr>
      </p:pic>
      <p:sp>
        <p:nvSpPr>
          <p:cNvPr id="14" name="TextBox 13"/>
          <p:cNvSpPr txBox="1"/>
          <p:nvPr/>
        </p:nvSpPr>
        <p:spPr>
          <a:xfrm>
            <a:off x="5426419" y="2291812"/>
            <a:ext cx="1107996" cy="376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840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4651" y="2240784"/>
            <a:ext cx="1107996" cy="376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840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98437-04C7-F5BC-339C-2B2BB26A685A}"/>
              </a:ext>
            </a:extLst>
          </p:cNvPr>
          <p:cNvSpPr txBox="1"/>
          <p:nvPr/>
        </p:nvSpPr>
        <p:spPr>
          <a:xfrm>
            <a:off x="1736898" y="2211432"/>
            <a:ext cx="556434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</a:t>
            </a:r>
            <a:r>
              <a:rPr lang="en-US" sz="26000" dirty="0" err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ổ</a:t>
            </a:r>
            <a:r>
              <a:rPr lang="en-US" sz="2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600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26000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36898" y="3983346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65B177-27AA-82B2-D351-DBBF1F5C6B13}"/>
              </a:ext>
            </a:extLst>
          </p:cNvPr>
          <p:cNvSpPr/>
          <p:nvPr/>
        </p:nvSpPr>
        <p:spPr>
          <a:xfrm>
            <a:off x="2940307" y="3993217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427300-841D-C133-A15D-CF8CB1FB3227}"/>
              </a:ext>
            </a:extLst>
          </p:cNvPr>
          <p:cNvSpPr/>
          <p:nvPr/>
        </p:nvSpPr>
        <p:spPr>
          <a:xfrm>
            <a:off x="3794919" y="3581400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D9553C-1EB5-A21C-6F35-0943E499C786}"/>
              </a:ext>
            </a:extLst>
          </p:cNvPr>
          <p:cNvSpPr/>
          <p:nvPr/>
        </p:nvSpPr>
        <p:spPr>
          <a:xfrm>
            <a:off x="4944954" y="3993217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048204-85AD-19FA-6073-364664D551CE}"/>
              </a:ext>
            </a:extLst>
          </p:cNvPr>
          <p:cNvSpPr/>
          <p:nvPr/>
        </p:nvSpPr>
        <p:spPr>
          <a:xfrm>
            <a:off x="6086830" y="4005117"/>
            <a:ext cx="152023" cy="152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23"/>
            <a:endParaRPr lang="en-US" sz="17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E0C438-98EE-40A3-FC8E-53CD25C3260D}"/>
              </a:ext>
            </a:extLst>
          </p:cNvPr>
          <p:cNvSpPr/>
          <p:nvPr/>
        </p:nvSpPr>
        <p:spPr>
          <a:xfrm>
            <a:off x="4032069" y="4074929"/>
            <a:ext cx="671785" cy="611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AD642-C0E6-2A91-C3E8-CAA4597D2213}"/>
              </a:ext>
            </a:extLst>
          </p:cNvPr>
          <p:cNvSpPr/>
          <p:nvPr/>
        </p:nvSpPr>
        <p:spPr>
          <a:xfrm>
            <a:off x="4713696" y="4081699"/>
            <a:ext cx="230226" cy="5935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26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5E66C-16E6-778B-FE3B-BBEB59AC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0" y="7621"/>
            <a:ext cx="10820399" cy="6908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21039-FEFE-8150-D735-DEF03891D536}"/>
              </a:ext>
            </a:extLst>
          </p:cNvPr>
          <p:cNvSpPr txBox="1"/>
          <p:nvPr/>
        </p:nvSpPr>
        <p:spPr>
          <a:xfrm>
            <a:off x="3182715" y="1498300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E8BA-25B0-CBF4-FA8D-2486E6EEFDFF}"/>
              </a:ext>
            </a:extLst>
          </p:cNvPr>
          <p:cNvSpPr txBox="1"/>
          <p:nvPr/>
        </p:nvSpPr>
        <p:spPr>
          <a:xfrm>
            <a:off x="7755617" y="1488381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5A4D-1658-7E66-3DF5-CB8B65EC06AE}"/>
              </a:ext>
            </a:extLst>
          </p:cNvPr>
          <p:cNvSpPr txBox="1"/>
          <p:nvPr/>
        </p:nvSpPr>
        <p:spPr>
          <a:xfrm>
            <a:off x="6609461" y="1500103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4B25D-5FD3-A557-F31F-C960ED080301}"/>
              </a:ext>
            </a:extLst>
          </p:cNvPr>
          <p:cNvSpPr txBox="1"/>
          <p:nvPr/>
        </p:nvSpPr>
        <p:spPr>
          <a:xfrm>
            <a:off x="5457893" y="1495595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B993B-3756-DA49-8C82-16B96A70DA92}"/>
              </a:ext>
            </a:extLst>
          </p:cNvPr>
          <p:cNvSpPr txBox="1"/>
          <p:nvPr/>
        </p:nvSpPr>
        <p:spPr>
          <a:xfrm>
            <a:off x="4333380" y="1496496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44152-9D25-356C-9A61-34C6B83E7DA4}"/>
              </a:ext>
            </a:extLst>
          </p:cNvPr>
          <p:cNvSpPr txBox="1"/>
          <p:nvPr/>
        </p:nvSpPr>
        <p:spPr>
          <a:xfrm>
            <a:off x="8870211" y="1493791"/>
            <a:ext cx="417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70D63-639A-1451-C036-6D5CE76E2913}"/>
              </a:ext>
            </a:extLst>
          </p:cNvPr>
          <p:cNvSpPr txBox="1"/>
          <p:nvPr/>
        </p:nvSpPr>
        <p:spPr>
          <a:xfrm>
            <a:off x="4363839" y="2656179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324F2-E3F5-966C-B07A-556D02623E8E}"/>
              </a:ext>
            </a:extLst>
          </p:cNvPr>
          <p:cNvSpPr txBox="1"/>
          <p:nvPr/>
        </p:nvSpPr>
        <p:spPr>
          <a:xfrm>
            <a:off x="6626393" y="2646259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A8DFD-634D-C868-D304-00AD0A4B7239}"/>
              </a:ext>
            </a:extLst>
          </p:cNvPr>
          <p:cNvSpPr txBox="1"/>
          <p:nvPr/>
        </p:nvSpPr>
        <p:spPr>
          <a:xfrm>
            <a:off x="6637215" y="3782496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00EB5-466A-90B2-1AD7-F964AAB67CB2}"/>
              </a:ext>
            </a:extLst>
          </p:cNvPr>
          <p:cNvSpPr txBox="1"/>
          <p:nvPr/>
        </p:nvSpPr>
        <p:spPr>
          <a:xfrm>
            <a:off x="4364740" y="3787907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4B02E-0659-1678-2954-E813C26BAAF5}"/>
              </a:ext>
            </a:extLst>
          </p:cNvPr>
          <p:cNvSpPr txBox="1"/>
          <p:nvPr/>
        </p:nvSpPr>
        <p:spPr>
          <a:xfrm>
            <a:off x="2081446" y="3787906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FA96D-8D24-8356-2152-7FDA93D2A03A}"/>
              </a:ext>
            </a:extLst>
          </p:cNvPr>
          <p:cNvSpPr txBox="1"/>
          <p:nvPr/>
        </p:nvSpPr>
        <p:spPr>
          <a:xfrm>
            <a:off x="4364741" y="4913322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C8CBD-8875-C631-8718-8434DF4F3BB9}"/>
              </a:ext>
            </a:extLst>
          </p:cNvPr>
          <p:cNvSpPr txBox="1"/>
          <p:nvPr/>
        </p:nvSpPr>
        <p:spPr>
          <a:xfrm>
            <a:off x="2069359" y="4914262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BB5CF-330F-DC87-CE6C-63C5AC448BD5}"/>
              </a:ext>
            </a:extLst>
          </p:cNvPr>
          <p:cNvSpPr txBox="1"/>
          <p:nvPr/>
        </p:nvSpPr>
        <p:spPr>
          <a:xfrm>
            <a:off x="6631803" y="4913322"/>
            <a:ext cx="13837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cổ</a:t>
            </a:r>
            <a:r>
              <a:rPr lang="en-US" sz="5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endParaRPr lang="en-US" sz="5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58380"/>
          <a:stretch/>
        </p:blipFill>
        <p:spPr>
          <a:xfrm>
            <a:off x="518319" y="170765"/>
            <a:ext cx="10735672" cy="54898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bê bể cá.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37327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0" y="5302453"/>
            <a:ext cx="9639300" cy="20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9" y="-310123"/>
            <a:ext cx="8690578" cy="518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2" y="4116979"/>
            <a:ext cx="9199444" cy="20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5000385" y="960862"/>
            <a:ext cx="2006891" cy="19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2"/>
          <a:stretch/>
        </p:blipFill>
        <p:spPr bwMode="auto">
          <a:xfrm>
            <a:off x="886061" y="811447"/>
            <a:ext cx="2267041" cy="213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6"/>
          <a:stretch/>
        </p:blipFill>
        <p:spPr bwMode="auto">
          <a:xfrm>
            <a:off x="9074344" y="858381"/>
            <a:ext cx="2219452" cy="208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56168" r="1153" b="5660"/>
          <a:stretch/>
        </p:blipFill>
        <p:spPr>
          <a:xfrm>
            <a:off x="899319" y="1315263"/>
            <a:ext cx="9804508" cy="5318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cộ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" t="-9646" r="1068" b="9646"/>
          <a:stretch/>
        </p:blipFill>
        <p:spPr>
          <a:xfrm>
            <a:off x="4265672" y="260721"/>
            <a:ext cx="3020719" cy="3023740"/>
          </a:xfrm>
          <a:prstGeom prst="rect">
            <a:avLst/>
          </a:prstGeom>
        </p:spPr>
      </p:pic>
      <p:pic>
        <p:nvPicPr>
          <p:cNvPr id="6146" name="Picture 2" descr="Giá bán Prin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84" y="314518"/>
            <a:ext cx="2729400" cy="35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e's why Elsa won't have a love interest in 'Frozen 2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8456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4537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bế bể cá.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55038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594519" y="314518"/>
            <a:ext cx="2355850" cy="3168943"/>
          </a:xfrm>
          <a:prstGeom prst="rect">
            <a:avLst/>
          </a:prstGeom>
        </p:spPr>
      </p:pic>
      <p:pic>
        <p:nvPicPr>
          <p:cNvPr id="6150" name="Picture 6" descr="Support for the lovely Anna ❤️ - High-res wallpaper - Frozen | Anna disney,  Disney princess wallpaper, Disney princess froz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5" y="3863811"/>
            <a:ext cx="2441075" cy="26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-794" r="-1926" b="8519"/>
          <a:stretch/>
        </p:blipFill>
        <p:spPr>
          <a:xfrm>
            <a:off x="8603114" y="3863811"/>
            <a:ext cx="2267460" cy="26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9486" r="23363" b="34920"/>
          <a:stretch/>
        </p:blipFill>
        <p:spPr bwMode="auto">
          <a:xfrm>
            <a:off x="-36257" y="-230359"/>
            <a:ext cx="12211950" cy="594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18949"/>
            <a:chOff x="695008" y="5406639"/>
            <a:chExt cx="10717370" cy="161894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và Hà đi b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trên hè ph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675275" y="543311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5577213" y="55245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14425" y="54356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124" y="82169"/>
            <a:ext cx="10717370" cy="1501088"/>
            <a:chOff x="841468" y="-40257"/>
            <a:chExt cx="10717370" cy="150108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		ô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09719" y="584775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1842" y="75083"/>
            <a:ext cx="51266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</a:t>
            </a:r>
          </a:p>
          <a:p>
            <a:r>
              <a:rPr lang="en-US" b="1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>
                <a:solidFill>
                  <a:srgbClr val="FF0000"/>
                </a:solidFill>
              </a:rPr>
              <a:t>Yêu thương!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33119" y="5319486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-556306"/>
            <a:ext cx="13161963" cy="78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6919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56919" y="4836151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14519" y="4817276"/>
            <a:ext cx="391616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28705" y="481619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66737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7063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>
          <a:xfrm>
            <a:off x="-91281" y="201544"/>
            <a:ext cx="4676546" cy="40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9" r="51147" b="13580"/>
          <a:stretch/>
        </p:blipFill>
        <p:spPr>
          <a:xfrm>
            <a:off x="5143950" y="844126"/>
            <a:ext cx="1741358" cy="3374629"/>
          </a:xfrm>
          <a:prstGeom prst="rect">
            <a:avLst/>
          </a:prstGeom>
        </p:spPr>
      </p:pic>
      <p:pic>
        <p:nvPicPr>
          <p:cNvPr id="17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/>
          <a:stretch/>
        </p:blipFill>
        <p:spPr bwMode="auto">
          <a:xfrm>
            <a:off x="9086668" y="1233633"/>
            <a:ext cx="2328251" cy="31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8952194">
            <a:off x="10231624" y="1608351"/>
            <a:ext cx="978408" cy="1945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" y="-533400"/>
            <a:ext cx="10515600" cy="62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4794715"/>
            <a:ext cx="11131327" cy="245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236</Words>
  <Application>Microsoft Office PowerPoint</Application>
  <PresentationFormat>Custom</PresentationFormat>
  <Paragraphs>125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</vt:lpstr>
      <vt:lpstr>HP001 4 hàng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25</cp:revision>
  <dcterms:created xsi:type="dcterms:W3CDTF">2021-05-08T14:00:55Z</dcterms:created>
  <dcterms:modified xsi:type="dcterms:W3CDTF">2024-09-26T06:54:38Z</dcterms:modified>
</cp:coreProperties>
</file>