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79" r:id="rId11"/>
    <p:sldId id="265" r:id="rId12"/>
    <p:sldId id="281" r:id="rId13"/>
    <p:sldId id="266" r:id="rId14"/>
    <p:sldId id="267" r:id="rId15"/>
    <p:sldId id="268" r:id="rId16"/>
    <p:sldId id="269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84875" autoAdjust="0"/>
  </p:normalViewPr>
  <p:slideViewPr>
    <p:cSldViewPr>
      <p:cViewPr>
        <p:scale>
          <a:sx n="68" d="100"/>
          <a:sy n="68" d="100"/>
        </p:scale>
        <p:origin x="-420" y="8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Đê:</a:t>
            </a:r>
            <a:r>
              <a:rPr lang="en-US" sz="1800" baseline="0" smtClean="0"/>
              <a:t> công trình xây đắp bằng đất, đá … dọc bờ sông hoặc bờ biển để ngăn không cho nước vào đồng ruộng và khu dân cư</a:t>
            </a: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099719" y="5589292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 bé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80769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0769" y="5581650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6" t="38803" r="27965" b="43489"/>
          <a:stretch/>
        </p:blipFill>
        <p:spPr bwMode="auto">
          <a:xfrm>
            <a:off x="3077696" y="762000"/>
            <a:ext cx="56421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6" t="38803" r="27965" b="43489"/>
          <a:stretch/>
        </p:blipFill>
        <p:spPr bwMode="auto">
          <a:xfrm>
            <a:off x="8747919" y="2165747"/>
            <a:ext cx="3136649" cy="224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á Cờ - Sinh Vật Cảnh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190462"/>
            <a:ext cx="3031373" cy="22735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hững chiều đê làng, nơi tuổi thơ lớn | Mytour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2165747"/>
            <a:ext cx="4191000" cy="2323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0719" y="5105534"/>
            <a:ext cx="3124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23169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92600" y="5105534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73618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17183" y="5105534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 bé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98233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298233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65" y="-19050"/>
            <a:ext cx="9800828" cy="581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7" y="4926652"/>
            <a:ext cx="11515606" cy="238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0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ơ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ơ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9" y="569344"/>
            <a:ext cx="12113132" cy="4536056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2081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ơ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97854" y="31241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đỡ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χ≠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13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7" name="ơ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9" y="569344"/>
            <a:ext cx="12113132" cy="4536056"/>
          </a:xfrm>
        </p:spPr>
      </p:pic>
    </p:spTree>
    <p:extLst>
      <p:ext uri="{BB962C8B-B14F-4D97-AF65-F5344CB8AC3E}">
        <p14:creationId xmlns:p14="http://schemas.microsoft.com/office/powerpoint/2010/main" val="30398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77129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108184" y="2222657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χ≠</a:t>
            </a:r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85" y="-96695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407" y="-8096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719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9" y="-212230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688" y="473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438" y="-126682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47" y="-14451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6205E-6 6.2963E-6 L 0.00704 -0.00555 L 0.01174 -0.00694 L 0.01879 -0.00416 L 0.02192 0.00279 L 0.0227 0.01251 L 0.02114 0.02223 L 0.01801 0.02917 L 0.01096 0.0389 L 0.00313 0.04862 " pathEditMode="relative" ptsTypes="AAAAAAAA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78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15E-6 8.51852E-6 L 0.05887 0.00024 " pathEditMode="relative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78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28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78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2.96296E-6 L 0.00183 -0.01111 L 0.00561 -0.01898 L 0.0094 -0.02106 L 0.01436 -0.02106 L 0.01945 -0.01551 L 0.02375 -0.00879 L 0.02754 -0.00231 L 0.03198 0.00116 L 0.03563 -0.00115 L 0.03877 -0.00555 L 0.04138 -0.01342 L 0.0419 -0.0199 " pathEditMode="relative" ptsTypes="AAAAAAAAAAA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78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28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78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753E-6 6.2963E-6 L 0.01097 -0.03333 L 0.02428 -0.08055 L 0.04934 -0.16388 L 0.06813 -0.22916 L 0.07909 -0.2736 L 0.08536 -0.30971 L 0.08927 -0.34721 L 0.09084 -0.37638 L 0.08927 -0.40138 L 0.08223 -0.41944 L 0.07518 -0.42638 L 0.06813 -0.42638 L 0.05952 -0.41944 L 0.05325 -0.40694 L 0.04777 -0.39444 L 0.04229 -0.36805 L 0.03837 -0.34583 L 0.03602 -0.32499 L 0.03367 -0.28333 L 0.03367 -0.0486 L 0.03524 -0.00971 L 0.03759 0.02223 L 0.04072 0.04306 L 0.04542 0.06529 L 0.04934 0.07779 L 0.05638 0.09029 L 0.06656 0.09584 L 0.07674 0.09584 L 0.09006 0.08751 L 0.09945 0.07223 L 0.11042 0.04167 L 0.11746 0.00556 L 0.11903 -0.0361 L 0.11825 -0.06666 L 0.11355 -0.08888 L 0.10807 -0.10277 L 0.10259 -0.10694 L 0.09789 -0.10555 L 0.09397 -0.0986 L 0.09162 -0.08749 L 0.09084 -0.0736 L 0.09319 -0.04999 L 0.09867 -0.02638 L 0.1018 -0.01388 L 0.11198 0.00417 L 0.12138 0.0139 L 0.13313 0.01945 L 0.15035 0.02223 L 0.17228 0.01667 L 0.18716 0.00834 L 0.20047 -0.00694 L 0.20909 -0.0236 L 0.21378 -0.04305 L 0.21457 -0.0611 L 0.21378 -0.07916 L 0.2083 -0.09721 L 0.19891 -0.10555 L 0.18794 -0.10555 L 0.17228 -0.09444 L 0.1621 -0.08055 L 0.15427 -0.06249 L 0.14879 -0.04583 L 0.14487 -0.02638 L 0.14331 -0.00277 L 0.14409 0.02362 L 0.14801 0.04584 L 0.15349 0.06251 L 0.15975 0.07779 L 0.16915 0.09029 L 0.17933 0.09584 L 0.19107 0.09584 L 0.20282 0.09029 L 0.21378 0.07917 L 0.22475 0.06667 L 0.2318 0.05279 " pathEditMode="relative" ptsTypes="AAAAAAAAAAAAAAAAAAAAAAAAAAAAAAAAAAAAAAAAAAAAAAAAAAAAAAAAAAAAAAAAAAAAAAAAAAAA">
                                      <p:cBhvr>
                                        <p:cTn id="68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78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03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3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612E-6 5.18519E-6 L -0.02818 0.0463 " pathEditMode="relative" ptsTypes="AA">
                                      <p:cBhvr>
                                        <p:cTn id="79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78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28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4" t="35625" r="24101" b="18541"/>
          <a:stretch/>
        </p:blipFill>
        <p:spPr bwMode="auto">
          <a:xfrm>
            <a:off x="823119" y="1173480"/>
            <a:ext cx="10534719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21875" r="23536" b="67188"/>
          <a:stretch/>
        </p:blipFill>
        <p:spPr bwMode="auto">
          <a:xfrm>
            <a:off x="1607225" y="56257"/>
            <a:ext cx="9864843" cy="126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9166" r="28111" b="29427"/>
          <a:stretch/>
        </p:blipFill>
        <p:spPr bwMode="auto">
          <a:xfrm>
            <a:off x="807596" y="0"/>
            <a:ext cx="10730702" cy="5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564256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đỡ bé.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04669" y="55642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5611113" y="5560627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758" y="12308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785519" y="3857625"/>
            <a:ext cx="290292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có ô đỏ.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16" y="1871321"/>
            <a:ext cx="4849122" cy="436420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671719" y="3886200"/>
            <a:ext cx="326884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 dế</a:t>
            </a:r>
          </a:p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đa</a:t>
            </a:r>
          </a:p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đỏ</a:t>
            </a:r>
            <a:endParaRPr lang="en-US" sz="8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r="8709" b="14857"/>
          <a:stretch/>
        </p:blipFill>
        <p:spPr>
          <a:xfrm>
            <a:off x="8313746" y="2170940"/>
            <a:ext cx="3611738" cy="40645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7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222263" y="2753452"/>
            <a:ext cx="3482437" cy="3217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>
          <a:xfrm>
            <a:off x="-64665" y="2305667"/>
            <a:ext cx="4187403" cy="39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-533400"/>
            <a:ext cx="8909844" cy="528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3" y="3886200"/>
            <a:ext cx="10468733" cy="217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5257800"/>
            <a:ext cx="92297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194719" y="1348152"/>
            <a:ext cx="74676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Phương tiện giao thông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53056" r="6425" b="4722"/>
          <a:stretch/>
        </p:blipFill>
        <p:spPr>
          <a:xfrm>
            <a:off x="2802514" y="2190750"/>
            <a:ext cx="6356433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0412" y="4831320"/>
            <a:ext cx="2895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85919" y="1384790"/>
            <a:ext cx="3352799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 bé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47319" y="1384790"/>
            <a:ext cx="3201824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4374" y="1384790"/>
            <a:ext cx="3276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46736" y="4831320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757319" y="4831320"/>
            <a:ext cx="3581399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đỡ bé.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0" name="Picture 2" descr="Máy Bay Biến Hình Robot Cỡ To Super Wings YW710210-W - Jett Tia Chớp | Ti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3473239"/>
            <a:ext cx="3361407" cy="33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9" t="52069" r="48629" b="20583"/>
          <a:stretch/>
        </p:blipFill>
        <p:spPr bwMode="auto">
          <a:xfrm>
            <a:off x="526968" y="4039336"/>
            <a:ext cx="2490952" cy="25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9806" r="48169" b="59336"/>
          <a:stretch/>
        </p:blipFill>
        <p:spPr bwMode="auto">
          <a:xfrm>
            <a:off x="4346141" y="3868693"/>
            <a:ext cx="2301081" cy="28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t="51875" b="20000"/>
          <a:stretch/>
        </p:blipFill>
        <p:spPr bwMode="auto">
          <a:xfrm>
            <a:off x="8123767" y="189219"/>
            <a:ext cx="3218920" cy="35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50000" r="74740" b="20417"/>
          <a:stretch/>
        </p:blipFill>
        <p:spPr bwMode="auto">
          <a:xfrm>
            <a:off x="511887" y="633330"/>
            <a:ext cx="2487457" cy="32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2" t="11318" r="373" b="59099"/>
          <a:stretch/>
        </p:blipFill>
        <p:spPr bwMode="auto">
          <a:xfrm>
            <a:off x="4412605" y="588903"/>
            <a:ext cx="2506514" cy="326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8"/>
          <a:stretch/>
        </p:blipFill>
        <p:spPr>
          <a:xfrm>
            <a:off x="270669" y="-152400"/>
            <a:ext cx="11658600" cy="59903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4516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630572"/>
            <a:chOff x="695008" y="5406639"/>
            <a:chExt cx="10717370" cy="1630572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Tàu 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hàng 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cảng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4254786" y="553612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͂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6910497" y="5513211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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4519" y="82169"/>
            <a:ext cx="10717370" cy="3329060"/>
            <a:chOff x="841468" y="-40257"/>
            <a:chExt cx="10717370" cy="332906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    ơ </a:t>
              </a:r>
              <a:endPara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66969" y="641925"/>
              <a:ext cx="16764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</a:t>
              </a:r>
              <a:endParaRPr lang="en-US" sz="16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505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5510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456044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6554186" y="530787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0456044" y="53187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551043" y="53078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71842" y="75083"/>
            <a:ext cx="5126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Chào quý thầy cô. Do k biết thầy cô dạy bổ ngang hay bổ dọc nên em làm 2 slide, thầy cô dạy theo hình thức nào thì dùng slide đó nhé, Cái nào k phù hợp thì thầy cô xoá đi nhé!  Hoặc thầy cô cứ để vậy rồi luyện cho HS đọc ngang, đọc dọc cũng tốt ạ.</a:t>
            </a:r>
          </a:p>
          <a:p>
            <a:r>
              <a:rPr lang="en-US" b="1" smtClean="0">
                <a:solidFill>
                  <a:srgbClr val="FF0000"/>
                </a:solidFill>
              </a:rPr>
              <a:t>(Đọc xong thầy cô xoá tex này đi nhé)</a:t>
            </a:r>
          </a:p>
          <a:p>
            <a:r>
              <a:rPr lang="en-US" b="1" smtClean="0">
                <a:solidFill>
                  <a:srgbClr val="FF0000"/>
                </a:solidFill>
              </a:rPr>
              <a:t>Yêu thương!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5505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5510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0456044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554186" y="530787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0456044" y="53187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551043" y="53078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925" y="-496888"/>
            <a:ext cx="13241338" cy="785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ạt lở đê biển Tây tỉnh Cà M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425390"/>
            <a:ext cx="6858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80719" y="5781885"/>
            <a:ext cx="3124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33169" y="57676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pic>
        <p:nvPicPr>
          <p:cNvPr id="1028" name="Picture 4" descr="Bên những triền đ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304798"/>
            <a:ext cx="8117749" cy="507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chiều đê làng, nơi tuổi thơ lớn | Mytour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101019"/>
            <a:ext cx="9521031" cy="52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á cờ ăn gì? Các loại thức ăn cho cá cờ - Thú Cưng 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38" y="212866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99719" y="5589292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66669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pic>
        <p:nvPicPr>
          <p:cNvPr id="1026" name="Picture 2" descr="Cá Cờ - Sinh Vật Cảnh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97" y="57150"/>
            <a:ext cx="6917481" cy="51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272</Words>
  <Application>Microsoft Office PowerPoint</Application>
  <PresentationFormat>Custom</PresentationFormat>
  <Paragraphs>117</Paragraphs>
  <Slides>24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54</cp:revision>
  <dcterms:created xsi:type="dcterms:W3CDTF">2021-05-08T14:00:55Z</dcterms:created>
  <dcterms:modified xsi:type="dcterms:W3CDTF">2021-06-14T13:47:30Z</dcterms:modified>
</cp:coreProperties>
</file>