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6" r:id="rId3"/>
    <p:sldId id="297" r:id="rId4"/>
    <p:sldId id="298" r:id="rId5"/>
    <p:sldId id="299" r:id="rId6"/>
    <p:sldId id="300" r:id="rId7"/>
    <p:sldId id="301" r:id="rId8"/>
    <p:sldId id="259" r:id="rId9"/>
    <p:sldId id="260" r:id="rId10"/>
    <p:sldId id="261" r:id="rId11"/>
    <p:sldId id="306" r:id="rId12"/>
    <p:sldId id="262" r:id="rId13"/>
    <p:sldId id="263" r:id="rId14"/>
    <p:sldId id="264" r:id="rId15"/>
    <p:sldId id="282" r:id="rId16"/>
    <p:sldId id="283" r:id="rId17"/>
    <p:sldId id="265" r:id="rId18"/>
    <p:sldId id="288" r:id="rId19"/>
    <p:sldId id="266" r:id="rId20"/>
    <p:sldId id="267" r:id="rId21"/>
    <p:sldId id="278" r:id="rId22"/>
    <p:sldId id="268" r:id="rId23"/>
    <p:sldId id="279" r:id="rId24"/>
    <p:sldId id="302" r:id="rId25"/>
    <p:sldId id="303" r:id="rId26"/>
    <p:sldId id="270" r:id="rId27"/>
    <p:sldId id="295" r:id="rId28"/>
    <p:sldId id="271" r:id="rId29"/>
    <p:sldId id="272" r:id="rId30"/>
    <p:sldId id="304" r:id="rId31"/>
    <p:sldId id="273" r:id="rId32"/>
    <p:sldId id="274" r:id="rId33"/>
    <p:sldId id="275" r:id="rId34"/>
    <p:sldId id="305" r:id="rId35"/>
    <p:sldId id="277" r:id="rId3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>
      <p:cViewPr>
        <p:scale>
          <a:sx n="77" d="100"/>
          <a:sy n="77" d="100"/>
        </p:scale>
        <p:origin x="36" y="654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vi khuẩn để đi tới câu hỏi. Khi diệt hết vi khuẩn thì enter để trái đất happy xuất hiện. Click vào mũi tên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1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86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hỏi để khai thác nội dung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87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217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62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38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giáo</a:t>
            </a:r>
            <a:r>
              <a:rPr lang="en-US" baseline="0" smtClean="0"/>
              <a:t> dục an toàn khi chơi trên bờ hồ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0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标题幻灯片" type="title">
  <p:cSld name="1_标题幻灯片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337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20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8.png"/><Relationship Id="rId1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21794" y="-1234549"/>
            <a:ext cx="9052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Hoặc thầy cô có thể để vậy cho HS đọc ngang xong rồi đọc dọc  ntn cũng đc ạ.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lừ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lữ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64286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68575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69126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664815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862210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10323898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88348" y="35541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8371726" y="3556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690517" y="838199"/>
            <a:ext cx="472440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10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99971" y="274320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060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2402" y="274320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99971" y="2743200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0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2402" y="2743198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0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6" t="32456" r="-712" b="48687"/>
          <a:stretch/>
        </p:blipFill>
        <p:spPr bwMode="auto">
          <a:xfrm>
            <a:off x="7841139" y="2830800"/>
            <a:ext cx="892969" cy="53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9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200025"/>
            <a:ext cx="12247563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69714" y="509088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Mua ô dù đẹp ở đâu tại Hà N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" y="847525"/>
            <a:ext cx="3261519" cy="32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hiếc ô dù dành riêng cho phái đẹp - Tin tức ô d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48" y="876164"/>
            <a:ext cx="3446131" cy="31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Bản đồ mới: LI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88" y="1066800"/>
            <a:ext cx="3733800" cy="36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204982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đủ</a:t>
            </a:r>
            <a:endParaRPr lang="en-US" sz="9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58089" y="508887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81240" y="508113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" y="685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ỹ thuật chiết cây đu đ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19" y="685801"/>
            <a:ext cx="510659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328319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  <a:endParaRPr lang="en-US" sz="9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54930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3074" name="Picture 2" descr="Hơn 2.300 con hổ bị giết hại và mua bán trái phép trong 9 năm qua | Môi  trường |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152400"/>
            <a:ext cx="629157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gre De Bengala 4 – Portal dos Animai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3158"/>
          <a:stretch/>
        </p:blipFill>
        <p:spPr bwMode="auto">
          <a:xfrm>
            <a:off x="6087693" y="152400"/>
            <a:ext cx="608922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9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1119" y="466047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02514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6458" y="466047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đủ</a:t>
            </a:r>
            <a:endParaRPr lang="en-US" sz="9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46228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69379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78665" y="4660476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  <a:endParaRPr lang="en-US" sz="9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124326" y="454116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9" name="Picture 2" descr="Mua ô dù đẹp ở đâu tại Hà Nội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7" y="1866689"/>
            <a:ext cx="2324310" cy="2324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48" y="1887920"/>
            <a:ext cx="3454619" cy="23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igre De Bengala 4 – Portal dos Anima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3158"/>
          <a:stretch/>
        </p:blipFill>
        <p:spPr bwMode="auto">
          <a:xfrm>
            <a:off x="8295989" y="1887919"/>
            <a:ext cx="2968413" cy="23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988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49333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90119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đủ</a:t>
            </a:r>
            <a:endParaRPr lang="en-US" sz="9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00839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23990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48871" y="5624990"/>
            <a:ext cx="3581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hổ dữ</a:t>
            </a:r>
            <a:endParaRPr lang="en-US" sz="96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75482" y="5505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6" y="3368042"/>
            <a:ext cx="12247563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4"/>
          <a:stretch/>
        </p:blipFill>
        <p:spPr bwMode="auto">
          <a:xfrm>
            <a:off x="30957" y="-381000"/>
            <a:ext cx="12247563" cy="428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9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72231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Ď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52219" y="2148114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Ŕ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59452" y="4076700"/>
            <a:ext cx="218900" cy="240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80342" y="4127500"/>
            <a:ext cx="135920" cy="1495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hlinkClick r:id="" action="ppaction://hlinkshowjump?jump=lastslide"/>
            <a:extLst>
              <a:ext uri="{FF2B5EF4-FFF2-40B4-BE49-F238E27FC236}">
                <a16:creationId xmlns="" xmlns:a16="http://schemas.microsoft.com/office/drawing/2014/main" id="{5D450EA6-2752-49BB-80BE-12B4529E0F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" r="6113" b="9698"/>
          <a:stretch/>
        </p:blipFill>
        <p:spPr>
          <a:xfrm>
            <a:off x="2446006" y="599085"/>
            <a:ext cx="7145595" cy="4636818"/>
          </a:xfrm>
          <a:prstGeom prst="rect">
            <a:avLst/>
          </a:prstGeom>
        </p:spPr>
      </p:pic>
      <p:pic>
        <p:nvPicPr>
          <p:cNvPr id="4" name="túi">
            <a:hlinkClick r:id="rId4" action="ppaction://hlinksldjump"/>
            <a:extLst>
              <a:ext uri="{FF2B5EF4-FFF2-40B4-BE49-F238E27FC236}">
                <a16:creationId xmlns="" xmlns:a16="http://schemas.microsoft.com/office/drawing/2014/main" id="{EE92180B-E378-4198-AC01-F679BAF2A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854">
            <a:off x="1481560" y="3104951"/>
            <a:ext cx="1769456" cy="1711020"/>
          </a:xfrm>
          <a:prstGeom prst="rect">
            <a:avLst/>
          </a:prstGeom>
        </p:spPr>
      </p:pic>
      <p:pic>
        <p:nvPicPr>
          <p:cNvPr id="5" name="lon xanh">
            <a:hlinkClick r:id="rId6" action="ppaction://hlinksldjump"/>
            <a:extLst>
              <a:ext uri="{FF2B5EF4-FFF2-40B4-BE49-F238E27FC236}">
                <a16:creationId xmlns="" xmlns:a16="http://schemas.microsoft.com/office/drawing/2014/main" id="{0260332A-F43A-4D6F-96F4-E762EACD98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0331">
            <a:off x="8207705" y="209675"/>
            <a:ext cx="1210588" cy="1323917"/>
          </a:xfrm>
          <a:prstGeom prst="rect">
            <a:avLst/>
          </a:prstGeom>
        </p:spPr>
      </p:pic>
      <p:pic>
        <p:nvPicPr>
          <p:cNvPr id="6" name="lon đỏ">
            <a:hlinkClick r:id="rId8" action="ppaction://hlinksldjump"/>
            <a:extLst>
              <a:ext uri="{FF2B5EF4-FFF2-40B4-BE49-F238E27FC236}">
                <a16:creationId xmlns="" xmlns:a16="http://schemas.microsoft.com/office/drawing/2014/main" id="{A9B1C2C2-DB99-4D44-BE32-83A42425BC8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3947319" y="216373"/>
            <a:ext cx="1348996" cy="1310519"/>
          </a:xfrm>
          <a:prstGeom prst="rect">
            <a:avLst/>
          </a:prstGeom>
        </p:spPr>
      </p:pic>
      <p:pic>
        <p:nvPicPr>
          <p:cNvPr id="7" name="túi nilon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FEF8153-8016-4CF5-A695-4E4DD6CEDC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580"/>
          <a:stretch/>
        </p:blipFill>
        <p:spPr>
          <a:xfrm>
            <a:off x="9967119" y="2917494"/>
            <a:ext cx="1811055" cy="1467678"/>
          </a:xfrm>
          <a:prstGeom prst="rect">
            <a:avLst/>
          </a:prstGeom>
        </p:spPr>
      </p:pic>
      <p:pic>
        <p:nvPicPr>
          <p:cNvPr id="9" name="xanh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3A49A86-A69C-42BA-908F-FB1C4171A73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b="-13670"/>
          <a:stretch/>
        </p:blipFill>
        <p:spPr>
          <a:xfrm flipH="1">
            <a:off x="5699919" y="5029200"/>
            <a:ext cx="1625119" cy="210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1"/>
          <a:stretch/>
        </p:blipFill>
        <p:spPr>
          <a:xfrm>
            <a:off x="2534943" y="257413"/>
            <a:ext cx="6967720" cy="6326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2" name="Rounded Rectangle 11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4" name="Right Arrow 13">
            <a:hlinkClick r:id="rId15" action="ppaction://hlinksldjump"/>
          </p:cNvPr>
          <p:cNvSpPr/>
          <p:nvPr/>
        </p:nvSpPr>
        <p:spPr>
          <a:xfrm>
            <a:off x="9022369" y="6028886"/>
            <a:ext cx="3044399" cy="86886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Đi tới bài học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-34132" y="6897754"/>
            <a:ext cx="6512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smtClean="0"/>
              <a:t>Click </a:t>
            </a:r>
            <a:r>
              <a:rPr lang="en-US" sz="3200"/>
              <a:t>vào vi khuẩn để đi tới câu hỏi. </a:t>
            </a:r>
            <a:endParaRPr lang="en-US" sz="3200" smtClean="0"/>
          </a:p>
          <a:p>
            <a:pPr marL="514350" indent="-514350">
              <a:buAutoNum type="arabicPeriod"/>
            </a:pPr>
            <a:r>
              <a:rPr lang="en-US" sz="3200" smtClean="0"/>
              <a:t>Khi </a:t>
            </a:r>
            <a:r>
              <a:rPr lang="en-US" sz="3200"/>
              <a:t>diệt hết vi khuẩn thì enter để </a:t>
            </a:r>
            <a:r>
              <a:rPr lang="en-US" sz="3200" smtClean="0"/>
              <a:t>trái </a:t>
            </a:r>
            <a:r>
              <a:rPr lang="en-US" sz="3200"/>
              <a:t>đất happy xuất hiện. </a:t>
            </a:r>
            <a:endParaRPr lang="en-US" sz="3200" smtClean="0"/>
          </a:p>
          <a:p>
            <a:pPr marL="514350" indent="-514350">
              <a:buAutoNum type="arabicPeriod"/>
            </a:pPr>
            <a:r>
              <a:rPr lang="en-US" sz="3200" smtClean="0"/>
              <a:t>Click </a:t>
            </a:r>
            <a:r>
              <a:rPr lang="en-US" sz="3200"/>
              <a:t>vào mũi tên để đi tới bài </a:t>
            </a:r>
            <a:r>
              <a:rPr lang="en-US" sz="3200" smtClean="0"/>
              <a:t>học</a:t>
            </a:r>
          </a:p>
          <a:p>
            <a:pPr marL="514350" indent="-514350">
              <a:buAutoNum type="arabicPeriod"/>
            </a:pPr>
            <a:r>
              <a:rPr lang="en-US" sz="3200" smtClean="0"/>
              <a:t>Xem xong thầy cô xoá tex này nhé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888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19" y="3048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ư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45" y="3429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08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528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1503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Ŕ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3753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Ŕ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891381" y="3126898"/>
            <a:ext cx="51081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dù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71119" y="3126898"/>
            <a:ext cx="66321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hổ dữ</a:t>
            </a: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u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19" y="304800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30588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4" name="ư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45" y="34290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42778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12914"/>
              </p:ext>
            </p:extLst>
          </p:nvPr>
        </p:nvGraphicFramePr>
        <p:xfrm>
          <a:off x="243971" y="13795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872331" y="2238423"/>
            <a:ext cx="13488897" cy="45548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800">
                <a:solidFill>
                  <a:srgbClr val="FF0000"/>
                </a:solidFill>
                <a:latin typeface="HP001 4 hàng" pitchFamily="34" charset="0"/>
              </a:rPr>
              <a:t>dù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479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019" y="-119446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879" y="-21579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-6.66667E-6 L -2.95523E-6 0.38217 L 0.00261 0.39999 L 0.00509 0.40995 L 0.0094 0.41782 L 0.01449 0.4199 L 0.0188 0.4199 L 0.02389 0.41874 L 0.03263 0.40995 L 0.0402 0.39652 L 0.04764 0.37661 L 0.05274 0.35671 L 0.05952 0.33217 L 0.06775 0.28448 L 0.07271 0.24884 L 0.07584 0.21434 L 0.07584 0.37893 L 0.07897 0.39999 L 0.08406 0.4111 L 0.08902 0.41666 L 0.09907 0.4199 L 0.10717 0.41782 L 0.11539 0.41226 L 0.12348 0.40115 L 0.13288 0.37985 L 0.14045 0.35208 L 0.14789 0.3243 L 0.15612 0.28541 L 0.15794 0.26874 L 0.15729 0.21319 L 0.15794 0.38541 L 0.16042 0.40208 L 0.16551 0.41319 L 0.17178 0.41874 L 0.17987 0.4199 L 0.18862 0.41226 L 0.19619 0.40323 L 0.20624 0.37222 L 0.2206 0.3111 " pathEditMode="relative" ptsTypes="AAAAAAAAAAAAAAAAAAAAAAAAAAAAAAAAAAAAAAA">
                                      <p:cBhvr>
                                        <p:cTn id="22" dur="1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5079E-6 -3.33333E-6 L 0.0282 0.05 " pathEditMode="relative" ptsTypes="AA">
                                      <p:cBhvr>
                                        <p:cTn id="3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26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58108"/>
              </p:ext>
            </p:extLst>
          </p:nvPr>
        </p:nvGraphicFramePr>
        <p:xfrm>
          <a:off x="243971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215231" y="2219373"/>
            <a:ext cx="13488897" cy="455489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800">
                <a:solidFill>
                  <a:srgbClr val="FF0000"/>
                </a:solidFill>
                <a:latin typeface="HP001 4 hàng" pitchFamily="34" charset="0"/>
              </a:rPr>
              <a:t>hổ dữ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865" y="-9597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69" y="-88707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82" y="-20081"/>
            <a:ext cx="2709556" cy="1712343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3369" y="-15494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819" y="561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1019" y="-46783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3419" y="-214273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8419" y="-85073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0185 L 0.03197 -0.10787 L 0.06459 -0.21782 L 0.08077 -0.28449 L 0.08651 -0.32106 L 0.08964 -0.35995 L 0.08964 -0.38449 L 0.08651 -0.40231 L 0.08142 -0.41458 L 0.07516 -0.42338 L 0.06889 -0.42338 L 0.06015 -0.41551 L 0.05206 -0.4 L 0.04632 -0.38333 L 0.04006 -0.35509 L 0.0351 -0.31782 L 0.03379 -0.27453 L 0.03327 0.08774 L 0.03327 0.10371 L 0.03379 0.04005 L 0.03823 0.01227 L 0.04697 -0.02453 L 0.05571 -0.05347 L 0.06576 -0.07777 L 0.07516 -0.08888 L 0.0839 -0.09676 L 0.09329 -0.1 L 0.10399 -0.09676 L 0.11156 -0.08773 L 0.11587 -0.07106 L 0.11782 -0.04884 L 0.11782 -0.00115 L 0.11782 0.04769 L 0.11782 0.07338 L 0.12213 0.08889 L 0.12839 0.09653 L 0.13844 0.09769 L 0.15031 0.08774 L 0.15971 0.0632 L 0.17106 0.02894 L 0.17602 0.0044 L 0.17915 -0.03217 L 0.18293 -0.05115 L 0.19168 -0.07338 L 0.20485 -0.0912 L 0.21921 -0.09884 L 0.2286 -0.09884 L 0.24243 -0.09004 L 0.25117 -0.07777 L 0.23865 -0.09444 L 0.22612 -0.09791 L 0.21542 -0.09791 L 0.2029 -0.08773 L 0.1935 -0.07453 L 0.18541 -0.05787 L 0.17915 -0.03217 L 0.17784 -0.00555 L 0.17732 0.01875 C 0.1798 0.03936 0.1798 0.03195 0.1798 0.04005 L 0.18854 0.06667 L 0.20042 0.08658 L 0.2149 0.09885 L 0.22925 0.09885 L 0.24178 0.09213 L 0.25365 0.07547 L 0.2624 0.0544 L 0.26814 0.02662 L 0.26931 -0.00115 C 0.26814 -0.0287 0.27035 -0.0199 0.26748 -0.03009 L 0.26187 -0.05671 L 0.24987 -0.08217 " pathEditMode="relative" rAng="0" ptsTypes="AAAAAAAAAAAAAAAAAAAAAAAAAAAAAAAAAAAAAAAAAAAAAAAAAAAAAAAAAfAAAAAAAAAfAAA">
                                      <p:cBhvr>
                                        <p:cTn id="11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4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22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2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-7.40741E-7 L 0.00418 -0.0037 L 0.00992 -0.00463 L 0.01514 -0.00185 L 0.01932 0.00463 L 0.01984 0.01204 L 0.01984 0.0176 L 0.01828 0.02593 L 0.01514 0.03704 L 0.00731 0.05278 " pathEditMode="relative" ptsTypes="AAAAAAAA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25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25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4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26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76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-6.66667E-6 L -2.95523E-6 0.38217 L 0.00261 0.39999 L 0.00509 0.40995 L 0.0094 0.41782 L 0.01449 0.4199 L 0.0188 0.4199 L 0.02389 0.41874 L 0.03263 0.40995 L 0.0402 0.39652 L 0.04764 0.37661 L 0.05274 0.35671 L 0.05952 0.33217 L 0.06775 0.28448 L 0.07271 0.24884 L 0.07584 0.21434 L 0.07584 0.37893 L 0.07897 0.39999 L 0.08406 0.4111 L 0.08902 0.41666 L 0.09907 0.4199 L 0.10717 0.41782 L 0.11539 0.41226 L 0.12348 0.40115 L 0.13288 0.37985 L 0.14045 0.35208 L 0.14789 0.3243 L 0.15612 0.28541 L 0.15794 0.26874 L 0.15729 0.21319 L 0.15794 0.38541 L 0.16042 0.40208 L 0.16551 0.41319 L 0.17178 0.41874 L 0.17987 0.4199 L 0.18862 0.41226 L 0.19619 0.40323 L 0.20624 0.37222 L 0.2206 0.3111 " pathEditMode="relative" ptsTypes="AAAAAAAAAAAAAAAAAAAAAAAAAAAAAAAAAAAAAAA">
                                      <p:cBhvr>
                                        <p:cTn id="57" dur="1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76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26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76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5523E-6 -3.7037E-6 L 0.00378 -0.00556 L 0.0107 -0.00671 L 0.01632 -0.00556 L 0.02062 0.00093 L 0.02193 0.0088 L 0.0201 0.02222 L 0.01501 0.03333 L 0.01005 0.04097 L 0.00313 0.04768 " pathEditMode="relative" ptsTypes="AAAAAAAAAA">
                                      <p:cBhvr>
                                        <p:cTn id="68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1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1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801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6785E-6 4.44444E-6 L 0.00117 -0.00764 L 0.00339 -0.01343 L 0.00652 -0.01759 L 0.01005 -0.02014 L 0.0124 -0.01968 L 0.01592 -0.01759 L 0.01944 -0.01204 L 0.02258 -0.00579 L 0.02688 -0.00023 L 0.03158 0.00185 L 0.0355 4.44444E-6 L 0.03902 -0.00695 L 0.04098 -0.01343 L 0.04137 -0.01829 " pathEditMode="relative" ptsTypes="AAAAAAAAAAAAAAA">
                                      <p:cBhvr>
                                        <p:cTn id="7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510"/>
                            </p:stCondLst>
                            <p:childTnLst>
                              <p:par>
                                <p:cTn id="8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8" t="28067" r="28368" b="31771"/>
          <a:stretch/>
        </p:blipFill>
        <p:spPr bwMode="auto">
          <a:xfrm>
            <a:off x="3227388" y="2686050"/>
            <a:ext cx="6019800" cy="288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/>
        </p:blipFill>
        <p:spPr bwMode="auto">
          <a:xfrm>
            <a:off x="2946109" y="-21970"/>
            <a:ext cx="6650619" cy="103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50000" r="26208" b="27865"/>
          <a:stretch/>
        </p:blipFill>
        <p:spPr bwMode="auto">
          <a:xfrm>
            <a:off x="3109119" y="1014946"/>
            <a:ext cx="63246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07" y="5257800"/>
            <a:ext cx="6464590" cy="104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6212" r="2746" b="64310"/>
          <a:stretch/>
        </p:blipFill>
        <p:spPr>
          <a:xfrm>
            <a:off x="1068901" y="242779"/>
            <a:ext cx="10629551" cy="49019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33569" y="5407321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5122" name="Picture 2" descr="Thú chơi kinh dị: Nuôi cá hổ Congo - Doanh Nghiệp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19" y="532557"/>
            <a:ext cx="7334869" cy="48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ú chơi kinh dị: Nuôi cá hổ Congo - Doanh nghiệp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517305"/>
            <a:ext cx="7311850" cy="495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352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7453328" y="-6165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5518806" y="3388724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241614" y="1943100"/>
            <a:ext cx="6473617" cy="391471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88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lá đỏ</a:t>
            </a:r>
          </a:p>
          <a:p>
            <a:pPr marL="28575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88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bờ hồ</a:t>
            </a:r>
          </a:p>
          <a:p>
            <a:pPr marL="285750" marR="0" lvl="0" indent="-127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88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cá hố</a:t>
            </a:r>
            <a:endParaRPr sz="8800" b="1" dirty="0">
              <a:solidFill>
                <a:srgbClr val="E36C09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8" name="xanh">
            <a:hlinkClick r:id="rId5" action="ppaction://hlinksldjump"/>
            <a:extLst>
              <a:ext uri="{FF2B5EF4-FFF2-40B4-BE49-F238E27FC236}">
                <a16:creationId xmlns="" xmlns:a16="http://schemas.microsoft.com/office/drawing/2014/main" id="{A6F36E9B-DF08-4B10-BE09-7FA5FF521B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2" b="-13670"/>
          <a:stretch/>
        </p:blipFill>
        <p:spPr>
          <a:xfrm>
            <a:off x="304841" y="5422762"/>
            <a:ext cx="1298639" cy="15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94919" y="2201782"/>
            <a:ext cx="4077913" cy="1771471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dữ</a:t>
            </a:r>
          </a:p>
        </p:txBody>
      </p:sp>
    </p:spTree>
    <p:extLst>
      <p:ext uri="{BB962C8B-B14F-4D97-AF65-F5344CB8AC3E}">
        <p14:creationId xmlns:p14="http://schemas.microsoft.com/office/powerpoint/2010/main" val="328370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99319" y="5461592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06594" y="5453428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0" y="-472608"/>
            <a:ext cx="10121953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9" y="3938063"/>
            <a:ext cx="9593223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 thiệu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388"/>
          <a:stretch/>
        </p:blipFill>
        <p:spPr>
          <a:xfrm>
            <a:off x="2333975" y="1676400"/>
            <a:ext cx="781241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899319" y="5461592"/>
            <a:ext cx="9988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hổ là cá dữ.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706594" y="5453428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80" y="-472608"/>
            <a:ext cx="10121953" cy="5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9" y="3938063"/>
            <a:ext cx="9593223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705" y="1151160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7737479" y="388978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5625925" y="3301009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508992" y="1914248"/>
            <a:ext cx="6528036" cy="380075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ctr">
              <a:buClr>
                <a:schemeClr val="dk1"/>
              </a:buClr>
              <a:buSzPts val="2500"/>
            </a:pPr>
            <a:endParaRPr sz="3200" b="1" dirty="0">
              <a:solidFill>
                <a:srgbClr val="E36C09"/>
              </a:solidFill>
              <a:sym typeface="Arial"/>
            </a:endParaRPr>
          </a:p>
        </p:txBody>
      </p:sp>
      <p:pic>
        <p:nvPicPr>
          <p:cNvPr id="16" name="túi">
            <a:hlinkClick r:id="rId5" action="ppaction://hlinksldjump"/>
            <a:extLst>
              <a:ext uri="{FF2B5EF4-FFF2-40B4-BE49-F238E27FC236}">
                <a16:creationId xmlns="" xmlns:a16="http://schemas.microsoft.com/office/drawing/2014/main" id="{77B1F952-7D76-4C27-9943-3C8F9168A5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3854">
            <a:off x="-15004" y="5254443"/>
            <a:ext cx="1769456" cy="171102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F1BBB063-2094-451C-9133-AE31E09BB3EB}"/>
              </a:ext>
            </a:extLst>
          </p:cNvPr>
          <p:cNvSpPr txBox="1"/>
          <p:nvPr/>
        </p:nvSpPr>
        <p:spPr>
          <a:xfrm>
            <a:off x="4659217" y="2362039"/>
            <a:ext cx="4257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96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le</a:t>
            </a:r>
          </a:p>
          <a:p>
            <a:pPr algn="ctr"/>
            <a:r>
              <a:rPr lang="en-US" sz="96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 hồ</a:t>
            </a:r>
            <a:endParaRPr lang="vi-VN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919" y="799007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8334593" y="-98193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21335746">
            <a:off x="4842680" y="2273360"/>
            <a:ext cx="5766562" cy="3695013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965396" y="1638533"/>
            <a:ext cx="8585335" cy="4207157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ctr">
              <a:buClr>
                <a:schemeClr val="dk1"/>
              </a:buClr>
              <a:buSzPts val="2500"/>
            </a:pPr>
            <a:endParaRPr sz="3200" b="1" dirty="0">
              <a:solidFill>
                <a:srgbClr val="E36C09"/>
              </a:solidFill>
              <a:sym typeface="Arial"/>
            </a:endParaRPr>
          </a:p>
        </p:txBody>
      </p:sp>
      <p:pic>
        <p:nvPicPr>
          <p:cNvPr id="16" name="lon đỏ">
            <a:hlinkClick r:id="rId5" action="ppaction://hlinksldjump"/>
            <a:extLst>
              <a:ext uri="{FF2B5EF4-FFF2-40B4-BE49-F238E27FC236}">
                <a16:creationId xmlns="" xmlns:a16="http://schemas.microsoft.com/office/drawing/2014/main" id="{C9E0FB27-EE7E-42CF-8C38-706E18D262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43910" y="5472411"/>
            <a:ext cx="1348996" cy="131051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0B14577D-99AA-444E-A8E0-DE70D7F3307C}"/>
              </a:ext>
            </a:extLst>
          </p:cNvPr>
          <p:cNvSpPr txBox="1"/>
          <p:nvPr/>
        </p:nvSpPr>
        <p:spPr>
          <a:xfrm>
            <a:off x="1402769" y="3345359"/>
            <a:ext cx="10003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 bị ho. Bà đã có lá hẹ.</a:t>
            </a:r>
            <a:endParaRPr lang="vi-VN" sz="6000" b="1" dirty="0">
              <a:solidFill>
                <a:srgbClr val="E36C0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218" y="1706030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8901128" y="242378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6281114" y="3383573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111260" y="1522493"/>
            <a:ext cx="7000238" cy="4466206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just">
              <a:buClr>
                <a:schemeClr val="dk1"/>
              </a:buClr>
              <a:buSzPts val="2500"/>
            </a:pP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lon xanh">
            <a:hlinkClick r:id="rId5" action="ppaction://hlinksldjump"/>
            <a:extLst>
              <a:ext uri="{FF2B5EF4-FFF2-40B4-BE49-F238E27FC236}">
                <a16:creationId xmlns="" xmlns:a16="http://schemas.microsoft.com/office/drawing/2014/main" id="{DB33F752-D429-4E8C-BD45-BCD60A5C33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0331">
            <a:off x="437678" y="5123732"/>
            <a:ext cx="1210588" cy="132391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CCE00898-C64A-4FCA-AD1C-3B0BEBAB7AE5}"/>
              </a:ext>
            </a:extLst>
          </p:cNvPr>
          <p:cNvSpPr txBox="1"/>
          <p:nvPr/>
        </p:nvSpPr>
        <p:spPr>
          <a:xfrm>
            <a:off x="3568785" y="3200400"/>
            <a:ext cx="6398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127000" algn="just">
              <a:buClr>
                <a:schemeClr val="dk1"/>
              </a:buClr>
              <a:buSzPts val="2500"/>
            </a:pPr>
            <a:r>
              <a:rPr lang="en-US" sz="5400" b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nói một câu có từ </a:t>
            </a:r>
            <a:r>
              <a:rPr lang="en-US" sz="5400" b="1" i="1" smtClean="0">
                <a:solidFill>
                  <a:srgbClr val="E36C09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hố.</a:t>
            </a:r>
            <a:endParaRPr lang="en-US" sz="5400" b="1" dirty="0">
              <a:solidFill>
                <a:srgbClr val="E36C09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6352"/>
            <a:ext cx="2085945" cy="40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670756">
            <a:off x="8635362" y="174755"/>
            <a:ext cx="1818974" cy="25999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/>
          <p:nvPr/>
        </p:nvSpPr>
        <p:spPr>
          <a:xfrm rot="-1391656">
            <a:off x="6209498" y="2994490"/>
            <a:ext cx="3580582" cy="2523744"/>
          </a:xfrm>
          <a:prstGeom prst="ellipse">
            <a:avLst/>
          </a:prstGeom>
          <a:solidFill>
            <a:srgbClr val="E36C09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3490119" y="1678374"/>
            <a:ext cx="5759197" cy="367404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27000" algn="ctr">
              <a:buClr>
                <a:schemeClr val="dk1"/>
              </a:buClr>
              <a:buSzPts val="2500"/>
            </a:pPr>
            <a:endParaRPr sz="3200" b="1" dirty="0">
              <a:solidFill>
                <a:srgbClr val="E36C09"/>
              </a:solidFill>
              <a:sym typeface="Arial"/>
            </a:endParaRPr>
          </a:p>
        </p:txBody>
      </p:sp>
      <p:pic>
        <p:nvPicPr>
          <p:cNvPr id="16" name="túi nilon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54C63B-6A4C-4FF7-80BE-089D3E0623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580"/>
          <a:stretch/>
        </p:blipFill>
        <p:spPr>
          <a:xfrm>
            <a:off x="165376" y="5352419"/>
            <a:ext cx="1577569" cy="1278460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C8A9F8F2-F359-4A2C-B85D-67A21EB97D43}"/>
              </a:ext>
            </a:extLst>
          </p:cNvPr>
          <p:cNvSpPr txBox="1"/>
          <p:nvPr/>
        </p:nvSpPr>
        <p:spPr>
          <a:xfrm>
            <a:off x="4552995" y="2841153"/>
            <a:ext cx="37290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3800" b="1">
                <a:solidFill>
                  <a:srgbClr val="FF0000"/>
                </a:solidFill>
                <a:latin typeface="HP001 4 hàng" pitchFamily="34" charset="0"/>
              </a:rPr>
              <a:t>Δ; Δ;</a:t>
            </a:r>
            <a:endParaRPr lang="en-US" sz="13800" b="1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94" y="505993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69"/>
          <a:stretch/>
        </p:blipFill>
        <p:spPr>
          <a:xfrm>
            <a:off x="0" y="-125096"/>
            <a:ext cx="12119610" cy="637349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84456" y="5492720"/>
            <a:ext cx="12246294" cy="1579465"/>
            <a:chOff x="695008" y="5406639"/>
            <a:chExt cx="10717370" cy="1579465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</a:t>
              </a:r>
              <a:r>
                <a:rPr lang="en-US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</a:t>
              </a: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chín ngọt </a:t>
              </a: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</a:t>
              </a:r>
              <a:r>
                <a:rPr lang="en-US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</a:t>
              </a: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760380" y="548501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</a:t>
              </a:r>
              <a:endParaRPr lang="en-US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7195341" y="546596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8" name="Picture 2" descr="Ai thường xuyên ăn đu đủ chín cần áp dụng ngay điều này để tránh tác dụng  phụ không đáng c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1865873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64516" y="2051884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85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 u     Ư  ư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208189" y="168989"/>
            <a:ext cx="2027463" cy="69229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smtClean="0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21072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78549" y="68555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13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7754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80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2399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28099" y="3446175"/>
            <a:ext cx="3904626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112817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89260" y="2337417"/>
            <a:ext cx="1930425" cy="10503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112817" y="3446175"/>
            <a:ext cx="3905275" cy="105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lừ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3827" y="5589050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hũ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31822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3257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dự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133774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lữ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2868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68575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950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64815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622100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323898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588348" y="355412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71726" y="3556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388</Words>
  <Application>Microsoft Office PowerPoint</Application>
  <PresentationFormat>Custom</PresentationFormat>
  <Paragraphs>146</Paragraphs>
  <Slides>35</Slides>
  <Notes>16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112</cp:revision>
  <dcterms:created xsi:type="dcterms:W3CDTF">2021-05-08T14:00:55Z</dcterms:created>
  <dcterms:modified xsi:type="dcterms:W3CDTF">2021-06-14T15:01:52Z</dcterms:modified>
</cp:coreProperties>
</file>