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60" r:id="rId4"/>
    <p:sldId id="262" r:id="rId5"/>
    <p:sldId id="286" r:id="rId6"/>
    <p:sldId id="280" r:id="rId7"/>
    <p:sldId id="268" r:id="rId8"/>
    <p:sldId id="272" r:id="rId9"/>
    <p:sldId id="281" r:id="rId10"/>
    <p:sldId id="283" r:id="rId11"/>
    <p:sldId id="282" r:id="rId12"/>
    <p:sldId id="284" r:id="rId13"/>
    <p:sldId id="285" r:id="rId14"/>
    <p:sldId id="275" r:id="rId15"/>
    <p:sldId id="277" r:id="rId1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5" autoAdjust="0"/>
    <p:restoredTop sz="91637" autoAdjust="0"/>
  </p:normalViewPr>
  <p:slideViewPr>
    <p:cSldViewPr>
      <p:cViewPr varScale="1">
        <p:scale>
          <a:sx n="65" d="100"/>
          <a:sy n="65" d="100"/>
        </p:scale>
        <p:origin x="936" y="53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thích</a:t>
            </a:r>
            <a:r>
              <a:rPr lang="en-US" baseline="0"/>
              <a:t> chọn số nào thì chọn số đó nhé!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166" b="38194"/>
          <a:stretch/>
        </p:blipFill>
        <p:spPr>
          <a:xfrm>
            <a:off x="2956719" y="533400"/>
            <a:ext cx="626892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5" r="50000" b="5555"/>
          <a:stretch/>
        </p:blipFill>
        <p:spPr>
          <a:xfrm>
            <a:off x="3185319" y="838200"/>
            <a:ext cx="5562600" cy="52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390" b="5554"/>
          <a:stretch/>
        </p:blipFill>
        <p:spPr>
          <a:xfrm>
            <a:off x="3261519" y="533400"/>
            <a:ext cx="5943600" cy="56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b="5555"/>
          <a:stretch/>
        </p:blipFill>
        <p:spPr>
          <a:xfrm>
            <a:off x="2804319" y="685800"/>
            <a:ext cx="6400800" cy="5990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9238" y="99786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quạ thông minh</a:t>
            </a:r>
          </a:p>
        </p:txBody>
      </p:sp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15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87197"/>
              </p:ext>
            </p:extLst>
          </p:nvPr>
        </p:nvGraphicFramePr>
        <p:xfrm>
          <a:off x="3845617" y="2161140"/>
          <a:ext cx="7798026" cy="427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052292" y="2873374"/>
            <a:ext cx="1274780" cy="7345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327072" y="2888966"/>
            <a:ext cx="1328023" cy="7190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/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2" name="Title 1"/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-7.40741E-7 L 0.08868 0.00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233E-7 4.07407E-6 L 0.0111 0.110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2.22222E-6 L 0.20154 0.0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726E-7 3.7037E-6 L 0.01816 0.1085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2.22222E-6 L 0.30185 0.002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334E-7 4.07407E-6 L 0.00614 0.1101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3.52601E-6 L 0.0851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395E-6 3.00578E-6 L 0.01175 0.2071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" y="10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337E-6 -1.6185E-6 L 0.19903 -0.003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0551E-6 -4.56647E-6 L 0.01853 0.2076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" y="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337E-6 2.94798E-6 L 0.29927 -0.0004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5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397E-6 -9.24855E-7 L 0.00601 0.2083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0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2605E-6 2.65896E-6 L 0.40616 0.0013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13E-6 -1.48148E-6 L 0.01424 0.2108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2.94798E-6 L 0.51736 -0.000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6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132E-6 3.7037E-6 L 0.02155 0.2085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734E-6 2.71676E-6 L 0.08471 2.71676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411E-8 -2.42775E-6 L -0.00222 0.3209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984E-7 -2.13873E-6 L 0.19199 -0.0009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241E-6 3.00578E-6 L -0.00078 0.3181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5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889E-6 2.89017E-7 L 0.29797 -0.0004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242E-6 -2.42775E-6 L -0.00052 0.3209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889E-6 -4.85549E-6 L 0.41073 0.0004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551E-7 -4.85549E-6 L 0.01514 0.320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" y="16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734E-6 2.89017E-7 L 0.51071 -0.0004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055E-6 -9.24855E-7 L 0.00913 0.3193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" y="1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3.81503E-6 L 0.0851 -0.0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399E-7 -2.96296E-6 L 0.0244 0.421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382E-6 -2.59259E-6 L 0.19233 -0.00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384E-7 3.7037E-6 L 0.02479 0.4196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21E-7 -3.7037E-7 L 0.30462 -0.00023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9E-6 -3.7037E-6 L 0.02467 0.4226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518E-6 -2.59259E-6 L 0.40448 -0.00162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472E-6 -1.48148E-6 L 0.02609 0.42199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501E-6 1.48148E-6 L 0.51083 -0.0025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994E-6 -3.7037E-6 L 0.02727 0.4185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468E-6 1.11111E-6 L 0.09094 0.00069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973E-6 1.85185E-6 L 0.03067 0.5331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19786 0.004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241E-6 3.7037E-7 L 0.03054 0.5328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30436 0.0044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9E-6 -3.46821E-7 L 0.02467 0.53318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" y="2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41086 0.0044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481E-6 3.33333E-6 L 0.02689 0.53333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52363 0.0044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8674E-8 1.85185E-6 L 0.0338 0.533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49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0"/>
            <a:ext cx="12024519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574478">
            <a:off x="-95250" y="2181068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hề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9452" y="4254814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khô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21364788">
            <a:off x="3871488" y="3416614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hồ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00673">
            <a:off x="5313714" y="1795435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cá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29452">
            <a:off x="6938758" y="4188992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dữ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850392">
            <a:off x="8118618" y="1785495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 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87717" y="3763002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hẹ</a:t>
            </a:r>
          </a:p>
        </p:txBody>
      </p:sp>
      <p:sp>
        <p:nvSpPr>
          <p:cNvPr id="11" name="Oval 10"/>
          <p:cNvSpPr/>
          <p:nvPr/>
        </p:nvSpPr>
        <p:spPr>
          <a:xfrm>
            <a:off x="1095405" y="6858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5272927" y="2850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043795" y="331940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367542" y="212277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706274" y="27626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826386" y="176457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17" name="Oval 16"/>
          <p:cNvSpPr/>
          <p:nvPr/>
        </p:nvSpPr>
        <p:spPr>
          <a:xfrm>
            <a:off x="8767615" y="48542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54869" y="5425938"/>
            <a:ext cx="4127883" cy="645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xtBox 14"/>
          <p:cNvSpPr txBox="1"/>
          <p:nvPr/>
        </p:nvSpPr>
        <p:spPr>
          <a:xfrm>
            <a:off x="1496156" y="5425688"/>
            <a:ext cx="408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 cho bé cá cờ.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4245" y="5383859"/>
            <a:ext cx="4994738" cy="645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TextBox 14"/>
          <p:cNvSpPr txBox="1"/>
          <p:nvPr/>
        </p:nvSpPr>
        <p:spPr>
          <a:xfrm>
            <a:off x="6149579" y="5383609"/>
            <a:ext cx="487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 Kha cho Hà đi chợ.</a:t>
            </a:r>
          </a:p>
        </p:txBody>
      </p:sp>
      <p:sp>
        <p:nvSpPr>
          <p:cNvPr id="22" name="Oval 21"/>
          <p:cNvSpPr/>
          <p:nvPr/>
        </p:nvSpPr>
        <p:spPr>
          <a:xfrm>
            <a:off x="1043794" y="5548477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23" name="Oval 22"/>
          <p:cNvSpPr/>
          <p:nvPr/>
        </p:nvSpPr>
        <p:spPr>
          <a:xfrm>
            <a:off x="6149578" y="503079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297694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635565" y="3124199"/>
            <a:ext cx="123444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δ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o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51" y="-65447"/>
            <a:ext cx="2709556" cy="1712343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57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635565" y="3124199"/>
            <a:ext cx="123444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δ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o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747" y="-1524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0978" y="-2952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119" y="-6413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6741" y="18574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6660" y="-42386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6157" y="17714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1638" y="-838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5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-7.03704E-6 L -0.00352 -0.00695 L -0.00744 -0.01181 L -0.01096 -0.01389 L -0.01566 -0.01598 L -0.02114 -0.01528 L -0.0278 -0.01042 L -0.03406 -0.00139 L -0.03798 0.00694 L -0.04111 0.01736 L -0.04268 0.02916 L -0.04346 0.04027 L -0.04268 0.05902 L -0.04111 0.07222 L -0.03837 0.08333 L -0.03524 0.09166 L -0.03132 0.09791 L -0.02623 0.10416 C -0.02493 0.10532 -0.02375 0.10671 -0.02232 0.10763 C -0.02101 0.10833 -0.0184 0.10902 -0.0184 0.10902 L -0.01253 0.10833 L -0.00391 0.10347 L 0.00235 0.09444 L 0.00822 0.08124 L 0.01253 0.06736 L 0.01606 0.05416 L 0.01801 0.03333 L 0.02115 0.01388 L 0.02702 -0.0007 L 0.03485 -0.00973 L 0.04503 -0.01598 L 0.05247 -0.01528 L 0.06187 -0.00487 L 0.06539 0.00347 L 0.05952 -0.00764 L 0.05129 -0.01528 L 0.04151 -0.01389 L 0.03681 -0.01112 L 0.03015 -0.00417 L 0.02545 0.00208 L 0.02232 0.01041 L 0.01997 0.01944 L 0.0184 0.02916 L 0.01723 0.03819 L 0.01684 0.05208 L 0.0184 0.06666 L 0.02115 0.07986 L 0.02467 0.08819 L 0.0278 0.09513 L 0.03446 0.10277 L 0.03994 0.10833 L 0.04699 0.10972 L 0.05325 0.10694 L 0.05991 0.09999 L 0.06617 0.08749 L 0.07087 0.06944 L 0.07205 0.05138 L 0.07165 0.03194 L 0.06931 0.01597 L 0.06382 -7.03704E-6 " pathEditMode="relative" ptsTypes="AAAAAAAAAAAAAAAAAff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1762E-7 8.51852E-6 L -7.51762E-7 0.10626 L 0.00078 0.11528 L 0.0043 0.1257 L 0.00744 0.12778 L 0.01253 0.12848 L 0.01722 0.1257 L 0.02192 0.12014 L 0.02819 0.10903 L 0.03406 0.09167 L 0.04033 0.06598 " pathEditMode="relative" ptsTypes="AAAAAAAAAAA">
                                      <p:cBhvr>
                                        <p:cTn id="22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3.33333E-6 L -0.01775 0.03148 " pathEditMode="relative" ptsTypes="AA">
                                      <p:cBhvr>
                                        <p:cTn id="33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162 L 0.01553 -0.05416 L 0.03366 -0.12199 L 0.04723 -0.16828 L 0.05285 -0.19027 L 0.05637 -0.21805 L 0.05637 -0.24583 L 0.05167 -0.26041 L 0.04541 -0.26527 L 0.03836 -0.26111 L 0.03132 -0.24861 C 0.02675 -0.2331 0.02701 -0.23958 0.02701 -0.23055 L 0.02323 -0.21273 L 0.02009 -0.1831 L 0.01801 0.06135 L 0.02153 0.02084 L 0.02544 -2.96296E-6 L 0.0321 -0.02916 L 0.04071 -0.05208 L 0.04971 -0.0625 L 0.06028 -0.06458 L 0.06929 -0.05694 L 0.0732 -0.04722 L 0.07437 -0.03541 L 0.07359 -0.02708 L 0.06694 -0.00764 L 0.06302 0.0007 L 0.0548 0.00486 L 0.0505 -2.96296E-6 L 0.05128 -0.00902 L 0.0548 -0.01389 L 0.06263 -0.01041 L 0.0685 -0.00277 L 0.07124 0.00764 L 0.07163 0.02223 L 0.07203 0.03681 L 0.07359 0.04653 L 0.07633 0.05486 L 0.08103 0.05764 L 0.08612 0.05764 L 0.09199 0.05 L 0.09943 0.02685 L 0.10947 -0.00532 L 0.11978 -0.03958 L 0.13596 -0.11273 L 0.15162 -0.17384 L 0.15775 -0.20277 L 0.15971 -0.22916 L 0.15814 -0.2493 L 0.15462 -0.2618 L 0.14836 -0.26597 L 0.14249 -0.26389 L 0.13622 -0.25347 L 0.13153 -0.23958 L 0.12722 -0.21805 L 0.12344 -0.19421 L 0.12239 -0.16458 L 0.12135 0.06505 L 0.12409 0.02153 L 0.12683 0.00209 L 0.13544 -0.02986 L 0.14562 -0.05555 L 0.15501 -0.06389 L 0.16336 -0.06597 L 0.16923 -0.0625 L 0.17393 -0.05277 L 0.17589 -0.04375 L 0.17667 -0.01527 L 0.17667 0.03681 L 0.17745 0.04584 L 0.18019 0.05486 L 0.18489 0.05834 L 0.19076 0.05764 L 0.19663 0.04861 L 0.20329 0.03195 L 0.21034 0.01042 L 0.21386 -0.00347 L 0.21503 -0.02291 L 0.21856 -0.03889 L 0.22404 -0.05277 L 0.235 -0.06389 L 0.24478 -0.06527 L 0.25261 -0.06041 L 0.25887 -0.05416 L 0.26279 -0.04652 L 0.25613 -0.05625 L 0.24987 -0.0625 L 0.24361 -0.06527 L 0.23617 -0.0625 L 0.22952 -0.05972 L 0.2256 -0.05486 L 0.22286 -0.0493 L 0.21777 -0.0368 L 0.21503 -0.02152 L 0.21386 -0.00486 L 0.21503 0.01528 L 0.2166 0.02361 L 0.22012 0.03889 L 0.22482 0.04584 L 0.23226 0.05625 L 0.24165 0.05903 L 0.25144 0.05625 L 0.26044 0.04653 L 0.26788 0.02709 L 0.2714 0.00903 L 0.27101 -0.01111 L 0.26905 -0.025 L 0.26514 -0.03958 L 0.26083 -0.05 " pathEditMode="relative" rAng="0" ptsTypes="AAAAAAAAAAfAAAAAAAAAAAAAAAAAAAAAAAAAAAAAAAAAAAAAAAAAAAAAAAAAAAAAAAAAAAAAAAAAAAAAAAAAAAAAAAAAAAAAAAAAAAAAAAAAA">
                                      <p:cBhvr>
                                        <p:cTn id="46" dur="3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6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25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7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00069 L 0.00626 -0.025 L 0.01801 -0.05903 L 0.03797 -0.12917 L 0.05207 -0.18334 L 0.05559 -0.21181 L 0.05677 -0.23681 L 0.05442 -0.25348 L 0.0505 -0.26459 L 0.04228 -0.26737 L 0.03758 -0.2632 L 0.02975 -0.24653 L 0.02662 -0.23264 L 0.0227 -0.20487 L 0.02075 -0.17014 L 0.01957 0.06388 L 0.02192 0.01597 L 0.03093 -0.02084 L 0.04032 -0.04931 L 0.05481 -0.06528 L 0.06577 -0.06181 L 0.07282 -0.05139 L 0.07478 -0.0375 L 0.07243 -0.01737 C 0.06564 -0.00047 0.06982 -0.00625 0.06499 -0.00209 L 0.05951 0.00625 L 0.05246 0.00416 L 0.04972 -0.00209 L 0.05207 -0.01042 L 0.05638 -0.0125 L 0.06225 -0.01112 L 0.0693 -0.00139 L 0.07165 0.00694 L 0.07282 0.04236 L 0.07595 0.05416 L 0.08026 0.05902 L 0.08613 0.06041 L 0.09083 0.05555 L 0.09866 0.03819 L 0.12725 -0.06598 L 0.14956 -0.15139 L 0.15818 -0.19653 L 0.16014 -0.22084 L 0.16053 -0.24028 L 0.15857 -0.25764 L 0.15387 -0.26528 L 0.14761 -0.26667 L 0.14173 -0.2625 L 0.13743 -0.25487 L 0.13312 -0.24306 L 0.1292 -0.22709 L 0.12725 -0.20695 L 0.12529 -0.18334 C 0.12477 -0.10093 0.12216 0.03171 0.12216 0.06388 L 0.12568 0.00972 L 0.13429 -0.02037 L 0.14604 -0.04931 L 0.15348 -0.05973 L 0.16209 -0.06528 L 0.16914 -0.0625 L 0.17384 -0.05487 L 0.17658 -0.04445 L 0.17776 -0.02871 L 0.17815 0.02152 L 0.17776 0.03865 L 0.18128 0.05277 L 0.18676 0.05972 L 0.19577 0.06041 C 0.20399 0.05393 0.20073 0.05416 0.20477 0.05416 L 0.23688 0.01458 L 0.24667 -0.00834 L 0.25215 -0.03195 L 0.25215 -0.0507 L 0.24902 -0.06181 L 0.24158 -0.06667 L 0.23061 -0.05834 L 0.22004 -0.04098 C 0.21887 -0.0375 0.21756 -0.03403 0.21652 -0.03056 C 0.216 -0.02917 0.21574 -0.0257 0.21574 -0.02547 L 0.21182 -0.00764 L 0.21064 0.00833 L 0.2126 0.03333 L 0.21848 0.04907 L 0.22826 0.05902 L 0.23923 0.06041 L 0.25058 0.05416 L 0.25959 0.04444 L 0.26429 0.03449 " pathEditMode="relative" rAng="0" ptsTypes="AAAAAAAAAAAAAAAAAAAAAAAfAAAAAAAAAAAAAAAAAAAAAAAAAAAAfAAAAAAAAAAAAAAfAAAAAAAAffAAAAAAAAAA">
                                      <p:cBhvr>
                                        <p:cTn id="59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73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9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25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7.40741E-6 L 0.01684 -0.02222 L 0.03289 -0.00208 " pathEditMode="relative" ptsTypes="AAA">
                                      <p:cBhvr>
                                        <p:cTn id="70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3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4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2.59259E-6 L -0.01697 0.03009 " pathEditMode="relative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650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75412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29167" r="30280" b="27777"/>
          <a:stretch/>
        </p:blipFill>
        <p:spPr bwMode="auto">
          <a:xfrm>
            <a:off x="2651919" y="1828800"/>
            <a:ext cx="715124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1991517" y="5519058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3" name="kể chuyện lớp 1 con quạ thông minh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72" y="-17585"/>
            <a:ext cx="12139266" cy="68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2919" y="3270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quạ thông minh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r="50000" b="40833"/>
          <a:stretch/>
        </p:blipFill>
        <p:spPr>
          <a:xfrm>
            <a:off x="3151722" y="1295400"/>
            <a:ext cx="593459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149</Words>
  <Application>Microsoft Office PowerPoint</Application>
  <PresentationFormat>Custom</PresentationFormat>
  <Paragraphs>97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.VnArial</vt:lpstr>
      <vt:lpstr>.VnArialH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101</cp:revision>
  <dcterms:created xsi:type="dcterms:W3CDTF">2021-05-08T14:00:55Z</dcterms:created>
  <dcterms:modified xsi:type="dcterms:W3CDTF">2024-10-04T03:27:39Z</dcterms:modified>
</cp:coreProperties>
</file>