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83" r:id="rId10"/>
    <p:sldId id="284" r:id="rId11"/>
    <p:sldId id="285" r:id="rId12"/>
    <p:sldId id="264" r:id="rId13"/>
    <p:sldId id="265" r:id="rId14"/>
    <p:sldId id="266" r:id="rId15"/>
    <p:sldId id="267" r:id="rId16"/>
    <p:sldId id="278" r:id="rId17"/>
    <p:sldId id="292" r:id="rId18"/>
    <p:sldId id="290" r:id="rId19"/>
    <p:sldId id="291" r:id="rId20"/>
    <p:sldId id="268" r:id="rId21"/>
    <p:sldId id="279" r:id="rId22"/>
    <p:sldId id="286" r:id="rId23"/>
    <p:sldId id="287" r:id="rId24"/>
    <p:sldId id="288" r:id="rId25"/>
    <p:sldId id="270" r:id="rId26"/>
    <p:sldId id="289" r:id="rId27"/>
    <p:sldId id="271" r:id="rId28"/>
    <p:sldId id="272" r:id="rId29"/>
    <p:sldId id="273" r:id="rId30"/>
    <p:sldId id="274" r:id="rId31"/>
    <p:sldId id="275" r:id="rId32"/>
    <p:sldId id="277" r:id="rId3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>
        <p:scale>
          <a:sx n="50" d="100"/>
          <a:sy n="50" d="100"/>
        </p:scale>
        <p:origin x="-1098" y="-456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cho hs: cá mè có nhiều loại: cá mè trắng, cá mè hoa…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GD HS an toàn khi tham gia PTGT đường thuỷ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4519" y="2533783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 đỏ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9769" y="253754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812656"/>
            <a:ext cx="4478685" cy="476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 nô giải trí và tàu câu cá thể thao RELAX 500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/>
          <a:stretch/>
        </p:blipFill>
        <p:spPr bwMode="auto">
          <a:xfrm>
            <a:off x="2880519" y="38100"/>
            <a:ext cx="6171664" cy="50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 nô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2131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081" y="4266038"/>
            <a:ext cx="382443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4266037"/>
            <a:ext cx="35817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9" y="4266590"/>
            <a:ext cx="3632882" cy="21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4266036"/>
            <a:ext cx="354235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á mè trắng Hoa Nam &amp; Sự Kỳ Diệu Tưởng Chừng Không Thể Xảy Ra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" y="2513436"/>
            <a:ext cx="2862293" cy="17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76" y="1981200"/>
            <a:ext cx="2239343" cy="238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 descr="Ca nô giải trí và tàu câu cá thể thao RELAX 500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/>
          <a:stretch/>
        </p:blipFill>
        <p:spPr bwMode="auto">
          <a:xfrm>
            <a:off x="9471480" y="2480193"/>
            <a:ext cx="2247632" cy="18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Những tác dụng chữa bệnh ngoài da của lá me | Thế Giới Đông Y | Thuốc Đông  Y Thảo Dược - Phòng Khám Đông 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3627722" y="2426602"/>
            <a:ext cx="2304766" cy="19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-266792"/>
            <a:ext cx="11461751" cy="586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469" y="4953000"/>
            <a:ext cx="12766676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7706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8716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86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3048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125038"/>
              </p:ext>
            </p:extLst>
          </p:nvPr>
        </p:nvGraphicFramePr>
        <p:xfrm>
          <a:off x="92869" y="2819400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Title 1"/>
          <p:cNvSpPr txBox="1">
            <a:spLocks/>
          </p:cNvSpPr>
          <p:nvPr/>
        </p:nvSpPr>
        <p:spPr>
          <a:xfrm>
            <a:off x="2518568" y="295275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j  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5868" y="433070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 j  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613943" y="4130787"/>
            <a:ext cx="1581150" cy="1196519"/>
          </a:xfrm>
          <a:custGeom>
            <a:avLst/>
            <a:gdLst>
              <a:gd name="connsiteX0" fmla="*/ 0 w 1590675"/>
              <a:gd name="connsiteY0" fmla="*/ 8363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90675"/>
              <a:gd name="connsiteY0" fmla="*/ 8490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81150"/>
              <a:gd name="connsiteY0" fmla="*/ 852222 h 1196367"/>
              <a:gd name="connsiteX1" fmla="*/ 66675 w 1581150"/>
              <a:gd name="connsiteY1" fmla="*/ 658547 h 1196367"/>
              <a:gd name="connsiteX2" fmla="*/ 130175 w 1581150"/>
              <a:gd name="connsiteY2" fmla="*/ 496622 h 1196367"/>
              <a:gd name="connsiteX3" fmla="*/ 193675 w 1581150"/>
              <a:gd name="connsiteY3" fmla="*/ 360097 h 1196367"/>
              <a:gd name="connsiteX4" fmla="*/ 269875 w 1581150"/>
              <a:gd name="connsiteY4" fmla="*/ 236272 h 1196367"/>
              <a:gd name="connsiteX5" fmla="*/ 361950 w 1581150"/>
              <a:gd name="connsiteY5" fmla="*/ 131497 h 1196367"/>
              <a:gd name="connsiteX6" fmla="*/ 444500 w 1581150"/>
              <a:gd name="connsiteY6" fmla="*/ 64822 h 1196367"/>
              <a:gd name="connsiteX7" fmla="*/ 539750 w 1581150"/>
              <a:gd name="connsiteY7" fmla="*/ 17197 h 1196367"/>
              <a:gd name="connsiteX8" fmla="*/ 622300 w 1581150"/>
              <a:gd name="connsiteY8" fmla="*/ 1322 h 1196367"/>
              <a:gd name="connsiteX9" fmla="*/ 698500 w 1581150"/>
              <a:gd name="connsiteY9" fmla="*/ 4497 h 1196367"/>
              <a:gd name="connsiteX10" fmla="*/ 790575 w 1581150"/>
              <a:gd name="connsiteY10" fmla="*/ 33072 h 1196367"/>
              <a:gd name="connsiteX11" fmla="*/ 847725 w 1581150"/>
              <a:gd name="connsiteY11" fmla="*/ 102922 h 1196367"/>
              <a:gd name="connsiteX12" fmla="*/ 879475 w 1581150"/>
              <a:gd name="connsiteY12" fmla="*/ 160072 h 1196367"/>
              <a:gd name="connsiteX13" fmla="*/ 901700 w 1581150"/>
              <a:gd name="connsiteY13" fmla="*/ 242622 h 1196367"/>
              <a:gd name="connsiteX14" fmla="*/ 908050 w 1581150"/>
              <a:gd name="connsiteY14" fmla="*/ 353747 h 1196367"/>
              <a:gd name="connsiteX15" fmla="*/ 908050 w 1581150"/>
              <a:gd name="connsiteY15" fmla="*/ 601397 h 1196367"/>
              <a:gd name="connsiteX16" fmla="*/ 908050 w 1581150"/>
              <a:gd name="connsiteY16" fmla="*/ 845872 h 1196367"/>
              <a:gd name="connsiteX17" fmla="*/ 911225 w 1581150"/>
              <a:gd name="connsiteY17" fmla="*/ 988747 h 1196367"/>
              <a:gd name="connsiteX18" fmla="*/ 933450 w 1581150"/>
              <a:gd name="connsiteY18" fmla="*/ 1090347 h 1196367"/>
              <a:gd name="connsiteX19" fmla="*/ 977900 w 1581150"/>
              <a:gd name="connsiteY19" fmla="*/ 1157022 h 1196367"/>
              <a:gd name="connsiteX20" fmla="*/ 1035050 w 1581150"/>
              <a:gd name="connsiteY20" fmla="*/ 1188772 h 1196367"/>
              <a:gd name="connsiteX21" fmla="*/ 1120775 w 1581150"/>
              <a:gd name="connsiteY21" fmla="*/ 1195122 h 1196367"/>
              <a:gd name="connsiteX22" fmla="*/ 1209675 w 1581150"/>
              <a:gd name="connsiteY22" fmla="*/ 1169722 h 1196367"/>
              <a:gd name="connsiteX23" fmla="*/ 1292225 w 1581150"/>
              <a:gd name="connsiteY23" fmla="*/ 1106222 h 1196367"/>
              <a:gd name="connsiteX24" fmla="*/ 1387475 w 1581150"/>
              <a:gd name="connsiteY24" fmla="*/ 1001447 h 1196367"/>
              <a:gd name="connsiteX25" fmla="*/ 1476375 w 1581150"/>
              <a:gd name="connsiteY25" fmla="*/ 852222 h 1196367"/>
              <a:gd name="connsiteX26" fmla="*/ 1520825 w 1581150"/>
              <a:gd name="connsiteY26" fmla="*/ 760147 h 1196367"/>
              <a:gd name="connsiteX27" fmla="*/ 1581150 w 1581150"/>
              <a:gd name="connsiteY27" fmla="*/ 598222 h 1196367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3675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3206 w 1581150"/>
              <a:gd name="connsiteY26" fmla="*/ 75315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73806 h 1196519"/>
              <a:gd name="connsiteX26" fmla="*/ 1523206 w 1581150"/>
              <a:gd name="connsiteY26" fmla="*/ 75315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73806 h 1196519"/>
              <a:gd name="connsiteX26" fmla="*/ 1513681 w 1581150"/>
              <a:gd name="connsiteY26" fmla="*/ 77220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66662 h 1196519"/>
              <a:gd name="connsiteX26" fmla="*/ 1513681 w 1581150"/>
              <a:gd name="connsiteY26" fmla="*/ 77220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66662 h 1196519"/>
              <a:gd name="connsiteX26" fmla="*/ 1508918 w 1581150"/>
              <a:gd name="connsiteY26" fmla="*/ 779349 h 1196519"/>
              <a:gd name="connsiteX27" fmla="*/ 1581150 w 1581150"/>
              <a:gd name="connsiteY27" fmla="*/ 598374 h 119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81150" h="1196519">
                <a:moveTo>
                  <a:pt x="0" y="852374"/>
                </a:moveTo>
                <a:cubicBezTo>
                  <a:pt x="26458" y="791784"/>
                  <a:pt x="44979" y="717966"/>
                  <a:pt x="66675" y="658699"/>
                </a:cubicBezTo>
                <a:cubicBezTo>
                  <a:pt x="88371" y="599432"/>
                  <a:pt x="108479" y="546516"/>
                  <a:pt x="130175" y="496774"/>
                </a:cubicBezTo>
                <a:cubicBezTo>
                  <a:pt x="151871" y="447032"/>
                  <a:pt x="173567" y="402053"/>
                  <a:pt x="196850" y="360249"/>
                </a:cubicBezTo>
                <a:cubicBezTo>
                  <a:pt x="220133" y="318445"/>
                  <a:pt x="242358" y="284049"/>
                  <a:pt x="269875" y="245949"/>
                </a:cubicBezTo>
                <a:cubicBezTo>
                  <a:pt x="297392" y="207849"/>
                  <a:pt x="332846" y="161811"/>
                  <a:pt x="361950" y="131649"/>
                </a:cubicBezTo>
                <a:cubicBezTo>
                  <a:pt x="391054" y="101487"/>
                  <a:pt x="414867" y="84024"/>
                  <a:pt x="444500" y="64974"/>
                </a:cubicBezTo>
                <a:cubicBezTo>
                  <a:pt x="474133" y="45924"/>
                  <a:pt x="510117" y="27932"/>
                  <a:pt x="539750" y="17349"/>
                </a:cubicBezTo>
                <a:cubicBezTo>
                  <a:pt x="569383" y="6766"/>
                  <a:pt x="595842" y="3591"/>
                  <a:pt x="622300" y="1474"/>
                </a:cubicBezTo>
                <a:cubicBezTo>
                  <a:pt x="648758" y="-643"/>
                  <a:pt x="671512" y="-1172"/>
                  <a:pt x="698500" y="4649"/>
                </a:cubicBezTo>
                <a:cubicBezTo>
                  <a:pt x="725488" y="10470"/>
                  <a:pt x="759354" y="19995"/>
                  <a:pt x="784225" y="36399"/>
                </a:cubicBezTo>
                <a:cubicBezTo>
                  <a:pt x="809096" y="52803"/>
                  <a:pt x="831850" y="82437"/>
                  <a:pt x="847725" y="103074"/>
                </a:cubicBezTo>
                <a:cubicBezTo>
                  <a:pt x="863600" y="123712"/>
                  <a:pt x="870479" y="136941"/>
                  <a:pt x="879475" y="160224"/>
                </a:cubicBezTo>
                <a:cubicBezTo>
                  <a:pt x="888471" y="183507"/>
                  <a:pt x="896938" y="210495"/>
                  <a:pt x="901700" y="242774"/>
                </a:cubicBezTo>
                <a:cubicBezTo>
                  <a:pt x="906463" y="275053"/>
                  <a:pt x="906992" y="294103"/>
                  <a:pt x="908050" y="353899"/>
                </a:cubicBezTo>
                <a:cubicBezTo>
                  <a:pt x="909108" y="413695"/>
                  <a:pt x="908050" y="601549"/>
                  <a:pt x="908050" y="601549"/>
                </a:cubicBezTo>
                <a:cubicBezTo>
                  <a:pt x="908050" y="683570"/>
                  <a:pt x="907521" y="781466"/>
                  <a:pt x="908050" y="846024"/>
                </a:cubicBezTo>
                <a:cubicBezTo>
                  <a:pt x="908579" y="910582"/>
                  <a:pt x="906992" y="948153"/>
                  <a:pt x="911225" y="988899"/>
                </a:cubicBezTo>
                <a:cubicBezTo>
                  <a:pt x="915458" y="1029645"/>
                  <a:pt x="922338" y="1062453"/>
                  <a:pt x="933450" y="1090499"/>
                </a:cubicBezTo>
                <a:cubicBezTo>
                  <a:pt x="944563" y="1118545"/>
                  <a:pt x="960967" y="1140770"/>
                  <a:pt x="977900" y="1157174"/>
                </a:cubicBezTo>
                <a:cubicBezTo>
                  <a:pt x="994833" y="1173578"/>
                  <a:pt x="1011238" y="1182574"/>
                  <a:pt x="1035050" y="1188924"/>
                </a:cubicBezTo>
                <a:cubicBezTo>
                  <a:pt x="1058862" y="1195274"/>
                  <a:pt x="1091671" y="1198449"/>
                  <a:pt x="1120775" y="1195274"/>
                </a:cubicBezTo>
                <a:cubicBezTo>
                  <a:pt x="1149879" y="1192099"/>
                  <a:pt x="1181100" y="1184691"/>
                  <a:pt x="1209675" y="1169874"/>
                </a:cubicBezTo>
                <a:cubicBezTo>
                  <a:pt x="1238250" y="1155057"/>
                  <a:pt x="1262592" y="1134420"/>
                  <a:pt x="1292225" y="1106374"/>
                </a:cubicBezTo>
                <a:cubicBezTo>
                  <a:pt x="1321858" y="1078328"/>
                  <a:pt x="1358371" y="1041551"/>
                  <a:pt x="1387475" y="1001599"/>
                </a:cubicBezTo>
                <a:cubicBezTo>
                  <a:pt x="1416579" y="961647"/>
                  <a:pt x="1446609" y="903704"/>
                  <a:pt x="1466850" y="866662"/>
                </a:cubicBezTo>
                <a:cubicBezTo>
                  <a:pt x="1487091" y="829620"/>
                  <a:pt x="1489868" y="824064"/>
                  <a:pt x="1508918" y="779349"/>
                </a:cubicBezTo>
                <a:cubicBezTo>
                  <a:pt x="1527968" y="734634"/>
                  <a:pt x="1559718" y="658170"/>
                  <a:pt x="1581150" y="598374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695899" y="4134140"/>
            <a:ext cx="908843" cy="1230022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909314"/>
              <a:gd name="connsiteY0" fmla="*/ 752475 h 1225550"/>
              <a:gd name="connsiteX1" fmla="*/ 321469 w 909314"/>
              <a:gd name="connsiteY1" fmla="*/ 174625 h 1225550"/>
              <a:gd name="connsiteX2" fmla="*/ 384969 w 909314"/>
              <a:gd name="connsiteY2" fmla="*/ 104775 h 1225550"/>
              <a:gd name="connsiteX3" fmla="*/ 457994 w 909314"/>
              <a:gd name="connsiteY3" fmla="*/ 53975 h 1225550"/>
              <a:gd name="connsiteX4" fmla="*/ 527844 w 909314"/>
              <a:gd name="connsiteY4" fmla="*/ 19050 h 1225550"/>
              <a:gd name="connsiteX5" fmla="*/ 597694 w 909314"/>
              <a:gd name="connsiteY5" fmla="*/ 0 h 1225550"/>
              <a:gd name="connsiteX6" fmla="*/ 677069 w 909314"/>
              <a:gd name="connsiteY6" fmla="*/ 0 h 1225550"/>
              <a:gd name="connsiteX7" fmla="*/ 765969 w 909314"/>
              <a:gd name="connsiteY7" fmla="*/ 19050 h 1225550"/>
              <a:gd name="connsiteX8" fmla="*/ 835819 w 909314"/>
              <a:gd name="connsiteY8" fmla="*/ 76200 h 1225550"/>
              <a:gd name="connsiteX9" fmla="*/ 886619 w 909314"/>
              <a:gd name="connsiteY9" fmla="*/ 155575 h 1225550"/>
              <a:gd name="connsiteX10" fmla="*/ 902494 w 909314"/>
              <a:gd name="connsiteY10" fmla="*/ 231775 h 1225550"/>
              <a:gd name="connsiteX11" fmla="*/ 908844 w 909314"/>
              <a:gd name="connsiteY11" fmla="*/ 292100 h 1225550"/>
              <a:gd name="connsiteX12" fmla="*/ 908844 w 909314"/>
              <a:gd name="connsiteY12" fmla="*/ 428625 h 1225550"/>
              <a:gd name="connsiteX13" fmla="*/ 908844 w 909314"/>
              <a:gd name="connsiteY13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321469 w 909314"/>
              <a:gd name="connsiteY2" fmla="*/ 174625 h 1225550"/>
              <a:gd name="connsiteX3" fmla="*/ 384969 w 909314"/>
              <a:gd name="connsiteY3" fmla="*/ 104775 h 1225550"/>
              <a:gd name="connsiteX4" fmla="*/ 457994 w 909314"/>
              <a:gd name="connsiteY4" fmla="*/ 53975 h 1225550"/>
              <a:gd name="connsiteX5" fmla="*/ 527844 w 909314"/>
              <a:gd name="connsiteY5" fmla="*/ 19050 h 1225550"/>
              <a:gd name="connsiteX6" fmla="*/ 597694 w 909314"/>
              <a:gd name="connsiteY6" fmla="*/ 0 h 1225550"/>
              <a:gd name="connsiteX7" fmla="*/ 677069 w 909314"/>
              <a:gd name="connsiteY7" fmla="*/ 0 h 1225550"/>
              <a:gd name="connsiteX8" fmla="*/ 765969 w 909314"/>
              <a:gd name="connsiteY8" fmla="*/ 19050 h 1225550"/>
              <a:gd name="connsiteX9" fmla="*/ 835819 w 909314"/>
              <a:gd name="connsiteY9" fmla="*/ 76200 h 1225550"/>
              <a:gd name="connsiteX10" fmla="*/ 886619 w 909314"/>
              <a:gd name="connsiteY10" fmla="*/ 155575 h 1225550"/>
              <a:gd name="connsiteX11" fmla="*/ 902494 w 909314"/>
              <a:gd name="connsiteY11" fmla="*/ 231775 h 1225550"/>
              <a:gd name="connsiteX12" fmla="*/ 908844 w 909314"/>
              <a:gd name="connsiteY12" fmla="*/ 292100 h 1225550"/>
              <a:gd name="connsiteX13" fmla="*/ 908844 w 909314"/>
              <a:gd name="connsiteY13" fmla="*/ 428625 h 1225550"/>
              <a:gd name="connsiteX14" fmla="*/ 908844 w 909314"/>
              <a:gd name="connsiteY14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21469 w 909314"/>
              <a:gd name="connsiteY3" fmla="*/ 174625 h 1225550"/>
              <a:gd name="connsiteX4" fmla="*/ 384969 w 909314"/>
              <a:gd name="connsiteY4" fmla="*/ 104775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4969 w 909314"/>
              <a:gd name="connsiteY4" fmla="*/ 104775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0207 w 909314"/>
              <a:gd name="connsiteY4" fmla="*/ 100013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0207 w 909314"/>
              <a:gd name="connsiteY4" fmla="*/ 100013 h 1225550"/>
              <a:gd name="connsiteX5" fmla="*/ 453232 w 909314"/>
              <a:gd name="connsiteY5" fmla="*/ 44450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4308 h 1227383"/>
              <a:gd name="connsiteX1" fmla="*/ 159220 w 909314"/>
              <a:gd name="connsiteY1" fmla="*/ 433633 h 1227383"/>
              <a:gd name="connsiteX2" fmla="*/ 223514 w 909314"/>
              <a:gd name="connsiteY2" fmla="*/ 302664 h 1227383"/>
              <a:gd name="connsiteX3" fmla="*/ 314325 w 909314"/>
              <a:gd name="connsiteY3" fmla="*/ 169314 h 1227383"/>
              <a:gd name="connsiteX4" fmla="*/ 380207 w 909314"/>
              <a:gd name="connsiteY4" fmla="*/ 101846 h 1227383"/>
              <a:gd name="connsiteX5" fmla="*/ 453232 w 909314"/>
              <a:gd name="connsiteY5" fmla="*/ 46283 h 1227383"/>
              <a:gd name="connsiteX6" fmla="*/ 527844 w 909314"/>
              <a:gd name="connsiteY6" fmla="*/ 11358 h 1227383"/>
              <a:gd name="connsiteX7" fmla="*/ 597694 w 909314"/>
              <a:gd name="connsiteY7" fmla="*/ 1833 h 1227383"/>
              <a:gd name="connsiteX8" fmla="*/ 677069 w 909314"/>
              <a:gd name="connsiteY8" fmla="*/ 1833 h 1227383"/>
              <a:gd name="connsiteX9" fmla="*/ 765969 w 909314"/>
              <a:gd name="connsiteY9" fmla="*/ 20883 h 1227383"/>
              <a:gd name="connsiteX10" fmla="*/ 835819 w 909314"/>
              <a:gd name="connsiteY10" fmla="*/ 78033 h 1227383"/>
              <a:gd name="connsiteX11" fmla="*/ 886619 w 909314"/>
              <a:gd name="connsiteY11" fmla="*/ 157408 h 1227383"/>
              <a:gd name="connsiteX12" fmla="*/ 902494 w 909314"/>
              <a:gd name="connsiteY12" fmla="*/ 233608 h 1227383"/>
              <a:gd name="connsiteX13" fmla="*/ 908844 w 909314"/>
              <a:gd name="connsiteY13" fmla="*/ 293933 h 1227383"/>
              <a:gd name="connsiteX14" fmla="*/ 908844 w 909314"/>
              <a:gd name="connsiteY14" fmla="*/ 430458 h 1227383"/>
              <a:gd name="connsiteX15" fmla="*/ 908844 w 909314"/>
              <a:gd name="connsiteY15" fmla="*/ 1227383 h 1227383"/>
              <a:gd name="connsiteX0" fmla="*/ 0 w 909314"/>
              <a:gd name="connsiteY0" fmla="*/ 759952 h 1233027"/>
              <a:gd name="connsiteX1" fmla="*/ 159220 w 909314"/>
              <a:gd name="connsiteY1" fmla="*/ 439277 h 1233027"/>
              <a:gd name="connsiteX2" fmla="*/ 223514 w 909314"/>
              <a:gd name="connsiteY2" fmla="*/ 308308 h 1233027"/>
              <a:gd name="connsiteX3" fmla="*/ 314325 w 909314"/>
              <a:gd name="connsiteY3" fmla="*/ 174958 h 1233027"/>
              <a:gd name="connsiteX4" fmla="*/ 380207 w 909314"/>
              <a:gd name="connsiteY4" fmla="*/ 107490 h 1233027"/>
              <a:gd name="connsiteX5" fmla="*/ 453232 w 909314"/>
              <a:gd name="connsiteY5" fmla="*/ 51927 h 1233027"/>
              <a:gd name="connsiteX6" fmla="*/ 527844 w 909314"/>
              <a:gd name="connsiteY6" fmla="*/ 17002 h 1233027"/>
              <a:gd name="connsiteX7" fmla="*/ 597694 w 909314"/>
              <a:gd name="connsiteY7" fmla="*/ 333 h 1233027"/>
              <a:gd name="connsiteX8" fmla="*/ 677069 w 909314"/>
              <a:gd name="connsiteY8" fmla="*/ 7477 h 1233027"/>
              <a:gd name="connsiteX9" fmla="*/ 765969 w 909314"/>
              <a:gd name="connsiteY9" fmla="*/ 26527 h 1233027"/>
              <a:gd name="connsiteX10" fmla="*/ 835819 w 909314"/>
              <a:gd name="connsiteY10" fmla="*/ 83677 h 1233027"/>
              <a:gd name="connsiteX11" fmla="*/ 886619 w 909314"/>
              <a:gd name="connsiteY11" fmla="*/ 163052 h 1233027"/>
              <a:gd name="connsiteX12" fmla="*/ 902494 w 909314"/>
              <a:gd name="connsiteY12" fmla="*/ 239252 h 1233027"/>
              <a:gd name="connsiteX13" fmla="*/ 908844 w 909314"/>
              <a:gd name="connsiteY13" fmla="*/ 299577 h 1233027"/>
              <a:gd name="connsiteX14" fmla="*/ 908844 w 909314"/>
              <a:gd name="connsiteY14" fmla="*/ 436102 h 1233027"/>
              <a:gd name="connsiteX15" fmla="*/ 908844 w 909314"/>
              <a:gd name="connsiteY15" fmla="*/ 1233027 h 1233027"/>
              <a:gd name="connsiteX0" fmla="*/ 0 w 909314"/>
              <a:gd name="connsiteY0" fmla="*/ 759952 h 1233027"/>
              <a:gd name="connsiteX1" fmla="*/ 159220 w 909314"/>
              <a:gd name="connsiteY1" fmla="*/ 439277 h 1233027"/>
              <a:gd name="connsiteX2" fmla="*/ 223514 w 909314"/>
              <a:gd name="connsiteY2" fmla="*/ 308308 h 1233027"/>
              <a:gd name="connsiteX3" fmla="*/ 314325 w 909314"/>
              <a:gd name="connsiteY3" fmla="*/ 174958 h 1233027"/>
              <a:gd name="connsiteX4" fmla="*/ 380207 w 909314"/>
              <a:gd name="connsiteY4" fmla="*/ 107490 h 1233027"/>
              <a:gd name="connsiteX5" fmla="*/ 453232 w 909314"/>
              <a:gd name="connsiteY5" fmla="*/ 51927 h 1233027"/>
              <a:gd name="connsiteX6" fmla="*/ 527844 w 909314"/>
              <a:gd name="connsiteY6" fmla="*/ 17002 h 1233027"/>
              <a:gd name="connsiteX7" fmla="*/ 597694 w 909314"/>
              <a:gd name="connsiteY7" fmla="*/ 333 h 1233027"/>
              <a:gd name="connsiteX8" fmla="*/ 677069 w 909314"/>
              <a:gd name="connsiteY8" fmla="*/ 7477 h 1233027"/>
              <a:gd name="connsiteX9" fmla="*/ 765969 w 909314"/>
              <a:gd name="connsiteY9" fmla="*/ 26527 h 1233027"/>
              <a:gd name="connsiteX10" fmla="*/ 835819 w 909314"/>
              <a:gd name="connsiteY10" fmla="*/ 83677 h 1233027"/>
              <a:gd name="connsiteX11" fmla="*/ 886619 w 909314"/>
              <a:gd name="connsiteY11" fmla="*/ 163052 h 1233027"/>
              <a:gd name="connsiteX12" fmla="*/ 902494 w 909314"/>
              <a:gd name="connsiteY12" fmla="*/ 239252 h 1233027"/>
              <a:gd name="connsiteX13" fmla="*/ 908844 w 909314"/>
              <a:gd name="connsiteY13" fmla="*/ 299577 h 1233027"/>
              <a:gd name="connsiteX14" fmla="*/ 908844 w 909314"/>
              <a:gd name="connsiteY14" fmla="*/ 436102 h 1233027"/>
              <a:gd name="connsiteX15" fmla="*/ 908844 w 909314"/>
              <a:gd name="connsiteY15" fmla="*/ 1233027 h 1233027"/>
              <a:gd name="connsiteX0" fmla="*/ 0 w 909314"/>
              <a:gd name="connsiteY0" fmla="*/ 764028 h 1237103"/>
              <a:gd name="connsiteX1" fmla="*/ 159220 w 909314"/>
              <a:gd name="connsiteY1" fmla="*/ 443353 h 1237103"/>
              <a:gd name="connsiteX2" fmla="*/ 223514 w 909314"/>
              <a:gd name="connsiteY2" fmla="*/ 312384 h 1237103"/>
              <a:gd name="connsiteX3" fmla="*/ 314325 w 909314"/>
              <a:gd name="connsiteY3" fmla="*/ 179034 h 1237103"/>
              <a:gd name="connsiteX4" fmla="*/ 380207 w 909314"/>
              <a:gd name="connsiteY4" fmla="*/ 111566 h 1237103"/>
              <a:gd name="connsiteX5" fmla="*/ 453232 w 909314"/>
              <a:gd name="connsiteY5" fmla="*/ 56003 h 1237103"/>
              <a:gd name="connsiteX6" fmla="*/ 527844 w 909314"/>
              <a:gd name="connsiteY6" fmla="*/ 21078 h 1237103"/>
              <a:gd name="connsiteX7" fmla="*/ 597694 w 909314"/>
              <a:gd name="connsiteY7" fmla="*/ 4409 h 1237103"/>
              <a:gd name="connsiteX8" fmla="*/ 677069 w 909314"/>
              <a:gd name="connsiteY8" fmla="*/ 2028 h 1237103"/>
              <a:gd name="connsiteX9" fmla="*/ 765969 w 909314"/>
              <a:gd name="connsiteY9" fmla="*/ 30603 h 1237103"/>
              <a:gd name="connsiteX10" fmla="*/ 835819 w 909314"/>
              <a:gd name="connsiteY10" fmla="*/ 87753 h 1237103"/>
              <a:gd name="connsiteX11" fmla="*/ 886619 w 909314"/>
              <a:gd name="connsiteY11" fmla="*/ 167128 h 1237103"/>
              <a:gd name="connsiteX12" fmla="*/ 902494 w 909314"/>
              <a:gd name="connsiteY12" fmla="*/ 243328 h 1237103"/>
              <a:gd name="connsiteX13" fmla="*/ 908844 w 909314"/>
              <a:gd name="connsiteY13" fmla="*/ 303653 h 1237103"/>
              <a:gd name="connsiteX14" fmla="*/ 908844 w 909314"/>
              <a:gd name="connsiteY14" fmla="*/ 440178 h 1237103"/>
              <a:gd name="connsiteX15" fmla="*/ 908844 w 909314"/>
              <a:gd name="connsiteY15" fmla="*/ 1237103 h 1237103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87930 h 1237280"/>
              <a:gd name="connsiteX11" fmla="*/ 886619 w 909314"/>
              <a:gd name="connsiteY11" fmla="*/ 167305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97455 h 1237280"/>
              <a:gd name="connsiteX11" fmla="*/ 886619 w 909314"/>
              <a:gd name="connsiteY11" fmla="*/ 167305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97455 h 1237280"/>
              <a:gd name="connsiteX11" fmla="*/ 881857 w 909314"/>
              <a:gd name="connsiteY11" fmla="*/ 172067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5819 w 909843"/>
              <a:gd name="connsiteY10" fmla="*/ 97455 h 1237280"/>
              <a:gd name="connsiteX11" fmla="*/ 881857 w 909843"/>
              <a:gd name="connsiteY11" fmla="*/ 172067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5819 w 909843"/>
              <a:gd name="connsiteY10" fmla="*/ 97455 h 1237280"/>
              <a:gd name="connsiteX11" fmla="*/ 874713 w 909843"/>
              <a:gd name="connsiteY11" fmla="*/ 176829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1057 w 909843"/>
              <a:gd name="connsiteY10" fmla="*/ 99836 h 1237280"/>
              <a:gd name="connsiteX11" fmla="*/ 874713 w 909843"/>
              <a:gd name="connsiteY11" fmla="*/ 176829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4713 w 909020"/>
              <a:gd name="connsiteY11" fmla="*/ 176829 h 1237280"/>
              <a:gd name="connsiteX12" fmla="*/ 895350 w 909020"/>
              <a:gd name="connsiteY12" fmla="*/ 248267 h 1237280"/>
              <a:gd name="connsiteX13" fmla="*/ 906463 w 909020"/>
              <a:gd name="connsiteY13" fmla="*/ 320499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4713 w 909020"/>
              <a:gd name="connsiteY11" fmla="*/ 176829 h 1237280"/>
              <a:gd name="connsiteX12" fmla="*/ 895350 w 909020"/>
              <a:gd name="connsiteY12" fmla="*/ 250648 h 1237280"/>
              <a:gd name="connsiteX13" fmla="*/ 906463 w 909020"/>
              <a:gd name="connsiteY13" fmla="*/ 320499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4713 w 909196"/>
              <a:gd name="connsiteY11" fmla="*/ 176829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4713 w 909196"/>
              <a:gd name="connsiteY11" fmla="*/ 176829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2332 w 909196"/>
              <a:gd name="connsiteY11" fmla="*/ 179210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2332 w 909196"/>
              <a:gd name="connsiteY11" fmla="*/ 179210 h 1237280"/>
              <a:gd name="connsiteX12" fmla="*/ 895350 w 909196"/>
              <a:gd name="connsiteY12" fmla="*/ 260173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2332 w 909020"/>
              <a:gd name="connsiteY11" fmla="*/ 179210 h 1237280"/>
              <a:gd name="connsiteX12" fmla="*/ 895350 w 909020"/>
              <a:gd name="connsiteY12" fmla="*/ 260173 h 1237280"/>
              <a:gd name="connsiteX13" fmla="*/ 906463 w 909020"/>
              <a:gd name="connsiteY13" fmla="*/ 346693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60173 h 1237280"/>
              <a:gd name="connsiteX13" fmla="*/ 906463 w 908844"/>
              <a:gd name="connsiteY13" fmla="*/ 346693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60173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57792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8276 w 908844"/>
              <a:gd name="connsiteY2" fmla="*/ 317324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8276 w 908844"/>
              <a:gd name="connsiteY2" fmla="*/ 310180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4081"/>
              <a:gd name="connsiteY0" fmla="*/ 790399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11830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11830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35642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11225"/>
              <a:gd name="connsiteY0" fmla="*/ 847548 h 1237280"/>
              <a:gd name="connsiteX1" fmla="*/ 161601 w 911225"/>
              <a:gd name="connsiteY1" fmla="*/ 443530 h 1237280"/>
              <a:gd name="connsiteX2" fmla="*/ 230657 w 911225"/>
              <a:gd name="connsiteY2" fmla="*/ 310180 h 1237280"/>
              <a:gd name="connsiteX3" fmla="*/ 316706 w 911225"/>
              <a:gd name="connsiteY3" fmla="*/ 179211 h 1237280"/>
              <a:gd name="connsiteX4" fmla="*/ 382588 w 911225"/>
              <a:gd name="connsiteY4" fmla="*/ 111743 h 1237280"/>
              <a:gd name="connsiteX5" fmla="*/ 455613 w 911225"/>
              <a:gd name="connsiteY5" fmla="*/ 56180 h 1237280"/>
              <a:gd name="connsiteX6" fmla="*/ 530225 w 911225"/>
              <a:gd name="connsiteY6" fmla="*/ 21255 h 1237280"/>
              <a:gd name="connsiteX7" fmla="*/ 600075 w 911225"/>
              <a:gd name="connsiteY7" fmla="*/ 4586 h 1237280"/>
              <a:gd name="connsiteX8" fmla="*/ 679450 w 911225"/>
              <a:gd name="connsiteY8" fmla="*/ 2205 h 1237280"/>
              <a:gd name="connsiteX9" fmla="*/ 765968 w 911225"/>
              <a:gd name="connsiteY9" fmla="*/ 33162 h 1237280"/>
              <a:gd name="connsiteX10" fmla="*/ 833438 w 911225"/>
              <a:gd name="connsiteY10" fmla="*/ 99836 h 1237280"/>
              <a:gd name="connsiteX11" fmla="*/ 874713 w 911225"/>
              <a:gd name="connsiteY11" fmla="*/ 179210 h 1237280"/>
              <a:gd name="connsiteX12" fmla="*/ 895350 w 911225"/>
              <a:gd name="connsiteY12" fmla="*/ 260174 h 1237280"/>
              <a:gd name="connsiteX13" fmla="*/ 906463 w 911225"/>
              <a:gd name="connsiteY13" fmla="*/ 351456 h 1237280"/>
              <a:gd name="connsiteX14" fmla="*/ 908843 w 911225"/>
              <a:gd name="connsiteY14" fmla="*/ 449880 h 1237280"/>
              <a:gd name="connsiteX15" fmla="*/ 911225 w 911225"/>
              <a:gd name="connsiteY15" fmla="*/ 1237280 h 1237280"/>
              <a:gd name="connsiteX0" fmla="*/ 0 w 911225"/>
              <a:gd name="connsiteY0" fmla="*/ 847548 h 1237280"/>
              <a:gd name="connsiteX1" fmla="*/ 161601 w 911225"/>
              <a:gd name="connsiteY1" fmla="*/ 443530 h 1237280"/>
              <a:gd name="connsiteX2" fmla="*/ 230657 w 911225"/>
              <a:gd name="connsiteY2" fmla="*/ 310180 h 1237280"/>
              <a:gd name="connsiteX3" fmla="*/ 316706 w 911225"/>
              <a:gd name="connsiteY3" fmla="*/ 179211 h 1237280"/>
              <a:gd name="connsiteX4" fmla="*/ 384970 w 911225"/>
              <a:gd name="connsiteY4" fmla="*/ 106980 h 1237280"/>
              <a:gd name="connsiteX5" fmla="*/ 455613 w 911225"/>
              <a:gd name="connsiteY5" fmla="*/ 56180 h 1237280"/>
              <a:gd name="connsiteX6" fmla="*/ 530225 w 911225"/>
              <a:gd name="connsiteY6" fmla="*/ 21255 h 1237280"/>
              <a:gd name="connsiteX7" fmla="*/ 600075 w 911225"/>
              <a:gd name="connsiteY7" fmla="*/ 4586 h 1237280"/>
              <a:gd name="connsiteX8" fmla="*/ 679450 w 911225"/>
              <a:gd name="connsiteY8" fmla="*/ 2205 h 1237280"/>
              <a:gd name="connsiteX9" fmla="*/ 765968 w 911225"/>
              <a:gd name="connsiteY9" fmla="*/ 33162 h 1237280"/>
              <a:gd name="connsiteX10" fmla="*/ 833438 w 911225"/>
              <a:gd name="connsiteY10" fmla="*/ 99836 h 1237280"/>
              <a:gd name="connsiteX11" fmla="*/ 874713 w 911225"/>
              <a:gd name="connsiteY11" fmla="*/ 179210 h 1237280"/>
              <a:gd name="connsiteX12" fmla="*/ 895350 w 911225"/>
              <a:gd name="connsiteY12" fmla="*/ 260174 h 1237280"/>
              <a:gd name="connsiteX13" fmla="*/ 906463 w 911225"/>
              <a:gd name="connsiteY13" fmla="*/ 351456 h 1237280"/>
              <a:gd name="connsiteX14" fmla="*/ 908843 w 911225"/>
              <a:gd name="connsiteY14" fmla="*/ 449880 h 1237280"/>
              <a:gd name="connsiteX15" fmla="*/ 911225 w 911225"/>
              <a:gd name="connsiteY15" fmla="*/ 1237280 h 1237280"/>
              <a:gd name="connsiteX0" fmla="*/ 0 w 908843"/>
              <a:gd name="connsiteY0" fmla="*/ 847548 h 1237280"/>
              <a:gd name="connsiteX1" fmla="*/ 161601 w 908843"/>
              <a:gd name="connsiteY1" fmla="*/ 443530 h 1237280"/>
              <a:gd name="connsiteX2" fmla="*/ 230657 w 908843"/>
              <a:gd name="connsiteY2" fmla="*/ 310180 h 1237280"/>
              <a:gd name="connsiteX3" fmla="*/ 316706 w 908843"/>
              <a:gd name="connsiteY3" fmla="*/ 179211 h 1237280"/>
              <a:gd name="connsiteX4" fmla="*/ 384970 w 908843"/>
              <a:gd name="connsiteY4" fmla="*/ 106980 h 1237280"/>
              <a:gd name="connsiteX5" fmla="*/ 455613 w 908843"/>
              <a:gd name="connsiteY5" fmla="*/ 56180 h 1237280"/>
              <a:gd name="connsiteX6" fmla="*/ 530225 w 908843"/>
              <a:gd name="connsiteY6" fmla="*/ 21255 h 1237280"/>
              <a:gd name="connsiteX7" fmla="*/ 600075 w 908843"/>
              <a:gd name="connsiteY7" fmla="*/ 4586 h 1237280"/>
              <a:gd name="connsiteX8" fmla="*/ 679450 w 908843"/>
              <a:gd name="connsiteY8" fmla="*/ 2205 h 1237280"/>
              <a:gd name="connsiteX9" fmla="*/ 765968 w 908843"/>
              <a:gd name="connsiteY9" fmla="*/ 33162 h 1237280"/>
              <a:gd name="connsiteX10" fmla="*/ 833438 w 908843"/>
              <a:gd name="connsiteY10" fmla="*/ 99836 h 1237280"/>
              <a:gd name="connsiteX11" fmla="*/ 874713 w 908843"/>
              <a:gd name="connsiteY11" fmla="*/ 179210 h 1237280"/>
              <a:gd name="connsiteX12" fmla="*/ 895350 w 908843"/>
              <a:gd name="connsiteY12" fmla="*/ 260174 h 1237280"/>
              <a:gd name="connsiteX13" fmla="*/ 906463 w 908843"/>
              <a:gd name="connsiteY13" fmla="*/ 351456 h 1237280"/>
              <a:gd name="connsiteX14" fmla="*/ 908843 w 908843"/>
              <a:gd name="connsiteY14" fmla="*/ 449880 h 1237280"/>
              <a:gd name="connsiteX15" fmla="*/ 906463 w 908843"/>
              <a:gd name="connsiteY15" fmla="*/ 1237280 h 1237280"/>
              <a:gd name="connsiteX0" fmla="*/ 0 w 908843"/>
              <a:gd name="connsiteY0" fmla="*/ 848077 h 1237809"/>
              <a:gd name="connsiteX1" fmla="*/ 161601 w 908843"/>
              <a:gd name="connsiteY1" fmla="*/ 444059 h 1237809"/>
              <a:gd name="connsiteX2" fmla="*/ 230657 w 908843"/>
              <a:gd name="connsiteY2" fmla="*/ 310709 h 1237809"/>
              <a:gd name="connsiteX3" fmla="*/ 316706 w 908843"/>
              <a:gd name="connsiteY3" fmla="*/ 179740 h 1237809"/>
              <a:gd name="connsiteX4" fmla="*/ 384970 w 908843"/>
              <a:gd name="connsiteY4" fmla="*/ 107509 h 1237809"/>
              <a:gd name="connsiteX5" fmla="*/ 455613 w 908843"/>
              <a:gd name="connsiteY5" fmla="*/ 56709 h 1237809"/>
              <a:gd name="connsiteX6" fmla="*/ 530225 w 908843"/>
              <a:gd name="connsiteY6" fmla="*/ 21784 h 1237809"/>
              <a:gd name="connsiteX7" fmla="*/ 600075 w 908843"/>
              <a:gd name="connsiteY7" fmla="*/ 5115 h 1237809"/>
              <a:gd name="connsiteX8" fmla="*/ 679450 w 908843"/>
              <a:gd name="connsiteY8" fmla="*/ 2734 h 1237809"/>
              <a:gd name="connsiteX9" fmla="*/ 765968 w 908843"/>
              <a:gd name="connsiteY9" fmla="*/ 40835 h 1237809"/>
              <a:gd name="connsiteX10" fmla="*/ 833438 w 908843"/>
              <a:gd name="connsiteY10" fmla="*/ 100365 h 1237809"/>
              <a:gd name="connsiteX11" fmla="*/ 874713 w 908843"/>
              <a:gd name="connsiteY11" fmla="*/ 179739 h 1237809"/>
              <a:gd name="connsiteX12" fmla="*/ 895350 w 908843"/>
              <a:gd name="connsiteY12" fmla="*/ 260703 h 1237809"/>
              <a:gd name="connsiteX13" fmla="*/ 906463 w 908843"/>
              <a:gd name="connsiteY13" fmla="*/ 351985 h 1237809"/>
              <a:gd name="connsiteX14" fmla="*/ 908843 w 908843"/>
              <a:gd name="connsiteY14" fmla="*/ 450409 h 1237809"/>
              <a:gd name="connsiteX15" fmla="*/ 906463 w 908843"/>
              <a:gd name="connsiteY15" fmla="*/ 1237809 h 1237809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5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96224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96224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4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4 w 908843"/>
              <a:gd name="connsiteY7" fmla="*/ 974 h 1233668"/>
              <a:gd name="connsiteX8" fmla="*/ 693738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4112 h 1233844"/>
              <a:gd name="connsiteX1" fmla="*/ 161601 w 908843"/>
              <a:gd name="connsiteY1" fmla="*/ 440094 h 1233844"/>
              <a:gd name="connsiteX2" fmla="*/ 230657 w 908843"/>
              <a:gd name="connsiteY2" fmla="*/ 306744 h 1233844"/>
              <a:gd name="connsiteX3" fmla="*/ 316706 w 908843"/>
              <a:gd name="connsiteY3" fmla="*/ 178156 h 1233844"/>
              <a:gd name="connsiteX4" fmla="*/ 387351 w 908843"/>
              <a:gd name="connsiteY4" fmla="*/ 105925 h 1233844"/>
              <a:gd name="connsiteX5" fmla="*/ 455613 w 908843"/>
              <a:gd name="connsiteY5" fmla="*/ 52744 h 1233844"/>
              <a:gd name="connsiteX6" fmla="*/ 530225 w 908843"/>
              <a:gd name="connsiteY6" fmla="*/ 17819 h 1233844"/>
              <a:gd name="connsiteX7" fmla="*/ 600074 w 908843"/>
              <a:gd name="connsiteY7" fmla="*/ 1150 h 1233844"/>
              <a:gd name="connsiteX8" fmla="*/ 693738 w 908843"/>
              <a:gd name="connsiteY8" fmla="*/ 5912 h 1233844"/>
              <a:gd name="connsiteX9" fmla="*/ 773111 w 908843"/>
              <a:gd name="connsiteY9" fmla="*/ 41633 h 1233844"/>
              <a:gd name="connsiteX10" fmla="*/ 833438 w 908843"/>
              <a:gd name="connsiteY10" fmla="*/ 101163 h 1233844"/>
              <a:gd name="connsiteX11" fmla="*/ 872332 w 908843"/>
              <a:gd name="connsiteY11" fmla="*/ 173393 h 1233844"/>
              <a:gd name="connsiteX12" fmla="*/ 895350 w 908843"/>
              <a:gd name="connsiteY12" fmla="*/ 256738 h 1233844"/>
              <a:gd name="connsiteX13" fmla="*/ 906463 w 908843"/>
              <a:gd name="connsiteY13" fmla="*/ 348020 h 1233844"/>
              <a:gd name="connsiteX14" fmla="*/ 908843 w 908843"/>
              <a:gd name="connsiteY14" fmla="*/ 446444 h 1233844"/>
              <a:gd name="connsiteX15" fmla="*/ 906463 w 908843"/>
              <a:gd name="connsiteY15" fmla="*/ 1233844 h 1233844"/>
              <a:gd name="connsiteX0" fmla="*/ 0 w 908843"/>
              <a:gd name="connsiteY0" fmla="*/ 844112 h 1233844"/>
              <a:gd name="connsiteX1" fmla="*/ 161601 w 908843"/>
              <a:gd name="connsiteY1" fmla="*/ 440094 h 1233844"/>
              <a:gd name="connsiteX2" fmla="*/ 230657 w 908843"/>
              <a:gd name="connsiteY2" fmla="*/ 306744 h 1233844"/>
              <a:gd name="connsiteX3" fmla="*/ 316706 w 908843"/>
              <a:gd name="connsiteY3" fmla="*/ 178156 h 1233844"/>
              <a:gd name="connsiteX4" fmla="*/ 387351 w 908843"/>
              <a:gd name="connsiteY4" fmla="*/ 105925 h 1233844"/>
              <a:gd name="connsiteX5" fmla="*/ 455613 w 908843"/>
              <a:gd name="connsiteY5" fmla="*/ 52744 h 1233844"/>
              <a:gd name="connsiteX6" fmla="*/ 530225 w 908843"/>
              <a:gd name="connsiteY6" fmla="*/ 17819 h 1233844"/>
              <a:gd name="connsiteX7" fmla="*/ 600074 w 908843"/>
              <a:gd name="connsiteY7" fmla="*/ 1150 h 1233844"/>
              <a:gd name="connsiteX8" fmla="*/ 693738 w 908843"/>
              <a:gd name="connsiteY8" fmla="*/ 5912 h 1233844"/>
              <a:gd name="connsiteX9" fmla="*/ 773111 w 908843"/>
              <a:gd name="connsiteY9" fmla="*/ 41633 h 1233844"/>
              <a:gd name="connsiteX10" fmla="*/ 835819 w 908843"/>
              <a:gd name="connsiteY10" fmla="*/ 105926 h 1233844"/>
              <a:gd name="connsiteX11" fmla="*/ 872332 w 908843"/>
              <a:gd name="connsiteY11" fmla="*/ 173393 h 1233844"/>
              <a:gd name="connsiteX12" fmla="*/ 895350 w 908843"/>
              <a:gd name="connsiteY12" fmla="*/ 256738 h 1233844"/>
              <a:gd name="connsiteX13" fmla="*/ 906463 w 908843"/>
              <a:gd name="connsiteY13" fmla="*/ 348020 h 1233844"/>
              <a:gd name="connsiteX14" fmla="*/ 908843 w 908843"/>
              <a:gd name="connsiteY14" fmla="*/ 446444 h 1233844"/>
              <a:gd name="connsiteX15" fmla="*/ 906463 w 908843"/>
              <a:gd name="connsiteY15" fmla="*/ 1233844 h 1233844"/>
              <a:gd name="connsiteX0" fmla="*/ 0 w 908843"/>
              <a:gd name="connsiteY0" fmla="*/ 841345 h 1231077"/>
              <a:gd name="connsiteX1" fmla="*/ 161601 w 908843"/>
              <a:gd name="connsiteY1" fmla="*/ 437327 h 1231077"/>
              <a:gd name="connsiteX2" fmla="*/ 230657 w 908843"/>
              <a:gd name="connsiteY2" fmla="*/ 303977 h 1231077"/>
              <a:gd name="connsiteX3" fmla="*/ 316706 w 908843"/>
              <a:gd name="connsiteY3" fmla="*/ 175389 h 1231077"/>
              <a:gd name="connsiteX4" fmla="*/ 387351 w 908843"/>
              <a:gd name="connsiteY4" fmla="*/ 103158 h 1231077"/>
              <a:gd name="connsiteX5" fmla="*/ 455613 w 908843"/>
              <a:gd name="connsiteY5" fmla="*/ 49977 h 1231077"/>
              <a:gd name="connsiteX6" fmla="*/ 530225 w 908843"/>
              <a:gd name="connsiteY6" fmla="*/ 15052 h 1231077"/>
              <a:gd name="connsiteX7" fmla="*/ 600074 w 908843"/>
              <a:gd name="connsiteY7" fmla="*/ 3145 h 1231077"/>
              <a:gd name="connsiteX8" fmla="*/ 693738 w 908843"/>
              <a:gd name="connsiteY8" fmla="*/ 3145 h 1231077"/>
              <a:gd name="connsiteX9" fmla="*/ 773111 w 908843"/>
              <a:gd name="connsiteY9" fmla="*/ 38866 h 1231077"/>
              <a:gd name="connsiteX10" fmla="*/ 835819 w 908843"/>
              <a:gd name="connsiteY10" fmla="*/ 103159 h 1231077"/>
              <a:gd name="connsiteX11" fmla="*/ 872332 w 908843"/>
              <a:gd name="connsiteY11" fmla="*/ 170626 h 1231077"/>
              <a:gd name="connsiteX12" fmla="*/ 895350 w 908843"/>
              <a:gd name="connsiteY12" fmla="*/ 253971 h 1231077"/>
              <a:gd name="connsiteX13" fmla="*/ 906463 w 908843"/>
              <a:gd name="connsiteY13" fmla="*/ 345253 h 1231077"/>
              <a:gd name="connsiteX14" fmla="*/ 908843 w 908843"/>
              <a:gd name="connsiteY14" fmla="*/ 443677 h 1231077"/>
              <a:gd name="connsiteX15" fmla="*/ 906463 w 908843"/>
              <a:gd name="connsiteY15" fmla="*/ 1231077 h 1231077"/>
              <a:gd name="connsiteX0" fmla="*/ 0 w 908843"/>
              <a:gd name="connsiteY0" fmla="*/ 839840 h 1229572"/>
              <a:gd name="connsiteX1" fmla="*/ 161601 w 908843"/>
              <a:gd name="connsiteY1" fmla="*/ 435822 h 1229572"/>
              <a:gd name="connsiteX2" fmla="*/ 230657 w 908843"/>
              <a:gd name="connsiteY2" fmla="*/ 302472 h 1229572"/>
              <a:gd name="connsiteX3" fmla="*/ 316706 w 908843"/>
              <a:gd name="connsiteY3" fmla="*/ 173884 h 1229572"/>
              <a:gd name="connsiteX4" fmla="*/ 387351 w 908843"/>
              <a:gd name="connsiteY4" fmla="*/ 101653 h 1229572"/>
              <a:gd name="connsiteX5" fmla="*/ 455613 w 908843"/>
              <a:gd name="connsiteY5" fmla="*/ 48472 h 1229572"/>
              <a:gd name="connsiteX6" fmla="*/ 530225 w 908843"/>
              <a:gd name="connsiteY6" fmla="*/ 13547 h 1229572"/>
              <a:gd name="connsiteX7" fmla="*/ 600074 w 908843"/>
              <a:gd name="connsiteY7" fmla="*/ 1640 h 1229572"/>
              <a:gd name="connsiteX8" fmla="*/ 688975 w 908843"/>
              <a:gd name="connsiteY8" fmla="*/ 4021 h 1229572"/>
              <a:gd name="connsiteX9" fmla="*/ 773111 w 908843"/>
              <a:gd name="connsiteY9" fmla="*/ 37361 h 1229572"/>
              <a:gd name="connsiteX10" fmla="*/ 835819 w 908843"/>
              <a:gd name="connsiteY10" fmla="*/ 101654 h 1229572"/>
              <a:gd name="connsiteX11" fmla="*/ 872332 w 908843"/>
              <a:gd name="connsiteY11" fmla="*/ 169121 h 1229572"/>
              <a:gd name="connsiteX12" fmla="*/ 895350 w 908843"/>
              <a:gd name="connsiteY12" fmla="*/ 252466 h 1229572"/>
              <a:gd name="connsiteX13" fmla="*/ 906463 w 908843"/>
              <a:gd name="connsiteY13" fmla="*/ 343748 h 1229572"/>
              <a:gd name="connsiteX14" fmla="*/ 908843 w 908843"/>
              <a:gd name="connsiteY14" fmla="*/ 442172 h 1229572"/>
              <a:gd name="connsiteX15" fmla="*/ 906463 w 908843"/>
              <a:gd name="connsiteY15" fmla="*/ 1229572 h 122957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5819 w 908843"/>
              <a:gd name="connsiteY10" fmla="*/ 102104 h 1230022"/>
              <a:gd name="connsiteX11" fmla="*/ 872332 w 908843"/>
              <a:gd name="connsiteY11" fmla="*/ 169571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3437 w 908843"/>
              <a:gd name="connsiteY10" fmla="*/ 99723 h 1230022"/>
              <a:gd name="connsiteX11" fmla="*/ 872332 w 908843"/>
              <a:gd name="connsiteY11" fmla="*/ 169571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3437 w 908843"/>
              <a:gd name="connsiteY10" fmla="*/ 99723 h 1230022"/>
              <a:gd name="connsiteX11" fmla="*/ 874714 w 908843"/>
              <a:gd name="connsiteY11" fmla="*/ 174333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8843" h="1230022">
                <a:moveTo>
                  <a:pt x="0" y="840290"/>
                </a:moveTo>
                <a:cubicBezTo>
                  <a:pt x="21377" y="780098"/>
                  <a:pt x="108023" y="532580"/>
                  <a:pt x="161601" y="436272"/>
                </a:cubicBezTo>
                <a:cubicBezTo>
                  <a:pt x="199250" y="362189"/>
                  <a:pt x="203615" y="345785"/>
                  <a:pt x="230657" y="302922"/>
                </a:cubicBezTo>
                <a:cubicBezTo>
                  <a:pt x="257699" y="260059"/>
                  <a:pt x="290590" y="207804"/>
                  <a:pt x="316706" y="174334"/>
                </a:cubicBezTo>
                <a:cubicBezTo>
                  <a:pt x="342822" y="140864"/>
                  <a:pt x="364200" y="123005"/>
                  <a:pt x="387351" y="102103"/>
                </a:cubicBezTo>
                <a:cubicBezTo>
                  <a:pt x="410502" y="81201"/>
                  <a:pt x="431801" y="63606"/>
                  <a:pt x="455613" y="48922"/>
                </a:cubicBezTo>
                <a:cubicBezTo>
                  <a:pt x="479425" y="34238"/>
                  <a:pt x="506148" y="21802"/>
                  <a:pt x="530225" y="13997"/>
                </a:cubicBezTo>
                <a:cubicBezTo>
                  <a:pt x="554302" y="6192"/>
                  <a:pt x="573616" y="3678"/>
                  <a:pt x="600074" y="2090"/>
                </a:cubicBezTo>
                <a:cubicBezTo>
                  <a:pt x="626532" y="502"/>
                  <a:pt x="660136" y="-2673"/>
                  <a:pt x="688975" y="4471"/>
                </a:cubicBezTo>
                <a:cubicBezTo>
                  <a:pt x="717814" y="11615"/>
                  <a:pt x="749034" y="29080"/>
                  <a:pt x="773111" y="44955"/>
                </a:cubicBezTo>
                <a:cubicBezTo>
                  <a:pt x="797188" y="60830"/>
                  <a:pt x="816503" y="78160"/>
                  <a:pt x="833437" y="99723"/>
                </a:cubicBezTo>
                <a:cubicBezTo>
                  <a:pt x="850371" y="121286"/>
                  <a:pt x="864395" y="148801"/>
                  <a:pt x="874714" y="174333"/>
                </a:cubicBezTo>
                <a:cubicBezTo>
                  <a:pt x="885033" y="199865"/>
                  <a:pt x="890059" y="224605"/>
                  <a:pt x="895350" y="252916"/>
                </a:cubicBezTo>
                <a:cubicBezTo>
                  <a:pt x="900641" y="281227"/>
                  <a:pt x="904214" y="312580"/>
                  <a:pt x="906463" y="344198"/>
                </a:cubicBezTo>
                <a:cubicBezTo>
                  <a:pt x="908712" y="375816"/>
                  <a:pt x="908843" y="294985"/>
                  <a:pt x="908843" y="442622"/>
                </a:cubicBezTo>
                <a:cubicBezTo>
                  <a:pt x="908843" y="590259"/>
                  <a:pt x="906463" y="964380"/>
                  <a:pt x="906463" y="1230022"/>
                </a:cubicBezTo>
              </a:path>
            </a:pathLst>
          </a:cu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052961" y="4134716"/>
            <a:ext cx="640233" cy="1229445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25413 w 654520"/>
              <a:gd name="connsiteY2" fmla="*/ 114300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4520"/>
              <a:gd name="connsiteY0" fmla="*/ 257175 h 1225550"/>
              <a:gd name="connsiteX1" fmla="*/ 66675 w 654520"/>
              <a:gd name="connsiteY1" fmla="*/ 184150 h 1225550"/>
              <a:gd name="connsiteX2" fmla="*/ 125413 w 654520"/>
              <a:gd name="connsiteY2" fmla="*/ 114300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2139"/>
              <a:gd name="connsiteY0" fmla="*/ 261937 h 1225550"/>
              <a:gd name="connsiteX1" fmla="*/ 64294 w 652139"/>
              <a:gd name="connsiteY1" fmla="*/ 184150 h 1225550"/>
              <a:gd name="connsiteX2" fmla="*/ 123032 w 652139"/>
              <a:gd name="connsiteY2" fmla="*/ 114300 h 1225550"/>
              <a:gd name="connsiteX3" fmla="*/ 200819 w 652139"/>
              <a:gd name="connsiteY3" fmla="*/ 53975 h 1225550"/>
              <a:gd name="connsiteX4" fmla="*/ 270669 w 652139"/>
              <a:gd name="connsiteY4" fmla="*/ 19050 h 1225550"/>
              <a:gd name="connsiteX5" fmla="*/ 340519 w 652139"/>
              <a:gd name="connsiteY5" fmla="*/ 0 h 1225550"/>
              <a:gd name="connsiteX6" fmla="*/ 419894 w 652139"/>
              <a:gd name="connsiteY6" fmla="*/ 0 h 1225550"/>
              <a:gd name="connsiteX7" fmla="*/ 508794 w 652139"/>
              <a:gd name="connsiteY7" fmla="*/ 19050 h 1225550"/>
              <a:gd name="connsiteX8" fmla="*/ 578644 w 652139"/>
              <a:gd name="connsiteY8" fmla="*/ 76200 h 1225550"/>
              <a:gd name="connsiteX9" fmla="*/ 629444 w 652139"/>
              <a:gd name="connsiteY9" fmla="*/ 155575 h 1225550"/>
              <a:gd name="connsiteX10" fmla="*/ 645319 w 652139"/>
              <a:gd name="connsiteY10" fmla="*/ 231775 h 1225550"/>
              <a:gd name="connsiteX11" fmla="*/ 651669 w 652139"/>
              <a:gd name="connsiteY11" fmla="*/ 292100 h 1225550"/>
              <a:gd name="connsiteX12" fmla="*/ 651669 w 652139"/>
              <a:gd name="connsiteY12" fmla="*/ 428625 h 1225550"/>
              <a:gd name="connsiteX13" fmla="*/ 651669 w 652139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3507 w 642614"/>
              <a:gd name="connsiteY2" fmla="*/ 114300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3507 w 642614"/>
              <a:gd name="connsiteY2" fmla="*/ 114300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5888 w 642614"/>
              <a:gd name="connsiteY2" fmla="*/ 121443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7150 w 642614"/>
              <a:gd name="connsiteY1" fmla="*/ 191294 h 1225550"/>
              <a:gd name="connsiteX2" fmla="*/ 115888 w 642614"/>
              <a:gd name="connsiteY2" fmla="*/ 121443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35470"/>
              <a:gd name="connsiteY0" fmla="*/ 261937 h 1225550"/>
              <a:gd name="connsiteX1" fmla="*/ 50006 w 635470"/>
              <a:gd name="connsiteY1" fmla="*/ 191294 h 1225550"/>
              <a:gd name="connsiteX2" fmla="*/ 108744 w 635470"/>
              <a:gd name="connsiteY2" fmla="*/ 121443 h 1225550"/>
              <a:gd name="connsiteX3" fmla="*/ 184150 w 635470"/>
              <a:gd name="connsiteY3" fmla="*/ 53975 h 1225550"/>
              <a:gd name="connsiteX4" fmla="*/ 254000 w 635470"/>
              <a:gd name="connsiteY4" fmla="*/ 19050 h 1225550"/>
              <a:gd name="connsiteX5" fmla="*/ 323850 w 635470"/>
              <a:gd name="connsiteY5" fmla="*/ 0 h 1225550"/>
              <a:gd name="connsiteX6" fmla="*/ 403225 w 635470"/>
              <a:gd name="connsiteY6" fmla="*/ 0 h 1225550"/>
              <a:gd name="connsiteX7" fmla="*/ 492125 w 635470"/>
              <a:gd name="connsiteY7" fmla="*/ 19050 h 1225550"/>
              <a:gd name="connsiteX8" fmla="*/ 561975 w 635470"/>
              <a:gd name="connsiteY8" fmla="*/ 76200 h 1225550"/>
              <a:gd name="connsiteX9" fmla="*/ 612775 w 635470"/>
              <a:gd name="connsiteY9" fmla="*/ 155575 h 1225550"/>
              <a:gd name="connsiteX10" fmla="*/ 628650 w 635470"/>
              <a:gd name="connsiteY10" fmla="*/ 231775 h 1225550"/>
              <a:gd name="connsiteX11" fmla="*/ 635000 w 635470"/>
              <a:gd name="connsiteY11" fmla="*/ 292100 h 1225550"/>
              <a:gd name="connsiteX12" fmla="*/ 635000 w 635470"/>
              <a:gd name="connsiteY12" fmla="*/ 428625 h 1225550"/>
              <a:gd name="connsiteX13" fmla="*/ 635000 w 635470"/>
              <a:gd name="connsiteY13" fmla="*/ 1225550 h 1225550"/>
              <a:gd name="connsiteX0" fmla="*/ 0 w 635470"/>
              <a:gd name="connsiteY0" fmla="*/ 261937 h 1225550"/>
              <a:gd name="connsiteX1" fmla="*/ 50006 w 635470"/>
              <a:gd name="connsiteY1" fmla="*/ 191294 h 1225550"/>
              <a:gd name="connsiteX2" fmla="*/ 108744 w 635470"/>
              <a:gd name="connsiteY2" fmla="*/ 121443 h 1225550"/>
              <a:gd name="connsiteX3" fmla="*/ 184150 w 635470"/>
              <a:gd name="connsiteY3" fmla="*/ 53975 h 1225550"/>
              <a:gd name="connsiteX4" fmla="*/ 254000 w 635470"/>
              <a:gd name="connsiteY4" fmla="*/ 19050 h 1225550"/>
              <a:gd name="connsiteX5" fmla="*/ 323850 w 635470"/>
              <a:gd name="connsiteY5" fmla="*/ 0 h 1225550"/>
              <a:gd name="connsiteX6" fmla="*/ 403225 w 635470"/>
              <a:gd name="connsiteY6" fmla="*/ 0 h 1225550"/>
              <a:gd name="connsiteX7" fmla="*/ 492125 w 635470"/>
              <a:gd name="connsiteY7" fmla="*/ 19050 h 1225550"/>
              <a:gd name="connsiteX8" fmla="*/ 569119 w 635470"/>
              <a:gd name="connsiteY8" fmla="*/ 76200 h 1225550"/>
              <a:gd name="connsiteX9" fmla="*/ 612775 w 635470"/>
              <a:gd name="connsiteY9" fmla="*/ 155575 h 1225550"/>
              <a:gd name="connsiteX10" fmla="*/ 628650 w 635470"/>
              <a:gd name="connsiteY10" fmla="*/ 231775 h 1225550"/>
              <a:gd name="connsiteX11" fmla="*/ 635000 w 635470"/>
              <a:gd name="connsiteY11" fmla="*/ 292100 h 1225550"/>
              <a:gd name="connsiteX12" fmla="*/ 635000 w 635470"/>
              <a:gd name="connsiteY12" fmla="*/ 428625 h 1225550"/>
              <a:gd name="connsiteX13" fmla="*/ 635000 w 635470"/>
              <a:gd name="connsiteY13" fmla="*/ 1225550 h 1225550"/>
              <a:gd name="connsiteX0" fmla="*/ 0 w 635470"/>
              <a:gd name="connsiteY0" fmla="*/ 264171 h 1227784"/>
              <a:gd name="connsiteX1" fmla="*/ 50006 w 635470"/>
              <a:gd name="connsiteY1" fmla="*/ 193528 h 1227784"/>
              <a:gd name="connsiteX2" fmla="*/ 108744 w 635470"/>
              <a:gd name="connsiteY2" fmla="*/ 123677 h 1227784"/>
              <a:gd name="connsiteX3" fmla="*/ 184150 w 635470"/>
              <a:gd name="connsiteY3" fmla="*/ 56209 h 1227784"/>
              <a:gd name="connsiteX4" fmla="*/ 254000 w 635470"/>
              <a:gd name="connsiteY4" fmla="*/ 21284 h 1227784"/>
              <a:gd name="connsiteX5" fmla="*/ 323850 w 635470"/>
              <a:gd name="connsiteY5" fmla="*/ 2234 h 1227784"/>
              <a:gd name="connsiteX6" fmla="*/ 403225 w 635470"/>
              <a:gd name="connsiteY6" fmla="*/ 2234 h 1227784"/>
              <a:gd name="connsiteX7" fmla="*/ 494506 w 635470"/>
              <a:gd name="connsiteY7" fmla="*/ 18903 h 1227784"/>
              <a:gd name="connsiteX8" fmla="*/ 569119 w 635470"/>
              <a:gd name="connsiteY8" fmla="*/ 78434 h 1227784"/>
              <a:gd name="connsiteX9" fmla="*/ 612775 w 635470"/>
              <a:gd name="connsiteY9" fmla="*/ 157809 h 1227784"/>
              <a:gd name="connsiteX10" fmla="*/ 628650 w 635470"/>
              <a:gd name="connsiteY10" fmla="*/ 234009 h 1227784"/>
              <a:gd name="connsiteX11" fmla="*/ 635000 w 635470"/>
              <a:gd name="connsiteY11" fmla="*/ 294334 h 1227784"/>
              <a:gd name="connsiteX12" fmla="*/ 635000 w 635470"/>
              <a:gd name="connsiteY12" fmla="*/ 430859 h 1227784"/>
              <a:gd name="connsiteX13" fmla="*/ 635000 w 635470"/>
              <a:gd name="connsiteY13" fmla="*/ 1227784 h 1227784"/>
              <a:gd name="connsiteX0" fmla="*/ 0 w 635470"/>
              <a:gd name="connsiteY0" fmla="*/ 265732 h 1229345"/>
              <a:gd name="connsiteX1" fmla="*/ 50006 w 635470"/>
              <a:gd name="connsiteY1" fmla="*/ 195089 h 1229345"/>
              <a:gd name="connsiteX2" fmla="*/ 108744 w 635470"/>
              <a:gd name="connsiteY2" fmla="*/ 125238 h 1229345"/>
              <a:gd name="connsiteX3" fmla="*/ 184150 w 635470"/>
              <a:gd name="connsiteY3" fmla="*/ 57770 h 1229345"/>
              <a:gd name="connsiteX4" fmla="*/ 254000 w 635470"/>
              <a:gd name="connsiteY4" fmla="*/ 22845 h 1229345"/>
              <a:gd name="connsiteX5" fmla="*/ 323850 w 635470"/>
              <a:gd name="connsiteY5" fmla="*/ 3795 h 1229345"/>
              <a:gd name="connsiteX6" fmla="*/ 403225 w 635470"/>
              <a:gd name="connsiteY6" fmla="*/ 1414 h 1229345"/>
              <a:gd name="connsiteX7" fmla="*/ 494506 w 635470"/>
              <a:gd name="connsiteY7" fmla="*/ 20464 h 1229345"/>
              <a:gd name="connsiteX8" fmla="*/ 569119 w 635470"/>
              <a:gd name="connsiteY8" fmla="*/ 79995 h 1229345"/>
              <a:gd name="connsiteX9" fmla="*/ 612775 w 635470"/>
              <a:gd name="connsiteY9" fmla="*/ 159370 h 1229345"/>
              <a:gd name="connsiteX10" fmla="*/ 628650 w 635470"/>
              <a:gd name="connsiteY10" fmla="*/ 235570 h 1229345"/>
              <a:gd name="connsiteX11" fmla="*/ 635000 w 635470"/>
              <a:gd name="connsiteY11" fmla="*/ 295895 h 1229345"/>
              <a:gd name="connsiteX12" fmla="*/ 635000 w 635470"/>
              <a:gd name="connsiteY12" fmla="*/ 432420 h 1229345"/>
              <a:gd name="connsiteX13" fmla="*/ 635000 w 635470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57770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357 h 1229445"/>
              <a:gd name="connsiteX1" fmla="*/ 54769 w 640233"/>
              <a:gd name="connsiteY1" fmla="*/ 195189 h 1229445"/>
              <a:gd name="connsiteX2" fmla="*/ 113507 w 640233"/>
              <a:gd name="connsiteY2" fmla="*/ 125338 h 1229445"/>
              <a:gd name="connsiteX3" fmla="*/ 188913 w 640233"/>
              <a:gd name="connsiteY3" fmla="*/ 65014 h 1229445"/>
              <a:gd name="connsiteX4" fmla="*/ 261144 w 640233"/>
              <a:gd name="connsiteY4" fmla="*/ 25326 h 1229445"/>
              <a:gd name="connsiteX5" fmla="*/ 328613 w 640233"/>
              <a:gd name="connsiteY5" fmla="*/ 3895 h 1229445"/>
              <a:gd name="connsiteX6" fmla="*/ 407988 w 640233"/>
              <a:gd name="connsiteY6" fmla="*/ 1514 h 1229445"/>
              <a:gd name="connsiteX7" fmla="*/ 499269 w 640233"/>
              <a:gd name="connsiteY7" fmla="*/ 20564 h 1229445"/>
              <a:gd name="connsiteX8" fmla="*/ 573882 w 640233"/>
              <a:gd name="connsiteY8" fmla="*/ 80095 h 1229445"/>
              <a:gd name="connsiteX9" fmla="*/ 617538 w 640233"/>
              <a:gd name="connsiteY9" fmla="*/ 159470 h 1229445"/>
              <a:gd name="connsiteX10" fmla="*/ 633413 w 640233"/>
              <a:gd name="connsiteY10" fmla="*/ 235670 h 1229445"/>
              <a:gd name="connsiteX11" fmla="*/ 639763 w 640233"/>
              <a:gd name="connsiteY11" fmla="*/ 295995 h 1229445"/>
              <a:gd name="connsiteX12" fmla="*/ 639763 w 640233"/>
              <a:gd name="connsiteY12" fmla="*/ 432520 h 1229445"/>
              <a:gd name="connsiteX13" fmla="*/ 639763 w 640233"/>
              <a:gd name="connsiteY13" fmla="*/ 1229445 h 1229445"/>
              <a:gd name="connsiteX0" fmla="*/ 0 w 640233"/>
              <a:gd name="connsiteY0" fmla="*/ 275357 h 1229445"/>
              <a:gd name="connsiteX1" fmla="*/ 54769 w 640233"/>
              <a:gd name="connsiteY1" fmla="*/ 195189 h 1229445"/>
              <a:gd name="connsiteX2" fmla="*/ 113507 w 640233"/>
              <a:gd name="connsiteY2" fmla="*/ 125338 h 1229445"/>
              <a:gd name="connsiteX3" fmla="*/ 188913 w 640233"/>
              <a:gd name="connsiteY3" fmla="*/ 65014 h 1229445"/>
              <a:gd name="connsiteX4" fmla="*/ 261144 w 640233"/>
              <a:gd name="connsiteY4" fmla="*/ 25326 h 1229445"/>
              <a:gd name="connsiteX5" fmla="*/ 328613 w 640233"/>
              <a:gd name="connsiteY5" fmla="*/ 3895 h 1229445"/>
              <a:gd name="connsiteX6" fmla="*/ 407988 w 640233"/>
              <a:gd name="connsiteY6" fmla="*/ 1514 h 1229445"/>
              <a:gd name="connsiteX7" fmla="*/ 499269 w 640233"/>
              <a:gd name="connsiteY7" fmla="*/ 20564 h 1229445"/>
              <a:gd name="connsiteX8" fmla="*/ 573882 w 640233"/>
              <a:gd name="connsiteY8" fmla="*/ 80095 h 1229445"/>
              <a:gd name="connsiteX9" fmla="*/ 617538 w 640233"/>
              <a:gd name="connsiteY9" fmla="*/ 159470 h 1229445"/>
              <a:gd name="connsiteX10" fmla="*/ 633413 w 640233"/>
              <a:gd name="connsiteY10" fmla="*/ 235670 h 1229445"/>
              <a:gd name="connsiteX11" fmla="*/ 639763 w 640233"/>
              <a:gd name="connsiteY11" fmla="*/ 295995 h 1229445"/>
              <a:gd name="connsiteX12" fmla="*/ 639763 w 640233"/>
              <a:gd name="connsiteY12" fmla="*/ 432520 h 1229445"/>
              <a:gd name="connsiteX13" fmla="*/ 639763 w 640233"/>
              <a:gd name="connsiteY13" fmla="*/ 1229445 h 122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0233" h="1229445">
                <a:moveTo>
                  <a:pt x="0" y="275357"/>
                </a:moveTo>
                <a:cubicBezTo>
                  <a:pt x="20108" y="242019"/>
                  <a:pt x="35851" y="220192"/>
                  <a:pt x="54769" y="195189"/>
                </a:cubicBezTo>
                <a:cubicBezTo>
                  <a:pt x="73687" y="170186"/>
                  <a:pt x="91150" y="147034"/>
                  <a:pt x="113507" y="125338"/>
                </a:cubicBezTo>
                <a:cubicBezTo>
                  <a:pt x="135864" y="103642"/>
                  <a:pt x="164307" y="81683"/>
                  <a:pt x="188913" y="65014"/>
                </a:cubicBezTo>
                <a:cubicBezTo>
                  <a:pt x="213519" y="48345"/>
                  <a:pt x="237861" y="35513"/>
                  <a:pt x="261144" y="25326"/>
                </a:cubicBezTo>
                <a:cubicBezTo>
                  <a:pt x="284427" y="15139"/>
                  <a:pt x="304139" y="7864"/>
                  <a:pt x="328613" y="3895"/>
                </a:cubicBezTo>
                <a:cubicBezTo>
                  <a:pt x="353087" y="-74"/>
                  <a:pt x="379545" y="-1264"/>
                  <a:pt x="407988" y="1514"/>
                </a:cubicBezTo>
                <a:cubicBezTo>
                  <a:pt x="436431" y="4292"/>
                  <a:pt x="471620" y="7467"/>
                  <a:pt x="499269" y="20564"/>
                </a:cubicBezTo>
                <a:cubicBezTo>
                  <a:pt x="526918" y="33661"/>
                  <a:pt x="554171" y="56944"/>
                  <a:pt x="573882" y="80095"/>
                </a:cubicBezTo>
                <a:cubicBezTo>
                  <a:pt x="593594" y="103246"/>
                  <a:pt x="607616" y="133541"/>
                  <a:pt x="617538" y="159470"/>
                </a:cubicBezTo>
                <a:cubicBezTo>
                  <a:pt x="627460" y="185399"/>
                  <a:pt x="629709" y="212916"/>
                  <a:pt x="633413" y="235670"/>
                </a:cubicBezTo>
                <a:cubicBezTo>
                  <a:pt x="637117" y="258424"/>
                  <a:pt x="638705" y="263187"/>
                  <a:pt x="639763" y="295995"/>
                </a:cubicBezTo>
                <a:cubicBezTo>
                  <a:pt x="640821" y="328803"/>
                  <a:pt x="639763" y="432520"/>
                  <a:pt x="639763" y="432520"/>
                </a:cubicBezTo>
                <a:lnTo>
                  <a:pt x="639763" y="1229445"/>
                </a:ln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41426"/>
              </p:ext>
            </p:extLst>
          </p:nvPr>
        </p:nvGraphicFramePr>
        <p:xfrm>
          <a:off x="6461919" y="2810148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itle 1"/>
          <p:cNvSpPr txBox="1">
            <a:spLocks/>
          </p:cNvSpPr>
          <p:nvPr/>
        </p:nvSpPr>
        <p:spPr>
          <a:xfrm>
            <a:off x="8366919" y="295275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w  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9017795" y="4110424"/>
            <a:ext cx="1581150" cy="1196519"/>
          </a:xfrm>
          <a:custGeom>
            <a:avLst/>
            <a:gdLst>
              <a:gd name="connsiteX0" fmla="*/ 0 w 1590675"/>
              <a:gd name="connsiteY0" fmla="*/ 8363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90675"/>
              <a:gd name="connsiteY0" fmla="*/ 8490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81150"/>
              <a:gd name="connsiteY0" fmla="*/ 852222 h 1196367"/>
              <a:gd name="connsiteX1" fmla="*/ 66675 w 1581150"/>
              <a:gd name="connsiteY1" fmla="*/ 658547 h 1196367"/>
              <a:gd name="connsiteX2" fmla="*/ 130175 w 1581150"/>
              <a:gd name="connsiteY2" fmla="*/ 496622 h 1196367"/>
              <a:gd name="connsiteX3" fmla="*/ 193675 w 1581150"/>
              <a:gd name="connsiteY3" fmla="*/ 360097 h 1196367"/>
              <a:gd name="connsiteX4" fmla="*/ 269875 w 1581150"/>
              <a:gd name="connsiteY4" fmla="*/ 236272 h 1196367"/>
              <a:gd name="connsiteX5" fmla="*/ 361950 w 1581150"/>
              <a:gd name="connsiteY5" fmla="*/ 131497 h 1196367"/>
              <a:gd name="connsiteX6" fmla="*/ 444500 w 1581150"/>
              <a:gd name="connsiteY6" fmla="*/ 64822 h 1196367"/>
              <a:gd name="connsiteX7" fmla="*/ 539750 w 1581150"/>
              <a:gd name="connsiteY7" fmla="*/ 17197 h 1196367"/>
              <a:gd name="connsiteX8" fmla="*/ 622300 w 1581150"/>
              <a:gd name="connsiteY8" fmla="*/ 1322 h 1196367"/>
              <a:gd name="connsiteX9" fmla="*/ 698500 w 1581150"/>
              <a:gd name="connsiteY9" fmla="*/ 4497 h 1196367"/>
              <a:gd name="connsiteX10" fmla="*/ 790575 w 1581150"/>
              <a:gd name="connsiteY10" fmla="*/ 33072 h 1196367"/>
              <a:gd name="connsiteX11" fmla="*/ 847725 w 1581150"/>
              <a:gd name="connsiteY11" fmla="*/ 102922 h 1196367"/>
              <a:gd name="connsiteX12" fmla="*/ 879475 w 1581150"/>
              <a:gd name="connsiteY12" fmla="*/ 160072 h 1196367"/>
              <a:gd name="connsiteX13" fmla="*/ 901700 w 1581150"/>
              <a:gd name="connsiteY13" fmla="*/ 242622 h 1196367"/>
              <a:gd name="connsiteX14" fmla="*/ 908050 w 1581150"/>
              <a:gd name="connsiteY14" fmla="*/ 353747 h 1196367"/>
              <a:gd name="connsiteX15" fmla="*/ 908050 w 1581150"/>
              <a:gd name="connsiteY15" fmla="*/ 601397 h 1196367"/>
              <a:gd name="connsiteX16" fmla="*/ 908050 w 1581150"/>
              <a:gd name="connsiteY16" fmla="*/ 845872 h 1196367"/>
              <a:gd name="connsiteX17" fmla="*/ 911225 w 1581150"/>
              <a:gd name="connsiteY17" fmla="*/ 988747 h 1196367"/>
              <a:gd name="connsiteX18" fmla="*/ 933450 w 1581150"/>
              <a:gd name="connsiteY18" fmla="*/ 1090347 h 1196367"/>
              <a:gd name="connsiteX19" fmla="*/ 977900 w 1581150"/>
              <a:gd name="connsiteY19" fmla="*/ 1157022 h 1196367"/>
              <a:gd name="connsiteX20" fmla="*/ 1035050 w 1581150"/>
              <a:gd name="connsiteY20" fmla="*/ 1188772 h 1196367"/>
              <a:gd name="connsiteX21" fmla="*/ 1120775 w 1581150"/>
              <a:gd name="connsiteY21" fmla="*/ 1195122 h 1196367"/>
              <a:gd name="connsiteX22" fmla="*/ 1209675 w 1581150"/>
              <a:gd name="connsiteY22" fmla="*/ 1169722 h 1196367"/>
              <a:gd name="connsiteX23" fmla="*/ 1292225 w 1581150"/>
              <a:gd name="connsiteY23" fmla="*/ 1106222 h 1196367"/>
              <a:gd name="connsiteX24" fmla="*/ 1387475 w 1581150"/>
              <a:gd name="connsiteY24" fmla="*/ 1001447 h 1196367"/>
              <a:gd name="connsiteX25" fmla="*/ 1476375 w 1581150"/>
              <a:gd name="connsiteY25" fmla="*/ 852222 h 1196367"/>
              <a:gd name="connsiteX26" fmla="*/ 1520825 w 1581150"/>
              <a:gd name="connsiteY26" fmla="*/ 760147 h 1196367"/>
              <a:gd name="connsiteX27" fmla="*/ 1581150 w 1581150"/>
              <a:gd name="connsiteY27" fmla="*/ 598222 h 1196367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3675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81150" h="1196519">
                <a:moveTo>
                  <a:pt x="0" y="852374"/>
                </a:moveTo>
                <a:cubicBezTo>
                  <a:pt x="26458" y="791784"/>
                  <a:pt x="44979" y="717966"/>
                  <a:pt x="66675" y="658699"/>
                </a:cubicBezTo>
                <a:cubicBezTo>
                  <a:pt x="88371" y="599432"/>
                  <a:pt x="108479" y="546516"/>
                  <a:pt x="130175" y="496774"/>
                </a:cubicBezTo>
                <a:cubicBezTo>
                  <a:pt x="151871" y="447032"/>
                  <a:pt x="173567" y="402053"/>
                  <a:pt x="196850" y="360249"/>
                </a:cubicBezTo>
                <a:cubicBezTo>
                  <a:pt x="220133" y="318445"/>
                  <a:pt x="242358" y="284049"/>
                  <a:pt x="269875" y="245949"/>
                </a:cubicBezTo>
                <a:cubicBezTo>
                  <a:pt x="297392" y="207849"/>
                  <a:pt x="332846" y="161811"/>
                  <a:pt x="361950" y="131649"/>
                </a:cubicBezTo>
                <a:cubicBezTo>
                  <a:pt x="391054" y="101487"/>
                  <a:pt x="414867" y="84024"/>
                  <a:pt x="444500" y="64974"/>
                </a:cubicBezTo>
                <a:cubicBezTo>
                  <a:pt x="474133" y="45924"/>
                  <a:pt x="510117" y="27932"/>
                  <a:pt x="539750" y="17349"/>
                </a:cubicBezTo>
                <a:cubicBezTo>
                  <a:pt x="569383" y="6766"/>
                  <a:pt x="595842" y="3591"/>
                  <a:pt x="622300" y="1474"/>
                </a:cubicBezTo>
                <a:cubicBezTo>
                  <a:pt x="648758" y="-643"/>
                  <a:pt x="671512" y="-1172"/>
                  <a:pt x="698500" y="4649"/>
                </a:cubicBezTo>
                <a:cubicBezTo>
                  <a:pt x="725488" y="10470"/>
                  <a:pt x="759354" y="19995"/>
                  <a:pt x="784225" y="36399"/>
                </a:cubicBezTo>
                <a:cubicBezTo>
                  <a:pt x="809096" y="52803"/>
                  <a:pt x="831850" y="82437"/>
                  <a:pt x="847725" y="103074"/>
                </a:cubicBezTo>
                <a:cubicBezTo>
                  <a:pt x="863600" y="123712"/>
                  <a:pt x="870479" y="136941"/>
                  <a:pt x="879475" y="160224"/>
                </a:cubicBezTo>
                <a:cubicBezTo>
                  <a:pt x="888471" y="183507"/>
                  <a:pt x="896938" y="210495"/>
                  <a:pt x="901700" y="242774"/>
                </a:cubicBezTo>
                <a:cubicBezTo>
                  <a:pt x="906463" y="275053"/>
                  <a:pt x="906992" y="294103"/>
                  <a:pt x="908050" y="353899"/>
                </a:cubicBezTo>
                <a:cubicBezTo>
                  <a:pt x="909108" y="413695"/>
                  <a:pt x="908050" y="601549"/>
                  <a:pt x="908050" y="601549"/>
                </a:cubicBezTo>
                <a:cubicBezTo>
                  <a:pt x="908050" y="683570"/>
                  <a:pt x="907521" y="781466"/>
                  <a:pt x="908050" y="846024"/>
                </a:cubicBezTo>
                <a:cubicBezTo>
                  <a:pt x="908579" y="910582"/>
                  <a:pt x="906992" y="948153"/>
                  <a:pt x="911225" y="988899"/>
                </a:cubicBezTo>
                <a:cubicBezTo>
                  <a:pt x="915458" y="1029645"/>
                  <a:pt x="922338" y="1062453"/>
                  <a:pt x="933450" y="1090499"/>
                </a:cubicBezTo>
                <a:cubicBezTo>
                  <a:pt x="944563" y="1118545"/>
                  <a:pt x="960967" y="1140770"/>
                  <a:pt x="977900" y="1157174"/>
                </a:cubicBezTo>
                <a:cubicBezTo>
                  <a:pt x="994833" y="1173578"/>
                  <a:pt x="1011238" y="1182574"/>
                  <a:pt x="1035050" y="1188924"/>
                </a:cubicBezTo>
                <a:cubicBezTo>
                  <a:pt x="1058862" y="1195274"/>
                  <a:pt x="1091671" y="1198449"/>
                  <a:pt x="1120775" y="1195274"/>
                </a:cubicBezTo>
                <a:cubicBezTo>
                  <a:pt x="1149879" y="1192099"/>
                  <a:pt x="1181100" y="1184691"/>
                  <a:pt x="1209675" y="1169874"/>
                </a:cubicBezTo>
                <a:cubicBezTo>
                  <a:pt x="1238250" y="1155057"/>
                  <a:pt x="1262592" y="1134420"/>
                  <a:pt x="1292225" y="1106374"/>
                </a:cubicBezTo>
                <a:cubicBezTo>
                  <a:pt x="1321858" y="1078328"/>
                  <a:pt x="1356783" y="1043932"/>
                  <a:pt x="1387475" y="1001599"/>
                </a:cubicBezTo>
                <a:cubicBezTo>
                  <a:pt x="1418167" y="959266"/>
                  <a:pt x="1454150" y="892591"/>
                  <a:pt x="1476375" y="852374"/>
                </a:cubicBezTo>
                <a:cubicBezTo>
                  <a:pt x="1498600" y="812157"/>
                  <a:pt x="1503363" y="802632"/>
                  <a:pt x="1520825" y="760299"/>
                </a:cubicBezTo>
                <a:cubicBezTo>
                  <a:pt x="1538287" y="717966"/>
                  <a:pt x="1559718" y="658170"/>
                  <a:pt x="1581150" y="598374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357394" y="4124598"/>
            <a:ext cx="654520" cy="1225550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520" h="1225550">
                <a:moveTo>
                  <a:pt x="0" y="257175"/>
                </a:moveTo>
                <a:cubicBezTo>
                  <a:pt x="22489" y="228600"/>
                  <a:pt x="44979" y="200025"/>
                  <a:pt x="66675" y="174625"/>
                </a:cubicBezTo>
                <a:cubicBezTo>
                  <a:pt x="88371" y="149225"/>
                  <a:pt x="107421" y="124883"/>
                  <a:pt x="130175" y="104775"/>
                </a:cubicBezTo>
                <a:cubicBezTo>
                  <a:pt x="152929" y="84667"/>
                  <a:pt x="179388" y="68262"/>
                  <a:pt x="203200" y="53975"/>
                </a:cubicBezTo>
                <a:cubicBezTo>
                  <a:pt x="227012" y="39688"/>
                  <a:pt x="249767" y="28046"/>
                  <a:pt x="273050" y="19050"/>
                </a:cubicBezTo>
                <a:cubicBezTo>
                  <a:pt x="296333" y="10054"/>
                  <a:pt x="318029" y="3175"/>
                  <a:pt x="342900" y="0"/>
                </a:cubicBezTo>
                <a:cubicBezTo>
                  <a:pt x="367771" y="-3175"/>
                  <a:pt x="394229" y="-3175"/>
                  <a:pt x="422275" y="0"/>
                </a:cubicBezTo>
                <a:cubicBezTo>
                  <a:pt x="450321" y="3175"/>
                  <a:pt x="484717" y="6350"/>
                  <a:pt x="511175" y="19050"/>
                </a:cubicBezTo>
                <a:cubicBezTo>
                  <a:pt x="537633" y="31750"/>
                  <a:pt x="560917" y="53446"/>
                  <a:pt x="581025" y="76200"/>
                </a:cubicBezTo>
                <a:cubicBezTo>
                  <a:pt x="601133" y="98954"/>
                  <a:pt x="620713" y="129646"/>
                  <a:pt x="631825" y="155575"/>
                </a:cubicBezTo>
                <a:cubicBezTo>
                  <a:pt x="642938" y="181504"/>
                  <a:pt x="643996" y="209021"/>
                  <a:pt x="647700" y="231775"/>
                </a:cubicBezTo>
                <a:cubicBezTo>
                  <a:pt x="651404" y="254529"/>
                  <a:pt x="652992" y="259292"/>
                  <a:pt x="654050" y="292100"/>
                </a:cubicBezTo>
                <a:cubicBezTo>
                  <a:pt x="655108" y="324908"/>
                  <a:pt x="654050" y="428625"/>
                  <a:pt x="654050" y="428625"/>
                </a:cubicBezTo>
                <a:lnTo>
                  <a:pt x="654050" y="1225550"/>
                </a:ln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89994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676275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∆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15" y="-1297457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007" y="-36739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-9.62963E-6 L 0.00822 -0.01783 L 0.01383 -0.02663 L 0.02388 -0.03774 L 0.03198 -0.04213 L 0.0402 -0.04329 L 0.05012 -0.04005 L 0.05704 -0.02894 L 0.06082 -0.01112 L 0.06213 0.00671 L 0.06148 0.16111 L 0.06213 0.08217 L 0.07088 0.05439 L 0.07714 0.02777 L 0.08654 -0.00325 L 0.0928 -0.01667 L 0.10338 -0.0345 L 0.1103 -0.04005 L 0.11969 -0.04213 L 0.12727 -0.04213 L 0.13732 -0.03334 L 0.14228 -0.01551 L 0.14671 0.00231 L 0.14724 0.01898 L 0.14724 0.16226 L 0.14854 0.08124 L 0.15481 0.05671 L 0.16486 0.02222 L 0.17491 -0.00672 L 0.18365 -0.02894 L 0.19867 -0.04213 L 0.20872 -0.04445 L 0.2206 -0.0345 L 0.22869 -0.01991 L 0.23182 0.00115 L 0.2313 0.11458 L 0.23313 0.13449 L 0.23809 0.14791 L 0.24566 0.15555 L 0.26002 0.15347 L 0.27516 0.14444 L 0.30962 0.10995 L 0.33468 0.06458 L 0.34408 0.02569 L 0.34969 -0.01876 L 0.34342 -0.03542 L 0.33833 -0.04098 L 0.3215 -0.04005 L 0.30896 -0.02663 L 0.29643 -0.0044 L 0.28821 0.02777 L 0.28194 0.06111 L 0.28194 0.08773 L 0.28821 0.12337 L 0.29826 0.14328 L 0.31014 0.15555 L 0.32646 0.15671 L 0.34277 0.14675 L 0.35465 0.13449 L 0.36653 0.11342 " pathEditMode="relative" ptsTypes="AAAAAAAAAAAAAAAAAAAAAAAAAAAAAAAAAAAAAAAAAAAAAAAAAAAAAAAAAAAA">
                                      <p:cBhvr>
                                        <p:cTn id="11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-3.33333E-6 L 0.02819 0.05 " pathEditMode="relative" ptsTypes="AA">
                                      <p:cBhvr>
                                        <p:cTn id="22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5425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929481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wơ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6617" y="-7993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685" y="-35832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91E-6 -4.81481E-6 L 0.00496 -0.01226 L 0.01436 -0.02893 L 0.02506 -0.04097 L 0.03942 -0.04652 L 0.04699 -0.04097 L 0.05639 -0.02986 L 0.05952 -0.0155 L 0.06265 -0.00324 L 0.06265 0.16112 L 0.06265 0.09329 L 0.07009 0.05903 L 0.08079 0.01783 L 0.09084 -0.01111 L 0.10455 -0.03541 L 0.11955 -0.04768 L 0.13208 -0.04444 L 0.13965 -0.03657 L 0.14592 -0.02222 L 0.1484 -0.00439 L 0.1484 0.11459 L 0.14905 0.13218 L 0.15284 0.14329 L 0.1578 0.15116 L 0.1685 0.1544 L 0.17907 0.14676 L 0.19473 0.12223 L 0.19982 0.10348 L 0.20609 0.0801 L 0.20987 0.06227 L 0.21039 0.04885 L 0.21861 0.00996 L 0.22801 -0.0155 L 0.24172 -0.03541 L 0.25307 -0.04212 L 0.26495 -0.04004 L 0.275 -0.03449 L 0.28622 -0.0199 L 0.28766 -0.0162 L 0.28244 -0.02662 L 0.27186 -0.03888 L 0.25177 -0.04097 L 0.23989 -0.03657 L 0.23114 -0.0243 C 0.22475 -0.00625 0.22762 -0.01157 0.22423 -0.00555 L 0.21861 0.00348 L 0.21418 0.02663 L 0.2117 0.04329 L 0.2117 0.06551 L 0.21548 0.09885 L 0.22423 0.12454 L 0.2318 0.13774 L 0.24302 0.15 L 0.25686 0.15556 L 0.275 0.14792 L 0.29131 0.12223 L 0.30006 0.08889 L 0.30254 0.04561 L 0.2994 0.02454 L 0.28844 -0.01759 " pathEditMode="relative" rAng="0" ptsTypes="AAAAAAAAAAAAAAAAAAAAAAAAAAAAAAAAAAAAAAAAAAAfAAAAAAAAAAAAAAAA">
                                      <p:cBhvr>
                                        <p:cTn id="11" dur="1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1154E-6 4.81481E-6 L 0.00691 -0.00671 L 0.01317 -0.00764 L 0.01879 -0.00209 L 0.02323 0.0044 L 0.02375 0.01342 L 0.02323 0.02106 L 0.02009 0.02778 L 0.00495 0.04884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365971" y="2562225"/>
            <a:ext cx="6191896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gì nhiều mắt</a:t>
            </a:r>
            <a:b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chín nứt ra</a:t>
            </a:r>
            <a:b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Ruột trắng nõn nà</a:t>
            </a:r>
            <a:b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 đen nhanh </a:t>
            </a:r>
            <a:r>
              <a:rPr lang="vi-VN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nhánh</a:t>
            </a:r>
            <a:r>
              <a:rPr lang="en-US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19722" r="14363" b="20834"/>
          <a:stretch/>
        </p:blipFill>
        <p:spPr>
          <a:xfrm>
            <a:off x="9128919" y="2293594"/>
            <a:ext cx="2312591" cy="2038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30123"/>
          <a:stretch/>
        </p:blipFill>
        <p:spPr>
          <a:xfrm>
            <a:off x="-116540" y="-116230"/>
            <a:ext cx="6077573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123"/>
          <a:stretch/>
        </p:blipFill>
        <p:spPr>
          <a:xfrm>
            <a:off x="5961033" y="-116231"/>
            <a:ext cx="6335771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45203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45653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0303" y="31459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46353" y="31459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0421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cá 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Ε∆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358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wơ đỏ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86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31552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3048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33438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9068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57981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cá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Ε∆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282" y="-1278407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207" y="-6858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693" y="-47920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246" y="-12725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674" y="-34834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4.44444E-6 L -8.30179E-7 0.17894 L 0.00431 0.2 L 0.0081 0.2044 L 0.01253 0.20672 L 0.02063 0.20764 L 0.03003 0.20116 L 0.03942 0.18889 L 0.04634 0.17223 L 0.05509 0.14445 L 0.06383 0.10672 " pathEditMode="relative" ptsTypes="AAAAAAAAAAA">
                                      <p:cBhvr>
                                        <p:cTn id="22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1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1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118E-6 0 L -0.02702 0.04792 " pathEditMode="relative" ptsTypes="AA">
                                      <p:cBhvr>
                                        <p:cTn id="3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51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1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5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-9.62963E-6 L 0.00822 -0.01783 L 0.01383 -0.02663 L 0.02388 -0.03774 L 0.03198 -0.04213 L 0.0402 -0.04329 L 0.05012 -0.04005 L 0.05704 -0.02894 L 0.06082 -0.01112 L 0.06213 0.00671 L 0.06148 0.16111 L 0.06213 0.08217 L 0.07088 0.05439 L 0.07714 0.02777 L 0.08654 -0.00325 L 0.0928 -0.01667 L 0.10338 -0.0345 L 0.1103 -0.04005 L 0.11969 -0.04213 L 0.12727 -0.04213 L 0.13732 -0.03334 L 0.14228 -0.01551 L 0.14671 0.00231 L 0.14724 0.01898 L 0.14724 0.16226 L 0.14854 0.08124 L 0.15481 0.05671 L 0.16486 0.02222 L 0.17491 -0.00672 L 0.18365 -0.02894 L 0.19867 -0.04213 L 0.20872 -0.04445 L 0.2206 -0.0345 L 0.22869 -0.01991 L 0.23182 0.00115 L 0.2313 0.11458 L 0.23313 0.13449 L 0.23809 0.14791 L 0.24566 0.15555 L 0.26002 0.15347 L 0.27516 0.14444 L 0.30962 0.10995 L 0.33468 0.06458 L 0.34408 0.02569 L 0.34969 -0.01876 L 0.34342 -0.03542 L 0.33833 -0.04098 L 0.3215 -0.04005 L 0.30896 -0.02663 L 0.29643 -0.0044 L 0.28821 0.02777 L 0.28194 0.06111 L 0.28194 0.08773 L 0.28821 0.12337 L 0.29826 0.14328 L 0.31014 0.15555 L 0.32646 0.15671 L 0.34277 0.14675 L 0.35465 0.13449 L 0.36653 0.11342 " pathEditMode="relative" ptsTypes="AAAAAAAAAAAAAAAAAAAAAAAAAAAAAAAAAAAAAAAAAAAAAAAAAAAAAAAAAAAA">
                                      <p:cBhvr>
                                        <p:cTn id="46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76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26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-3.33333E-6 L 0.02819 0.05 " pathEditMode="relative" ptsTypes="AA">
                                      <p:cBhvr>
                                        <p:cTn id="5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76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92290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81995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wơ đỏ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41" y="-12192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2699" y="-7993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767" y="-35832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143" y="-49465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23" y="-2143412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22" y="-1423658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91E-6 -4.81481E-6 L 0.00496 -0.01226 L 0.01436 -0.02893 L 0.02506 -0.04097 L 0.03942 -0.04652 L 0.04699 -0.04097 L 0.05639 -0.02986 L 0.05952 -0.0155 L 0.06265 -0.00324 L 0.06265 0.16112 L 0.06265 0.09329 L 0.07009 0.05903 L 0.08079 0.01783 L 0.09084 -0.01111 L 0.10455 -0.03541 L 0.11955 -0.04768 L 0.13208 -0.04444 L 0.13965 -0.03657 L 0.14592 -0.02222 L 0.1484 -0.00439 L 0.1484 0.11459 L 0.14905 0.13218 L 0.15284 0.14329 L 0.1578 0.15116 L 0.1685 0.1544 L 0.17907 0.14676 L 0.19473 0.12223 L 0.19982 0.10348 L 0.20609 0.0801 L 0.20987 0.06227 L 0.21039 0.04885 L 0.21861 0.00996 L 0.22801 -0.0155 L 0.24172 -0.03541 L 0.25307 -0.04212 L 0.26495 -0.04004 L 0.275 -0.03449 L 0.28622 -0.0199 L 0.28766 -0.0162 L 0.28244 -0.02662 L 0.27186 -0.03888 L 0.25177 -0.04097 L 0.23989 -0.03657 L 0.23114 -0.0243 C 0.22475 -0.00625 0.22762 -0.01157 0.22423 -0.00555 L 0.21861 0.00348 L 0.21418 0.02663 L 0.2117 0.04329 L 0.2117 0.06551 L 0.21548 0.09885 L 0.22423 0.12454 L 0.2318 0.13774 L 0.24302 0.15 L 0.25686 0.15556 L 0.275 0.14792 L 0.29131 0.12223 L 0.30006 0.08889 L 0.30254 0.04561 L 0.2994 0.02454 L 0.28844 -0.01759 " pathEditMode="relative" rAng="0" ptsTypes="AAAAAAAAAAAAAAAAAAAAAAAAAAAAAAAAAAAAAAAAAAAfAAAAAAAAAAAAAAAA">
                                      <p:cBhvr>
                                        <p:cTn id="11" dur="1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1154E-6 4.81481E-6 L 0.00691 -0.00671 L 0.01317 -0.00764 L 0.01879 -0.00209 L 0.02323 0.0044 L 0.02375 0.01342 L 0.02323 0.02106 L 0.02009 0.02778 L 0.00495 0.04884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25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35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26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46" dur="1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5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52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77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77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78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78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533E-6 6.2963E-6 L 0.00679 -0.00555 L 0.01201 -0.00555 L 0.01724 -0.00184 L 0.01932 0.00371 L 0.02037 0.01019 L 0.01985 0.01668 L 0.0188 0.02593 L 0.01358 0.0426 L 0.00784 0.05279 " pathEditMode="relative" ptsTypes="AAAAAAAA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780"/>
                            </p:stCondLst>
                            <p:childTnLst>
                              <p:par>
                                <p:cTn id="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4" t="26562" r="32504" b="19791"/>
          <a:stretch/>
        </p:blipFill>
        <p:spPr bwMode="auto">
          <a:xfrm>
            <a:off x="2500316" y="675948"/>
            <a:ext cx="7194482" cy="620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>
            <a:off x="2230251" y="-304800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 b="63962"/>
          <a:stretch/>
        </p:blipFill>
        <p:spPr>
          <a:xfrm>
            <a:off x="0" y="0"/>
            <a:ext cx="12161838" cy="548256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mẹ cho Hà đi ca nô.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25626" y="541020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913019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63" y="-304800"/>
            <a:ext cx="10419774" cy="5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5" y="4267200"/>
            <a:ext cx="11606069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37" y="5307013"/>
            <a:ext cx="99441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1376" y="10432"/>
            <a:ext cx="12063613" cy="61419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16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56740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ẹ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 cho Hà.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  m</a:t>
            </a: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N   n 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1098401"/>
            <a:ext cx="8477923" cy="57468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thiệu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nề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nề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200025"/>
            <a:ext cx="12607926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ng cấp cá mè hoa tươi sống, cá mè tàu tươi sống, cá mè ngất, cá mè đông  lạnh trên toàn quốc | Chợ cá làng Sở T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19" y="882067"/>
            <a:ext cx="623146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mè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260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Cá mè trắng Hoa Nam &amp; Sự Kỳ Diệu Tưởng Chừng Không Thể Xảy R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6363647" cy="38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me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925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4" descr="Có một mùa chua chua ngọt ngọt ở Sài Gòn: Mùa lá me bay gợi đầy ký ứ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285750"/>
            <a:ext cx="691543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hững tác dụng chữa bệnh ngoài da của lá me | Thế Giới Đông Y | Thuốc Đông  Y Thảo Dược - Phòng Khám Đông 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6900353" y="285750"/>
            <a:ext cx="526148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189</Words>
  <Application>Microsoft Office PowerPoint</Application>
  <PresentationFormat>Custom</PresentationFormat>
  <Paragraphs>113</Paragraphs>
  <Slides>32</Slides>
  <Notes>14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60</cp:revision>
  <dcterms:created xsi:type="dcterms:W3CDTF">2021-05-08T14:00:55Z</dcterms:created>
  <dcterms:modified xsi:type="dcterms:W3CDTF">2021-06-14T14:58:04Z</dcterms:modified>
</cp:coreProperties>
</file>