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72" r:id="rId2"/>
    <p:sldId id="352" r:id="rId3"/>
    <p:sldId id="480" r:id="rId4"/>
    <p:sldId id="481" r:id="rId5"/>
  </p:sldIdLst>
  <p:sldSz cx="12190413" cy="6859588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2" id="{AA08372D-51DF-4663-9A14-0BC2B43C8FF9}">
          <p14:sldIdLst>
            <p14:sldId id="472"/>
            <p14:sldId id="352"/>
            <p14:sldId id="480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8" autoAdjust="0"/>
    <p:restoredTop sz="97778" autoAdjust="0"/>
  </p:normalViewPr>
  <p:slideViewPr>
    <p:cSldViewPr snapToGrid="0" showGuides="1">
      <p:cViewPr varScale="1">
        <p:scale>
          <a:sx n="68" d="100"/>
          <a:sy n="68" d="100"/>
        </p:scale>
        <p:origin x="486" y="60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532305" y="286666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87" y="106350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4002942" y="260403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791404" y="23590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84345" y="2151222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685" y="4835964"/>
            <a:ext cx="108648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8753" r="58302" b="87449"/>
          <a:stretch/>
        </p:blipFill>
        <p:spPr>
          <a:xfrm>
            <a:off x="188685" y="99688"/>
            <a:ext cx="4986369" cy="72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38" b="51438" l="18947" r="86053">
                        <a14:foregroundMark x1="32632" y1="43500" x2="32632" y2="43500"/>
                        <a14:foregroundMark x1="28246" y1="43938" x2="28246" y2="43938"/>
                        <a14:foregroundMark x1="70000" y1="16438" x2="70000" y2="16438"/>
                        <a14:foregroundMark x1="61930" y1="14438" x2="61930" y2="14438"/>
                        <a14:foregroundMark x1="63947" y1="14688" x2="63947" y2="14688"/>
                        <a14:foregroundMark x1="58772" y1="13750" x2="58772" y2="13750"/>
                        <a14:foregroundMark x1="58772" y1="13750" x2="58772" y2="13750"/>
                        <a14:foregroundMark x1="52105" y1="13125" x2="52105" y2="13125"/>
                        <a14:foregroundMark x1="54737" y1="13563" x2="54737" y2="13563"/>
                        <a14:foregroundMark x1="53596" y1="13250" x2="53596" y2="13250"/>
                        <a14:foregroundMark x1="57719" y1="13750" x2="57719" y2="13750"/>
                        <a14:foregroundMark x1="60439" y1="14313" x2="60439" y2="14313"/>
                        <a14:foregroundMark x1="60439" y1="14313" x2="60439" y2="14313"/>
                        <a14:foregroundMark x1="60000" y1="13750" x2="60000" y2="13750"/>
                        <a14:foregroundMark x1="61316" y1="14125" x2="61316" y2="14125"/>
                        <a14:foregroundMark x1="62281" y1="14438" x2="62281" y2="14438"/>
                        <a14:foregroundMark x1="62807" y1="14813" x2="62807" y2="14813"/>
                        <a14:foregroundMark x1="64737" y1="14688" x2="64737" y2="14688"/>
                        <a14:foregroundMark x1="64737" y1="14688" x2="64737" y2="14688"/>
                        <a14:foregroundMark x1="23421" y1="28063" x2="23421" y2="28063"/>
                        <a14:foregroundMark x1="24386" y1="28875" x2="24386" y2="28875"/>
                        <a14:foregroundMark x1="23772" y1="26500" x2="23772" y2="26500"/>
                        <a14:foregroundMark x1="27982" y1="29063" x2="27982" y2="29063"/>
                        <a14:foregroundMark x1="38070" y1="27437" x2="38070" y2="27437"/>
                        <a14:foregroundMark x1="44386" y1="26313" x2="44386" y2="26313"/>
                        <a14:foregroundMark x1="46053" y1="43813" x2="46053" y2="43813"/>
                        <a14:foregroundMark x1="51754" y1="40063" x2="51754" y2="40063"/>
                        <a14:foregroundMark x1="48070" y1="42063" x2="48070" y2="42063"/>
                        <a14:foregroundMark x1="48070" y1="42063" x2="48070" y2="42063"/>
                        <a14:foregroundMark x1="74211" y1="35688" x2="74211" y2="35688"/>
                        <a14:foregroundMark x1="71140" y1="35688" x2="71140" y2="35688"/>
                        <a14:foregroundMark x1="81842" y1="35875" x2="81842" y2="35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3" t="13109" r="13854" b="49242"/>
          <a:stretch/>
        </p:blipFill>
        <p:spPr>
          <a:xfrm>
            <a:off x="5150984" y="463500"/>
            <a:ext cx="7039429" cy="489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7430" y="1926450"/>
            <a:ext cx="463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Mỗi người làm nghề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086" y="1223529"/>
            <a:ext cx="8023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Gia đình em có mấy người? Gồm những ai?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7430" y="3206610"/>
            <a:ext cx="7098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của em đối với gia đình ntn?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7430" y="2566530"/>
            <a:ext cx="6893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Tình cảm của em đối với gia đình ntn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1467" y="213424"/>
            <a:ext cx="527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51091" y="191692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6" y="3973005"/>
            <a:ext cx="2415594" cy="2009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09" y="3909531"/>
            <a:ext cx="3359258" cy="2959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30" y="4099502"/>
            <a:ext cx="2614411" cy="218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57245" r="10514" b="7392"/>
          <a:stretch/>
        </p:blipFill>
        <p:spPr>
          <a:xfrm>
            <a:off x="45635" y="0"/>
            <a:ext cx="1214477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99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5559</TotalTime>
  <Words>89</Words>
  <Application>Microsoft Office PowerPoint</Application>
  <PresentationFormat>Custom</PresentationFormat>
  <Paragraphs>13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等线</vt:lpstr>
      <vt:lpstr>等线 Light</vt:lpstr>
      <vt:lpstr>Arial</vt:lpstr>
      <vt:lpstr>Arial-Rounded</vt:lpstr>
      <vt:lpstr>Calibri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CQC</cp:lastModifiedBy>
  <cp:revision>3259</cp:revision>
  <dcterms:created xsi:type="dcterms:W3CDTF">2015-12-01T09:06:39Z</dcterms:created>
  <dcterms:modified xsi:type="dcterms:W3CDTF">2024-02-17T14:14:08Z</dcterms:modified>
</cp:coreProperties>
</file>