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9E16"/>
    <a:srgbClr val="ED3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 varScale="1">
        <p:scale>
          <a:sx n="70" d="100"/>
          <a:sy n="70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1597295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673353" cy="119473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CÁC SỐ TỪ 1 ĐẾN 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459"/>
            <a:ext cx="1739153" cy="157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9052" y="4191000"/>
            <a:ext cx="1811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Trang</a:t>
            </a:r>
            <a:r>
              <a:rPr lang="en-US" sz="3600" b="1" dirty="0" smtClean="0"/>
              <a:t> 22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28322" y="3657600"/>
            <a:ext cx="2819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3840" y="4598894"/>
            <a:ext cx="4012266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81400" y="3657600"/>
            <a:ext cx="9906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19900" dirty="0" smtClean="0"/>
              <a:t>100</a:t>
            </a:r>
            <a:endParaRPr lang="en-US" sz="19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86200"/>
            <a:ext cx="7620000" cy="223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err="1" smtClean="0">
                <a:solidFill>
                  <a:srgbClr val="FF0000"/>
                </a:solidFill>
              </a:rPr>
              <a:t>Một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</a:rPr>
              <a:t>trăm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"/>
          <a:stretch/>
        </p:blipFill>
        <p:spPr bwMode="auto">
          <a:xfrm>
            <a:off x="0" y="1259541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2895600" cy="12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5647" y="20932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58200" y="2083887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7537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6310" y="2582883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05271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77317" y="307960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36957" y="359525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7867" y="3595254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2871" y="407894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36957" y="4566471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5400" y="457031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0110" y="5065059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99099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79765" y="5083805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34761" y="5554860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99099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94420" y="6038546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4102"/>
            <a:ext cx="7924800" cy="51331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74671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3"/>
          <a:stretch/>
        </p:blipFill>
        <p:spPr bwMode="auto">
          <a:xfrm>
            <a:off x="2590800" y="1"/>
            <a:ext cx="6553200" cy="1819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066800" y="2438400"/>
            <a:ext cx="51526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70935" y="3834241"/>
            <a:ext cx="51526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73153" y="6208059"/>
            <a:ext cx="515265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88741" y="5737411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2873" y="5257801"/>
            <a:ext cx="638634" cy="481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32182" y="4800600"/>
            <a:ext cx="51526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70182" y="4291441"/>
            <a:ext cx="51526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2895600"/>
            <a:ext cx="51526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90800" y="3352800"/>
            <a:ext cx="51526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772400" y="1981200"/>
            <a:ext cx="609600" cy="42134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313417" y="4298368"/>
            <a:ext cx="581890" cy="4433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" y="1219200"/>
            <a:ext cx="9153525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6"/>
            <a:ext cx="2828196" cy="12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648356" y="24294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32015" y="2855258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16706" y="2581835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2265829"/>
            <a:ext cx="807103" cy="685800"/>
          </a:xfrm>
          <a:prstGeom prst="ellipse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46126" y="3843617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02891" y="432322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2014" y="4379258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67599" y="3798793"/>
            <a:ext cx="807103" cy="685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21462" y="55334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65253" y="5876364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71743" y="57082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462726" y="5365376"/>
            <a:ext cx="807103" cy="685800"/>
          </a:xfrm>
          <a:prstGeom prst="ellipse">
            <a:avLst/>
          </a:prstGeom>
          <a:solidFill>
            <a:srgbClr val="FA9E1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0" r="95623">
                        <a14:foregroundMark x1="23401" y1="62109" x2="23401" y2="62109"/>
                        <a14:foregroundMark x1="31987" y1="50391" x2="31987" y2="50391"/>
                        <a14:foregroundMark x1="21717" y1="13281" x2="21717" y2="13281"/>
                        <a14:foregroundMark x1="17845" y1="13281" x2="17845" y2="13281"/>
                        <a14:foregroundMark x1="56902" y1="77344" x2="56902" y2="77344"/>
                        <a14:foregroundMark x1="48822" y1="78125" x2="48822" y2="78125"/>
                        <a14:foregroundMark x1="40572" y1="78125" x2="40572" y2="78125"/>
                        <a14:foregroundMark x1="35354" y1="79297" x2="35354" y2="79297"/>
                        <a14:foregroundMark x1="34512" y1="74219" x2="34512" y2="74219"/>
                        <a14:foregroundMark x1="71212" y1="76172" x2="71212" y2="76172"/>
                        <a14:foregroundMark x1="77609" y1="75391" x2="77609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67237"/>
            <a:ext cx="2577353" cy="11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60" y="1017494"/>
            <a:ext cx="8639175" cy="5849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" y="1828801"/>
            <a:ext cx="170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5022364"/>
            <a:ext cx="16827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0" y="3384177"/>
            <a:ext cx="428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6" b="96000" l="4196" r="93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11" y="3202362"/>
            <a:ext cx="1305989" cy="17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9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1319 -0.0722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Làm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bài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tập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trang</a:t>
            </a:r>
            <a:r>
              <a:rPr lang="en-US" sz="4400" b="1" i="1" dirty="0" smtClean="0">
                <a:solidFill>
                  <a:srgbClr val="0000CC"/>
                </a:solidFill>
              </a:rPr>
              <a:t> 22, 23 –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Vở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bài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tập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Toán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trang</a:t>
            </a:r>
            <a:r>
              <a:rPr lang="en-US" sz="4400" b="1" i="1" dirty="0" smtClean="0">
                <a:solidFill>
                  <a:srgbClr val="0000CC"/>
                </a:solidFill>
              </a:rPr>
              <a:t> 22, 23</a:t>
            </a:r>
          </a:p>
          <a:p>
            <a:pPr algn="just"/>
            <a:r>
              <a:rPr lang="en-US" sz="4400" b="1" i="1" dirty="0" err="1" smtClean="0">
                <a:solidFill>
                  <a:srgbClr val="0000CC"/>
                </a:solidFill>
              </a:rPr>
              <a:t>Xem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trước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bài</a:t>
            </a:r>
            <a:r>
              <a:rPr lang="en-US" sz="4400" b="1" i="1" dirty="0" smtClean="0">
                <a:solidFill>
                  <a:srgbClr val="0000CC"/>
                </a:solidFill>
              </a:rPr>
              <a:t> 24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Luyện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tập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chung</a:t>
            </a:r>
            <a:r>
              <a:rPr lang="en-US" sz="4400" b="1" i="1" dirty="0" smtClean="0">
                <a:solidFill>
                  <a:srgbClr val="0000CC"/>
                </a:solidFill>
              </a:rPr>
              <a:t>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trang</a:t>
            </a:r>
            <a:r>
              <a:rPr lang="en-US" sz="4400" b="1" i="1" dirty="0" smtClean="0">
                <a:solidFill>
                  <a:srgbClr val="0000CC"/>
                </a:solidFill>
              </a:rPr>
              <a:t> 24, 25 – SGK </a:t>
            </a:r>
            <a:r>
              <a:rPr lang="en-US" sz="4400" b="1" i="1" dirty="0" err="1" smtClean="0">
                <a:solidFill>
                  <a:srgbClr val="0000CC"/>
                </a:solidFill>
              </a:rPr>
              <a:t>Toán</a:t>
            </a:r>
            <a:endParaRPr lang="en-US" sz="4400" b="1" i="1" dirty="0">
              <a:solidFill>
                <a:srgbClr val="0000C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228600"/>
            <a:ext cx="52578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CC"/>
                </a:solidFill>
              </a:rPr>
              <a:t>DẶN DÒ</a:t>
            </a:r>
            <a:endParaRPr lang="en-US" sz="7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78306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97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Viet</cp:lastModifiedBy>
  <cp:revision>40</cp:revision>
  <dcterms:created xsi:type="dcterms:W3CDTF">2020-08-07T10:00:55Z</dcterms:created>
  <dcterms:modified xsi:type="dcterms:W3CDTF">2021-02-17T11:21:25Z</dcterms:modified>
</cp:coreProperties>
</file>