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  <p:sldMasterId id="2147483705" r:id="rId4"/>
  </p:sldMasterIdLst>
  <p:notesMasterIdLst>
    <p:notesMasterId r:id="rId17"/>
  </p:notesMasterIdLst>
  <p:handoutMasterIdLst>
    <p:handoutMasterId r:id="rId18"/>
  </p:handoutMasterIdLst>
  <p:sldIdLst>
    <p:sldId id="2007577112" r:id="rId5"/>
    <p:sldId id="314" r:id="rId6"/>
    <p:sldId id="2007577113" r:id="rId7"/>
    <p:sldId id="260" r:id="rId8"/>
    <p:sldId id="336" r:id="rId9"/>
    <p:sldId id="337" r:id="rId10"/>
    <p:sldId id="338" r:id="rId11"/>
    <p:sldId id="327" r:id="rId12"/>
    <p:sldId id="331" r:id="rId13"/>
    <p:sldId id="340" r:id="rId14"/>
    <p:sldId id="341" r:id="rId15"/>
    <p:sldId id="200757711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96" autoAdjust="0"/>
    <p:restoredTop sz="94660"/>
  </p:normalViewPr>
  <p:slideViewPr>
    <p:cSldViewPr snapToGrid="0">
      <p:cViewPr varScale="1">
        <p:scale>
          <a:sx n="90" d="100"/>
          <a:sy n="90" d="100"/>
        </p:scale>
        <p:origin x="2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31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2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38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85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75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96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74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059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915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36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6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3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024" y="457467"/>
            <a:ext cx="2230362" cy="991397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641537" y="1448864"/>
            <a:ext cx="4541699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latin typeface="+mj-lt"/>
                <a:cs typeface="Lato" panose="020F0502020204030203" pitchFamily="34" charset="0"/>
              </a:rPr>
              <a:t>4.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Từ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4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tam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giác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như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nhau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82426" y="1448864"/>
            <a:ext cx="3756477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a)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Em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hãy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ghép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thành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:</a:t>
            </a:r>
          </a:p>
        </p:txBody>
      </p:sp>
      <p:sp>
        <p:nvSpPr>
          <p:cNvPr id="44" name="Right Triangle 43"/>
          <p:cNvSpPr/>
          <p:nvPr/>
        </p:nvSpPr>
        <p:spPr>
          <a:xfrm rot="5400000">
            <a:off x="7281937" y="4168479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5" name="Right Triangle 44"/>
          <p:cNvSpPr/>
          <p:nvPr/>
        </p:nvSpPr>
        <p:spPr>
          <a:xfrm flipH="1">
            <a:off x="7277519" y="4168387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6" name="Right Triangle 45"/>
          <p:cNvSpPr/>
          <p:nvPr/>
        </p:nvSpPr>
        <p:spPr>
          <a:xfrm>
            <a:off x="8347262" y="1991205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7" name="Right Triangle 46"/>
          <p:cNvSpPr/>
          <p:nvPr/>
        </p:nvSpPr>
        <p:spPr>
          <a:xfrm flipH="1">
            <a:off x="6164273" y="1991205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9" name="Right Triangle 48"/>
          <p:cNvSpPr/>
          <p:nvPr/>
        </p:nvSpPr>
        <p:spPr>
          <a:xfrm>
            <a:off x="1504930" y="2460078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0" name="Right Triangle 49"/>
          <p:cNvSpPr/>
          <p:nvPr/>
        </p:nvSpPr>
        <p:spPr>
          <a:xfrm>
            <a:off x="3684855" y="2440261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1" name="Right Triangle 50"/>
          <p:cNvSpPr/>
          <p:nvPr/>
        </p:nvSpPr>
        <p:spPr>
          <a:xfrm>
            <a:off x="1514843" y="4625102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2" name="Right Triangle 51"/>
          <p:cNvSpPr/>
          <p:nvPr/>
        </p:nvSpPr>
        <p:spPr>
          <a:xfrm>
            <a:off x="3694767" y="4605285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01657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551E-6 -3.10302E-6 L 0.6706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96E-6 -0.00062 L 0.30874 1.4127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217 L 0.58229 -0.000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61 L 0.40177 0.002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427245" y="1346580"/>
            <a:ext cx="3756477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b)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Em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hãy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ghép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thành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:</a:t>
            </a:r>
          </a:p>
        </p:txBody>
      </p:sp>
      <p:sp>
        <p:nvSpPr>
          <p:cNvPr id="25" name="Right Triangle 24"/>
          <p:cNvSpPr/>
          <p:nvPr/>
        </p:nvSpPr>
        <p:spPr>
          <a:xfrm rot="13500000" flipH="1">
            <a:off x="5895240" y="4186448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6" name="Right Triangle 25"/>
          <p:cNvSpPr/>
          <p:nvPr/>
        </p:nvSpPr>
        <p:spPr>
          <a:xfrm rot="8100000" flipH="1">
            <a:off x="7440369" y="2643030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1" name="Group 30"/>
          <p:cNvGrpSpPr/>
          <p:nvPr/>
        </p:nvGrpSpPr>
        <p:grpSpPr>
          <a:xfrm flipH="1">
            <a:off x="7440253" y="2644155"/>
            <a:ext cx="3729273" cy="3727563"/>
            <a:chOff x="6135230" y="1656155"/>
            <a:chExt cx="2797926" cy="2796643"/>
          </a:xfrm>
        </p:grpSpPr>
        <p:sp>
          <p:nvSpPr>
            <p:cNvPr id="29" name="Right Triangle 28"/>
            <p:cNvSpPr/>
            <p:nvPr/>
          </p:nvSpPr>
          <p:spPr>
            <a:xfrm rot="13500000" flipH="1">
              <a:off x="6135230" y="2814121"/>
              <a:ext cx="1638677" cy="1638677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97C7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0" name="Right Triangle 29"/>
            <p:cNvSpPr/>
            <p:nvPr/>
          </p:nvSpPr>
          <p:spPr>
            <a:xfrm rot="8100000" flipH="1">
              <a:off x="7294479" y="1656155"/>
              <a:ext cx="1638677" cy="1638677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97C7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32" name="Right Triangle 31"/>
          <p:cNvSpPr/>
          <p:nvPr/>
        </p:nvSpPr>
        <p:spPr>
          <a:xfrm>
            <a:off x="1417049" y="2064238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3" name="Right Triangle 32"/>
          <p:cNvSpPr/>
          <p:nvPr/>
        </p:nvSpPr>
        <p:spPr>
          <a:xfrm>
            <a:off x="3596974" y="2044421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5" name="Right Triangle 34"/>
          <p:cNvSpPr/>
          <p:nvPr/>
        </p:nvSpPr>
        <p:spPr>
          <a:xfrm>
            <a:off x="1426962" y="4229262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6" name="Right Triangle 35"/>
          <p:cNvSpPr/>
          <p:nvPr/>
        </p:nvSpPr>
        <p:spPr>
          <a:xfrm>
            <a:off x="3606886" y="4209445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715" y="401716"/>
            <a:ext cx="2230362" cy="991397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901189" y="1393113"/>
            <a:ext cx="4541699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latin typeface="+mj-lt"/>
                <a:cs typeface="Lato" panose="020F0502020204030203" pitchFamily="34" charset="0"/>
              </a:rPr>
              <a:t>4.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Từ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4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tam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giác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như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nhau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681869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0216 L 0.59271 0.092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4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216 L 0.41686 0.095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47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216 L 0.46528 0.005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0" y="2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803 L 0.54445 0.0111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0" y="2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494" y="6580881"/>
            <a:ext cx="3249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7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599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953CBA-BCCD-4952-A6FC-1BC93538F312}"/>
              </a:ext>
            </a:extLst>
          </p:cNvPr>
          <p:cNvSpPr/>
          <p:nvPr/>
        </p:nvSpPr>
        <p:spPr>
          <a:xfrm>
            <a:off x="0" y="5940027"/>
            <a:ext cx="12413293" cy="190976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ext Box 5"/>
          <p:cNvSpPr txBox="1"/>
          <p:nvPr/>
        </p:nvSpPr>
        <p:spPr>
          <a:xfrm>
            <a:off x="4486275" y="888206"/>
            <a:ext cx="3626644" cy="112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Trò chơi “Hái táo”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pic>
        <p:nvPicPr>
          <p:cNvPr id="4099" name="Picture 4" descr="HÃ¬nh áº£nh cÃ³ liÃ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284" y="1325166"/>
            <a:ext cx="3838575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4"/>
          <p:cNvGrpSpPr/>
          <p:nvPr/>
        </p:nvGrpSpPr>
        <p:grpSpPr>
          <a:xfrm>
            <a:off x="3034904" y="1568054"/>
            <a:ext cx="1138238" cy="1017984"/>
            <a:chOff x="1190174" y="1185469"/>
            <a:chExt cx="1400626" cy="1357183"/>
          </a:xfrm>
        </p:grpSpPr>
        <p:pic>
          <p:nvPicPr>
            <p:cNvPr id="412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1</a:t>
              </a:r>
              <a:endParaRPr kumimoji="0" lang="vi-VN" sz="405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52035" y="1325166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6 + 1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pic>
        <p:nvPicPr>
          <p:cNvPr id="4102" name="Picture 10" descr="HÃ¬nh áº£nh cÃ³ liÃªn qua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4585" y="5429250"/>
            <a:ext cx="5712619" cy="692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867650" y="132516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7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4339829" y="1749029"/>
            <a:ext cx="1137047" cy="1017984"/>
            <a:chOff x="1190174" y="1185469"/>
            <a:chExt cx="1400626" cy="1357183"/>
          </a:xfrm>
        </p:grpSpPr>
        <p:pic>
          <p:nvPicPr>
            <p:cNvPr id="4127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51891" y="1515638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2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80585" y="1901429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3 - 2 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67650" y="1885950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1</a:t>
            </a:r>
          </a:p>
        </p:txBody>
      </p:sp>
      <p:grpSp>
        <p:nvGrpSpPr>
          <p:cNvPr id="5" name="Group 36"/>
          <p:cNvGrpSpPr/>
          <p:nvPr/>
        </p:nvGrpSpPr>
        <p:grpSpPr>
          <a:xfrm>
            <a:off x="4993481" y="2976563"/>
            <a:ext cx="1137047" cy="1017985"/>
            <a:chOff x="1190174" y="1185469"/>
            <a:chExt cx="1400626" cy="1357183"/>
          </a:xfrm>
        </p:grpSpPr>
        <p:pic>
          <p:nvPicPr>
            <p:cNvPr id="4125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51891" y="1515637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3</a:t>
              </a:r>
              <a:endParaRPr kumimoji="0" lang="vi-VN" sz="405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743700" y="2480072"/>
            <a:ext cx="23812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5 + 4 =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67650" y="2480072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9</a:t>
            </a:r>
          </a:p>
        </p:txBody>
      </p:sp>
      <p:grpSp>
        <p:nvGrpSpPr>
          <p:cNvPr id="7" name="Group 41"/>
          <p:cNvGrpSpPr/>
          <p:nvPr/>
        </p:nvGrpSpPr>
        <p:grpSpPr>
          <a:xfrm>
            <a:off x="3658791" y="2767013"/>
            <a:ext cx="1137047" cy="1017985"/>
            <a:chOff x="1190174" y="1185469"/>
            <a:chExt cx="1400626" cy="1357183"/>
          </a:xfrm>
        </p:grpSpPr>
        <p:pic>
          <p:nvPicPr>
            <p:cNvPr id="4123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751891" y="1515637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4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781800" y="3033713"/>
            <a:ext cx="244078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1 + 3 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24800" y="3040856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4</a:t>
            </a:r>
          </a:p>
        </p:txBody>
      </p:sp>
      <p:grpSp>
        <p:nvGrpSpPr>
          <p:cNvPr id="8" name="Group 46"/>
          <p:cNvGrpSpPr/>
          <p:nvPr/>
        </p:nvGrpSpPr>
        <p:grpSpPr>
          <a:xfrm>
            <a:off x="2381250" y="2525316"/>
            <a:ext cx="1138238" cy="1017984"/>
            <a:chOff x="1190174" y="1185469"/>
            <a:chExt cx="1400626" cy="1357183"/>
          </a:xfrm>
        </p:grpSpPr>
        <p:pic>
          <p:nvPicPr>
            <p:cNvPr id="4121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5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736556" y="3599260"/>
            <a:ext cx="233124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6 + 2 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981950" y="357425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8</a:t>
            </a:r>
          </a:p>
        </p:txBody>
      </p:sp>
      <p:grpSp>
        <p:nvGrpSpPr>
          <p:cNvPr id="9" name="Group 51"/>
          <p:cNvGrpSpPr/>
          <p:nvPr/>
        </p:nvGrpSpPr>
        <p:grpSpPr>
          <a:xfrm>
            <a:off x="2764631" y="3782616"/>
            <a:ext cx="1137047" cy="1017984"/>
            <a:chOff x="1190174" y="1185469"/>
            <a:chExt cx="1400626" cy="1357183"/>
          </a:xfrm>
        </p:grpSpPr>
        <p:pic>
          <p:nvPicPr>
            <p:cNvPr id="411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751891" y="1515638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6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860381" y="4100513"/>
            <a:ext cx="22074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6 - 5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37910" y="4100513"/>
            <a:ext cx="80129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1</a:t>
            </a:r>
          </a:p>
        </p:txBody>
      </p:sp>
      <p:sp>
        <p:nvSpPr>
          <p:cNvPr id="38" name="Cloud 37">
            <a:extLst>
              <a:ext uri="{FF2B5EF4-FFF2-40B4-BE49-F238E27FC236}">
                <a16:creationId xmlns:a16="http://schemas.microsoft.com/office/drawing/2014/main" id="{222098A8-8CC5-4080-9E2A-F6A6F096C088}"/>
              </a:ext>
            </a:extLst>
          </p:cNvPr>
          <p:cNvSpPr/>
          <p:nvPr/>
        </p:nvSpPr>
        <p:spPr>
          <a:xfrm>
            <a:off x="788048" y="434069"/>
            <a:ext cx="1177446" cy="64365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id="{A5652724-F219-4470-AD8A-66E7542BE4B7}"/>
              </a:ext>
            </a:extLst>
          </p:cNvPr>
          <p:cNvSpPr/>
          <p:nvPr/>
        </p:nvSpPr>
        <p:spPr>
          <a:xfrm>
            <a:off x="739419" y="1549200"/>
            <a:ext cx="1177446" cy="643651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loud 42">
            <a:extLst>
              <a:ext uri="{FF2B5EF4-FFF2-40B4-BE49-F238E27FC236}">
                <a16:creationId xmlns:a16="http://schemas.microsoft.com/office/drawing/2014/main" id="{409BBF84-14F6-48AA-8E71-C863F29DEE4B}"/>
              </a:ext>
            </a:extLst>
          </p:cNvPr>
          <p:cNvSpPr/>
          <p:nvPr/>
        </p:nvSpPr>
        <p:spPr>
          <a:xfrm>
            <a:off x="3162383" y="47865"/>
            <a:ext cx="1177446" cy="643651"/>
          </a:xfrm>
          <a:prstGeom prst="cloud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C0A939FA-67FE-4436-AB1E-D9302FD63589}"/>
              </a:ext>
            </a:extLst>
          </p:cNvPr>
          <p:cNvSpPr/>
          <p:nvPr/>
        </p:nvSpPr>
        <p:spPr>
          <a:xfrm>
            <a:off x="9899511" y="74963"/>
            <a:ext cx="1177446" cy="916733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B9518793-6A9D-437C-9D46-C9412AA16D67}"/>
              </a:ext>
            </a:extLst>
          </p:cNvPr>
          <p:cNvSpPr/>
          <p:nvPr/>
        </p:nvSpPr>
        <p:spPr>
          <a:xfrm>
            <a:off x="10205376" y="526238"/>
            <a:ext cx="1845165" cy="819377"/>
          </a:xfrm>
          <a:prstGeom prst="cloud">
            <a:avLst/>
          </a:prstGeom>
          <a:solidFill>
            <a:srgbClr val="00B0F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EDD4AE99-14D0-4D42-AD45-51C49D8C2E39}"/>
              </a:ext>
            </a:extLst>
          </p:cNvPr>
          <p:cNvSpPr/>
          <p:nvPr/>
        </p:nvSpPr>
        <p:spPr>
          <a:xfrm>
            <a:off x="9787553" y="1023789"/>
            <a:ext cx="1177446" cy="643651"/>
          </a:xfrm>
          <a:prstGeom prst="cloud">
            <a:avLst/>
          </a:prstGeom>
          <a:solidFill>
            <a:srgbClr val="00B0F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id="{D01EFD30-AA1E-40C2-BF68-C0746FE40878}"/>
              </a:ext>
            </a:extLst>
          </p:cNvPr>
          <p:cNvSpPr/>
          <p:nvPr/>
        </p:nvSpPr>
        <p:spPr>
          <a:xfrm rot="728762">
            <a:off x="9122885" y="649996"/>
            <a:ext cx="1177446" cy="643651"/>
          </a:xfrm>
          <a:prstGeom prst="cloud">
            <a:avLst/>
          </a:prstGeom>
          <a:solidFill>
            <a:srgbClr val="00B0F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926 L 0.15209 0.585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13889 L 0.22657 0.53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55 -0.36644 L 0.47188 0.3113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89 -0.3257 L 0.19323 0.3520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26759 L 0.61511 0.4101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1 -0.52315 L 0.66355 0.1546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0"/>
      <p:bldP spid="6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50" grpId="0"/>
      <p:bldP spid="50" grpId="1"/>
      <p:bldP spid="51" grpId="0"/>
      <p:bldP spid="51" grpId="1"/>
      <p:bldP spid="55" grpId="0"/>
      <p:bldP spid="55" grpId="1"/>
      <p:bldP spid="56" grpId="0"/>
      <p:bldP spid="5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387230" y="3078375"/>
            <a:ext cx="9063990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19: ÔN TẬP HÌNH HỌC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Ôn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tập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học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kỳ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399" y="403844"/>
            <a:ext cx="2230362" cy="991397"/>
          </a:xfrm>
          <a:prstGeom prst="rect">
            <a:avLst/>
          </a:prstGeom>
          <a:noFill/>
        </p:spPr>
      </p:pic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r="81600" b="48000"/>
          <a:stretch>
            <a:fillRect/>
          </a:stretch>
        </p:blipFill>
        <p:spPr bwMode="auto">
          <a:xfrm>
            <a:off x="3382888" y="1665389"/>
            <a:ext cx="1576558" cy="2227745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191" y="4414852"/>
            <a:ext cx="1914050" cy="1914050"/>
          </a:xfrm>
          <a:prstGeom prst="rect">
            <a:avLst/>
          </a:prstGeom>
        </p:spPr>
      </p:pic>
      <p:grpSp>
        <p:nvGrpSpPr>
          <p:cNvPr id="53" name="Group 13"/>
          <p:cNvGrpSpPr/>
          <p:nvPr/>
        </p:nvGrpSpPr>
        <p:grpSpPr>
          <a:xfrm>
            <a:off x="600137" y="2011531"/>
            <a:ext cx="2856505" cy="2186618"/>
            <a:chOff x="404095" y="1367454"/>
            <a:chExt cx="2450054" cy="1140119"/>
          </a:xfrm>
        </p:grpSpPr>
        <p:sp>
          <p:nvSpPr>
            <p:cNvPr id="54" name="Cloud Callout 53"/>
            <p:cNvSpPr/>
            <p:nvPr/>
          </p:nvSpPr>
          <p:spPr>
            <a:xfrm>
              <a:off x="404095" y="1367454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40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8105" y="1480848"/>
              <a:ext cx="2269769" cy="72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vuông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20400" r="60000" b="48000"/>
          <a:stretch>
            <a:fillRect/>
          </a:stretch>
        </p:blipFill>
        <p:spPr bwMode="auto">
          <a:xfrm>
            <a:off x="5130788" y="1665389"/>
            <a:ext cx="1679377" cy="2227745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44400" r="28800" b="50400"/>
          <a:stretch>
            <a:fillRect/>
          </a:stretch>
        </p:blipFill>
        <p:spPr bwMode="auto">
          <a:xfrm>
            <a:off x="7187156" y="1665389"/>
            <a:ext cx="2296291" cy="2124920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78000" r="2400" b="50400"/>
          <a:stretch>
            <a:fillRect/>
          </a:stretch>
        </p:blipFill>
        <p:spPr bwMode="auto">
          <a:xfrm>
            <a:off x="10066087" y="1665388"/>
            <a:ext cx="1679377" cy="2124926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t="48960" r="87600"/>
          <a:stretch>
            <a:fillRect/>
          </a:stretch>
        </p:blipFill>
        <p:spPr bwMode="auto">
          <a:xfrm>
            <a:off x="3382887" y="3762879"/>
            <a:ext cx="1062463" cy="2186618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16800" t="48960" r="57600"/>
          <a:stretch>
            <a:fillRect/>
          </a:stretch>
        </p:blipFill>
        <p:spPr bwMode="auto">
          <a:xfrm>
            <a:off x="4822335" y="3762887"/>
            <a:ext cx="2193472" cy="2186610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44400" t="48960" r="36000"/>
          <a:stretch>
            <a:fillRect/>
          </a:stretch>
        </p:blipFill>
        <p:spPr bwMode="auto">
          <a:xfrm>
            <a:off x="7187156" y="3762887"/>
            <a:ext cx="1679377" cy="2186610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67200" t="48000" r="21600"/>
          <a:stretch>
            <a:fillRect/>
          </a:stretch>
        </p:blipFill>
        <p:spPr bwMode="auto">
          <a:xfrm>
            <a:off x="9140717" y="3721752"/>
            <a:ext cx="959644" cy="2227745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81600" t="48960"/>
          <a:stretch>
            <a:fillRect/>
          </a:stretch>
        </p:blipFill>
        <p:spPr bwMode="auto">
          <a:xfrm>
            <a:off x="10374544" y="3762887"/>
            <a:ext cx="1576558" cy="2186610"/>
          </a:xfrm>
          <a:prstGeom prst="rect">
            <a:avLst/>
          </a:prstGeom>
          <a:noFill/>
        </p:spPr>
      </p:pic>
      <p:sp>
        <p:nvSpPr>
          <p:cNvPr id="64" name="Oval 63"/>
          <p:cNvSpPr/>
          <p:nvPr/>
        </p:nvSpPr>
        <p:spPr>
          <a:xfrm>
            <a:off x="3894142" y="3329473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5321" y="1303071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r="81600" b="48000"/>
          <a:stretch>
            <a:fillRect/>
          </a:stretch>
        </p:blipFill>
        <p:spPr bwMode="auto">
          <a:xfrm>
            <a:off x="3382888" y="1665389"/>
            <a:ext cx="1576558" cy="2227745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191" y="4414852"/>
            <a:ext cx="1914050" cy="1914050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>
            <a:off x="573249" y="2197558"/>
            <a:ext cx="2856505" cy="1964435"/>
            <a:chOff x="404095" y="1367454"/>
            <a:chExt cx="2450054" cy="1140119"/>
          </a:xfrm>
        </p:grpSpPr>
        <p:sp>
          <p:nvSpPr>
            <p:cNvPr id="54" name="Cloud Callout 53"/>
            <p:cNvSpPr/>
            <p:nvPr/>
          </p:nvSpPr>
          <p:spPr>
            <a:xfrm>
              <a:off x="404095" y="1367454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40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09836" y="1445436"/>
              <a:ext cx="2184714" cy="1053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tam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giác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20400" r="60000" b="48000"/>
          <a:stretch>
            <a:fillRect/>
          </a:stretch>
        </p:blipFill>
        <p:spPr bwMode="auto">
          <a:xfrm>
            <a:off x="5130788" y="1665389"/>
            <a:ext cx="1679377" cy="2227745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r="28800" b="50400"/>
          <a:stretch>
            <a:fillRect/>
          </a:stretch>
        </p:blipFill>
        <p:spPr bwMode="auto">
          <a:xfrm>
            <a:off x="7187156" y="1665389"/>
            <a:ext cx="2296291" cy="2124920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78000" r="2400" b="50400"/>
          <a:stretch>
            <a:fillRect/>
          </a:stretch>
        </p:blipFill>
        <p:spPr bwMode="auto">
          <a:xfrm>
            <a:off x="10066087" y="1665388"/>
            <a:ext cx="1679377" cy="2124926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t="48960" r="87600"/>
          <a:stretch>
            <a:fillRect/>
          </a:stretch>
        </p:blipFill>
        <p:spPr bwMode="auto">
          <a:xfrm>
            <a:off x="3382887" y="3762879"/>
            <a:ext cx="1062463" cy="2186618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16800" t="48960" r="57600"/>
          <a:stretch>
            <a:fillRect/>
          </a:stretch>
        </p:blipFill>
        <p:spPr bwMode="auto">
          <a:xfrm>
            <a:off x="4822335" y="3762887"/>
            <a:ext cx="2193472" cy="2186610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t="48960" r="36000"/>
          <a:stretch>
            <a:fillRect/>
          </a:stretch>
        </p:blipFill>
        <p:spPr bwMode="auto">
          <a:xfrm>
            <a:off x="7187156" y="3762887"/>
            <a:ext cx="1679377" cy="2186610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67200" t="48000" r="21600"/>
          <a:stretch>
            <a:fillRect/>
          </a:stretch>
        </p:blipFill>
        <p:spPr bwMode="auto">
          <a:xfrm>
            <a:off x="9140717" y="3721752"/>
            <a:ext cx="959644" cy="2227745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81600" t="48960"/>
          <a:stretch>
            <a:fillRect/>
          </a:stretch>
        </p:blipFill>
        <p:spPr bwMode="auto">
          <a:xfrm>
            <a:off x="10374544" y="3762887"/>
            <a:ext cx="1576558" cy="218661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5687627" y="5212137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914494" y="5266636"/>
            <a:ext cx="485529" cy="485529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499" y="529098"/>
            <a:ext cx="2230362" cy="991397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378196" y="1396529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61078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r="81600" b="48000"/>
          <a:stretch>
            <a:fillRect/>
          </a:stretch>
        </p:blipFill>
        <p:spPr bwMode="auto">
          <a:xfrm>
            <a:off x="3382888" y="1665389"/>
            <a:ext cx="1576558" cy="2227745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191" y="4414852"/>
            <a:ext cx="1914050" cy="1914050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>
            <a:off x="554711" y="1861250"/>
            <a:ext cx="2856505" cy="2186618"/>
            <a:chOff x="404095" y="1367454"/>
            <a:chExt cx="2450054" cy="1140119"/>
          </a:xfrm>
        </p:grpSpPr>
        <p:sp>
          <p:nvSpPr>
            <p:cNvPr id="54" name="Cloud Callout 53"/>
            <p:cNvSpPr/>
            <p:nvPr/>
          </p:nvSpPr>
          <p:spPr>
            <a:xfrm>
              <a:off x="404095" y="1367454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5176" y="1550164"/>
              <a:ext cx="2371571" cy="72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tròn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20400" r="60000" b="48000"/>
          <a:stretch>
            <a:fillRect/>
          </a:stretch>
        </p:blipFill>
        <p:spPr bwMode="auto">
          <a:xfrm>
            <a:off x="5130788" y="1665389"/>
            <a:ext cx="1679377" cy="2227745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r="28800" b="50400"/>
          <a:stretch>
            <a:fillRect/>
          </a:stretch>
        </p:blipFill>
        <p:spPr bwMode="auto">
          <a:xfrm>
            <a:off x="7187156" y="1665389"/>
            <a:ext cx="2296291" cy="2124920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78000" r="2400" b="50400"/>
          <a:stretch>
            <a:fillRect/>
          </a:stretch>
        </p:blipFill>
        <p:spPr bwMode="auto">
          <a:xfrm>
            <a:off x="10066087" y="1665388"/>
            <a:ext cx="1679377" cy="2124926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t="48960" r="87600"/>
          <a:stretch>
            <a:fillRect/>
          </a:stretch>
        </p:blipFill>
        <p:spPr bwMode="auto">
          <a:xfrm>
            <a:off x="3382887" y="3762879"/>
            <a:ext cx="1062463" cy="2186618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16800" t="48960" r="57600"/>
          <a:stretch>
            <a:fillRect/>
          </a:stretch>
        </p:blipFill>
        <p:spPr bwMode="auto">
          <a:xfrm>
            <a:off x="4822335" y="3762887"/>
            <a:ext cx="2193472" cy="2186610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t="48960" r="36000"/>
          <a:stretch>
            <a:fillRect/>
          </a:stretch>
        </p:blipFill>
        <p:spPr bwMode="auto">
          <a:xfrm>
            <a:off x="7187156" y="3762887"/>
            <a:ext cx="1679377" cy="2186610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67200" t="48000" r="21600"/>
          <a:stretch>
            <a:fillRect/>
          </a:stretch>
        </p:blipFill>
        <p:spPr bwMode="auto">
          <a:xfrm>
            <a:off x="9140717" y="3721752"/>
            <a:ext cx="959644" cy="2227745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81600" t="48960"/>
          <a:stretch>
            <a:fillRect/>
          </a:stretch>
        </p:blipFill>
        <p:spPr bwMode="auto">
          <a:xfrm>
            <a:off x="10374544" y="3762887"/>
            <a:ext cx="1576558" cy="218661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3562197" y="5227000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12398" y="3364155"/>
            <a:ext cx="485529" cy="485529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473" y="425285"/>
            <a:ext cx="2230362" cy="991397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725873" y="1453659"/>
            <a:ext cx="3756477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14101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r="81600" b="48000"/>
          <a:stretch>
            <a:fillRect/>
          </a:stretch>
        </p:blipFill>
        <p:spPr bwMode="auto">
          <a:xfrm>
            <a:off x="3382888" y="1665389"/>
            <a:ext cx="1576558" cy="2227745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546" y="4512003"/>
            <a:ext cx="1914050" cy="1914050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>
            <a:off x="664349" y="2001811"/>
            <a:ext cx="2856505" cy="2186619"/>
            <a:chOff x="404095" y="1367454"/>
            <a:chExt cx="2450054" cy="1140119"/>
          </a:xfrm>
        </p:grpSpPr>
        <p:sp>
          <p:nvSpPr>
            <p:cNvPr id="54" name="Cloud Callout 53"/>
            <p:cNvSpPr/>
            <p:nvPr/>
          </p:nvSpPr>
          <p:spPr>
            <a:xfrm>
              <a:off x="404095" y="1367454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0202" y="1474544"/>
              <a:ext cx="2224913" cy="94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chữ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nhật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20400" r="60000" b="48000"/>
          <a:stretch>
            <a:fillRect/>
          </a:stretch>
        </p:blipFill>
        <p:spPr bwMode="auto">
          <a:xfrm>
            <a:off x="5130788" y="1665389"/>
            <a:ext cx="1679377" cy="2227745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r="28800" b="50400"/>
          <a:stretch>
            <a:fillRect/>
          </a:stretch>
        </p:blipFill>
        <p:spPr bwMode="auto">
          <a:xfrm>
            <a:off x="7187156" y="1665389"/>
            <a:ext cx="2296291" cy="2124920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78000" r="2400" b="50400"/>
          <a:stretch>
            <a:fillRect/>
          </a:stretch>
        </p:blipFill>
        <p:spPr bwMode="auto">
          <a:xfrm>
            <a:off x="10066087" y="1665388"/>
            <a:ext cx="1679377" cy="2124926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t="48960" r="87600"/>
          <a:stretch>
            <a:fillRect/>
          </a:stretch>
        </p:blipFill>
        <p:spPr bwMode="auto">
          <a:xfrm>
            <a:off x="3382887" y="3762879"/>
            <a:ext cx="1062463" cy="2186618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16800" t="48960" r="57600"/>
          <a:stretch>
            <a:fillRect/>
          </a:stretch>
        </p:blipFill>
        <p:spPr bwMode="auto">
          <a:xfrm>
            <a:off x="4822335" y="3762887"/>
            <a:ext cx="2193472" cy="2186610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t="48960" r="36000"/>
          <a:stretch>
            <a:fillRect/>
          </a:stretch>
        </p:blipFill>
        <p:spPr bwMode="auto">
          <a:xfrm>
            <a:off x="7187156" y="3762887"/>
            <a:ext cx="1679377" cy="2186610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67200" t="48000" r="21600"/>
          <a:stretch>
            <a:fillRect/>
          </a:stretch>
        </p:blipFill>
        <p:spPr bwMode="auto">
          <a:xfrm>
            <a:off x="9140717" y="3721752"/>
            <a:ext cx="959644" cy="2227745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81600" t="48960"/>
          <a:stretch>
            <a:fillRect/>
          </a:stretch>
        </p:blipFill>
        <p:spPr bwMode="auto">
          <a:xfrm>
            <a:off x="10374544" y="3762887"/>
            <a:ext cx="1576558" cy="218661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8070682" y="3299748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383591" y="5251773"/>
            <a:ext cx="485529" cy="485529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879" y="431947"/>
            <a:ext cx="2230362" cy="991397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877358" y="1348645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02303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2400" t="2400" r="69600" b="43200"/>
          <a:stretch>
            <a:fillRect/>
          </a:stretch>
        </p:blipFill>
        <p:spPr bwMode="auto">
          <a:xfrm>
            <a:off x="3800108" y="1664855"/>
            <a:ext cx="2428842" cy="2359446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707" y="4469654"/>
            <a:ext cx="1914050" cy="1914050"/>
          </a:xfrm>
          <a:prstGeom prst="rect">
            <a:avLst/>
          </a:prstGeom>
        </p:spPr>
      </p:pic>
      <p:grpSp>
        <p:nvGrpSpPr>
          <p:cNvPr id="21" name="Group 13"/>
          <p:cNvGrpSpPr/>
          <p:nvPr/>
        </p:nvGrpSpPr>
        <p:grpSpPr>
          <a:xfrm>
            <a:off x="893707" y="1766776"/>
            <a:ext cx="3265755" cy="2359446"/>
            <a:chOff x="508192" y="1341858"/>
            <a:chExt cx="2450054" cy="1140119"/>
          </a:xfrm>
        </p:grpSpPr>
        <p:sp>
          <p:nvSpPr>
            <p:cNvPr id="22" name="Cloud Callout 21"/>
            <p:cNvSpPr/>
            <p:nvPr/>
          </p:nvSpPr>
          <p:spPr>
            <a:xfrm>
              <a:off x="508192" y="1341858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2664" y="1454750"/>
              <a:ext cx="2066001" cy="877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khối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lập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phương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?</a:t>
              </a:r>
            </a:p>
          </p:txBody>
        </p:sp>
      </p:grpSp>
      <p:pic>
        <p:nvPicPr>
          <p:cNvPr id="24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37200" t="2400" r="34800" b="43200"/>
          <a:stretch>
            <a:fillRect/>
          </a:stretch>
        </p:blipFill>
        <p:spPr bwMode="auto">
          <a:xfrm>
            <a:off x="6818774" y="1664854"/>
            <a:ext cx="2428842" cy="2359437"/>
          </a:xfrm>
          <a:prstGeom prst="rect">
            <a:avLst/>
          </a:prstGeom>
          <a:noFill/>
        </p:spPr>
      </p:pic>
      <p:pic>
        <p:nvPicPr>
          <p:cNvPr id="25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68400" t="2400" r="3600" b="43200"/>
          <a:stretch>
            <a:fillRect/>
          </a:stretch>
        </p:blipFill>
        <p:spPr bwMode="auto">
          <a:xfrm>
            <a:off x="9525197" y="1664854"/>
            <a:ext cx="2428842" cy="2359437"/>
          </a:xfrm>
          <a:prstGeom prst="rect">
            <a:avLst/>
          </a:prstGeom>
          <a:noFill/>
        </p:spPr>
      </p:pic>
      <p:pic>
        <p:nvPicPr>
          <p:cNvPr id="26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2400" t="60000" r="64800"/>
          <a:stretch>
            <a:fillRect/>
          </a:stretch>
        </p:blipFill>
        <p:spPr bwMode="auto">
          <a:xfrm>
            <a:off x="3800108" y="4163072"/>
            <a:ext cx="2845215" cy="1734887"/>
          </a:xfrm>
          <a:prstGeom prst="rect">
            <a:avLst/>
          </a:prstGeom>
          <a:noFill/>
        </p:spPr>
      </p:pic>
      <p:pic>
        <p:nvPicPr>
          <p:cNvPr id="27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40800" t="60000" r="40800"/>
          <a:stretch>
            <a:fillRect/>
          </a:stretch>
        </p:blipFill>
        <p:spPr bwMode="auto">
          <a:xfrm>
            <a:off x="7131054" y="4163079"/>
            <a:ext cx="1596096" cy="1734880"/>
          </a:xfrm>
          <a:prstGeom prst="rect">
            <a:avLst/>
          </a:prstGeom>
          <a:noFill/>
        </p:spPr>
      </p:pic>
      <p:pic>
        <p:nvPicPr>
          <p:cNvPr id="28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67200" t="60000" r="3600"/>
          <a:stretch>
            <a:fillRect/>
          </a:stretch>
        </p:blipFill>
        <p:spPr bwMode="auto">
          <a:xfrm>
            <a:off x="9421105" y="4163079"/>
            <a:ext cx="2532935" cy="173488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7699524" y="5400406"/>
            <a:ext cx="455803" cy="455803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766533" y="3567286"/>
            <a:ext cx="455803" cy="455803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708229" y="3546814"/>
            <a:ext cx="455803" cy="455803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906" y="431947"/>
            <a:ext cx="2230362" cy="991397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332045" y="1300505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2954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257" y="4521988"/>
            <a:ext cx="1914050" cy="1914050"/>
          </a:xfrm>
          <a:prstGeom prst="rect">
            <a:avLst/>
          </a:prstGeom>
        </p:spPr>
      </p:pic>
      <p:grpSp>
        <p:nvGrpSpPr>
          <p:cNvPr id="74" name="Group 13"/>
          <p:cNvGrpSpPr/>
          <p:nvPr/>
        </p:nvGrpSpPr>
        <p:grpSpPr>
          <a:xfrm>
            <a:off x="631101" y="1822984"/>
            <a:ext cx="2630775" cy="2304922"/>
            <a:chOff x="256033" y="1390861"/>
            <a:chExt cx="1973675" cy="1356377"/>
          </a:xfrm>
        </p:grpSpPr>
        <p:sp>
          <p:nvSpPr>
            <p:cNvPr id="75" name="Cloud Callout 74"/>
            <p:cNvSpPr/>
            <p:nvPr/>
          </p:nvSpPr>
          <p:spPr>
            <a:xfrm>
              <a:off x="256033" y="1390861"/>
              <a:ext cx="1973675" cy="1356377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75654" y="1524405"/>
              <a:ext cx="1888766" cy="1068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thích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hợp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để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đặt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vào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dấu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“?”</a:t>
              </a:r>
            </a:p>
          </p:txBody>
        </p:sp>
      </p:grpSp>
      <p:pic>
        <p:nvPicPr>
          <p:cNvPr id="3074" name="Picture 2" descr="F:\AAA-LÀM ẢNH SLIDE\Bai19-LT1-3.png"/>
          <p:cNvPicPr>
            <a:picLocks noChangeAspect="1" noChangeArrowheads="1"/>
          </p:cNvPicPr>
          <p:nvPr/>
        </p:nvPicPr>
        <p:blipFill>
          <a:blip r:embed="rId3"/>
          <a:srcRect l="1200" t="36000" r="1200" b="43200"/>
          <a:stretch>
            <a:fillRect/>
          </a:stretch>
        </p:blipFill>
        <p:spPr bwMode="auto">
          <a:xfrm>
            <a:off x="2861463" y="2170150"/>
            <a:ext cx="9194205" cy="979712"/>
          </a:xfrm>
          <a:prstGeom prst="rect">
            <a:avLst/>
          </a:prstGeom>
          <a:noFill/>
        </p:spPr>
      </p:pic>
      <p:pic>
        <p:nvPicPr>
          <p:cNvPr id="79" name="Picture 2" descr="F:\AAA-LÀM ẢNH SLIDE\Bai19-LT1-3.png"/>
          <p:cNvPicPr>
            <a:picLocks noChangeAspect="1" noChangeArrowheads="1"/>
          </p:cNvPicPr>
          <p:nvPr/>
        </p:nvPicPr>
        <p:blipFill>
          <a:blip r:embed="rId3"/>
          <a:srcRect l="12000" t="72000" r="73200" b="7200"/>
          <a:stretch>
            <a:fillRect/>
          </a:stretch>
        </p:blipFill>
        <p:spPr bwMode="auto">
          <a:xfrm>
            <a:off x="3878854" y="3865801"/>
            <a:ext cx="1394209" cy="979712"/>
          </a:xfrm>
          <a:prstGeom prst="rect">
            <a:avLst/>
          </a:prstGeom>
          <a:noFill/>
        </p:spPr>
      </p:pic>
      <p:pic>
        <p:nvPicPr>
          <p:cNvPr id="80" name="Picture 2" descr="F:\AAA-LÀM ẢNH SLIDE\Bai19-LT1-3.png"/>
          <p:cNvPicPr>
            <a:picLocks noChangeAspect="1" noChangeArrowheads="1"/>
          </p:cNvPicPr>
          <p:nvPr/>
        </p:nvPicPr>
        <p:blipFill>
          <a:blip r:embed="rId3"/>
          <a:srcRect l="42000" t="72000" r="43200" b="7200"/>
          <a:stretch>
            <a:fillRect/>
          </a:stretch>
        </p:blipFill>
        <p:spPr bwMode="auto">
          <a:xfrm>
            <a:off x="6704939" y="3865801"/>
            <a:ext cx="1394209" cy="979712"/>
          </a:xfrm>
          <a:prstGeom prst="rect">
            <a:avLst/>
          </a:prstGeom>
          <a:noFill/>
        </p:spPr>
      </p:pic>
      <p:pic>
        <p:nvPicPr>
          <p:cNvPr id="81" name="Picture 2" descr="F:\AAA-LÀM ẢNH SLIDE\Bai19-LT1-3.png"/>
          <p:cNvPicPr>
            <a:picLocks noChangeAspect="1" noChangeArrowheads="1"/>
          </p:cNvPicPr>
          <p:nvPr/>
        </p:nvPicPr>
        <p:blipFill>
          <a:blip r:embed="rId3"/>
          <a:srcRect l="67200" t="72000" r="18000" b="7200"/>
          <a:stretch>
            <a:fillRect/>
          </a:stretch>
        </p:blipFill>
        <p:spPr bwMode="auto">
          <a:xfrm>
            <a:off x="9078851" y="3865801"/>
            <a:ext cx="1394209" cy="979712"/>
          </a:xfrm>
          <a:prstGeom prst="rect">
            <a:avLst/>
          </a:prstGeom>
          <a:noFill/>
        </p:spPr>
      </p:pic>
      <p:sp>
        <p:nvSpPr>
          <p:cNvPr id="82" name="Oval 81"/>
          <p:cNvSpPr/>
          <p:nvPr/>
        </p:nvSpPr>
        <p:spPr>
          <a:xfrm>
            <a:off x="6564551" y="4290624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101" y="421962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96613" y="1299763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84744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220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等线</vt:lpstr>
      <vt:lpstr>Lato</vt:lpstr>
      <vt:lpstr>Microsoft YaHei</vt:lpstr>
      <vt:lpstr>Arial</vt:lpstr>
      <vt:lpstr>Arial-Rounded</vt:lpstr>
      <vt:lpstr>Calibri</vt:lpstr>
      <vt:lpstr>Times New Roman</vt:lpstr>
      <vt:lpstr>UTM Avo</vt:lpstr>
      <vt:lpstr>5_Office Theme</vt:lpstr>
      <vt:lpstr>自定义设计方案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30</cp:revision>
  <dcterms:created xsi:type="dcterms:W3CDTF">2021-07-24T01:07:49Z</dcterms:created>
  <dcterms:modified xsi:type="dcterms:W3CDTF">2021-08-18T04:03:45Z</dcterms:modified>
</cp:coreProperties>
</file>