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41" r:id="rId7"/>
    <p:sldMasterId id="2147483953" r:id="rId8"/>
  </p:sldMasterIdLst>
  <p:notesMasterIdLst>
    <p:notesMasterId r:id="rId19"/>
  </p:notesMasterIdLst>
  <p:sldIdLst>
    <p:sldId id="3401" r:id="rId9"/>
    <p:sldId id="258" r:id="rId10"/>
    <p:sldId id="3399" r:id="rId11"/>
    <p:sldId id="2007577112" r:id="rId12"/>
    <p:sldId id="2007577115" r:id="rId13"/>
    <p:sldId id="492" r:id="rId14"/>
    <p:sldId id="501" r:id="rId15"/>
    <p:sldId id="2007577113" r:id="rId16"/>
    <p:sldId id="2007577114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14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256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39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81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070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043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9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004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350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8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14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1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1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1761759B-8D16-41A2-96EC-4B917D2EC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8" y="201334"/>
            <a:ext cx="1653781" cy="165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634" y="325677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2701" y="886310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srgbClr val="4472C4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ĐỌNG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1031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0406" y="1685810"/>
            <a:ext cx="7678455" cy="4527101"/>
          </a:xfrm>
          <a:prstGeom prst="rect">
            <a:avLst/>
          </a:prstGeom>
        </p:spPr>
      </p:pic>
      <p:pic>
        <p:nvPicPr>
          <p:cNvPr id="8" name="Picture 7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0750085B-96FF-4901-95EC-56C297233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19" y="-234601"/>
            <a:ext cx="1653781" cy="1653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9251" y="2064771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83: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Ôn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7" name="Picture 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454683F7-0052-4BCE-8C0B-8C0DA0B77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19" y="-234601"/>
            <a:ext cx="1653781" cy="16537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D6F9E-2E35-4E52-86A0-E80D29462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-261" r="203" b="45632"/>
          <a:stretch/>
        </p:blipFill>
        <p:spPr>
          <a:xfrm>
            <a:off x="-1" y="0"/>
            <a:ext cx="12192000" cy="3337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5C37E-4B99-4157-99F6-1AED7ECA03A7}"/>
              </a:ext>
            </a:extLst>
          </p:cNvPr>
          <p:cNvSpPr txBox="1"/>
          <p:nvPr/>
        </p:nvSpPr>
        <p:spPr>
          <a:xfrm>
            <a:off x="618459" y="3337590"/>
            <a:ext cx="10955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Thua </a:t>
            </a:r>
            <a:r>
              <a:rPr lang="en-US" sz="2800" dirty="0" err="1"/>
              <a:t>hổ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, </a:t>
            </a:r>
            <a:r>
              <a:rPr lang="en-US" sz="2800" dirty="0" err="1"/>
              <a:t>voi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nộp</a:t>
            </a:r>
            <a:r>
              <a:rPr lang="en-US" sz="2800" dirty="0"/>
              <a:t> </a:t>
            </a:r>
            <a:r>
              <a:rPr lang="en-US" sz="2800" dirty="0" err="1"/>
              <a:t>mạng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hổ</a:t>
            </a:r>
            <a:r>
              <a:rPr lang="en-US" sz="2800" dirty="0"/>
              <a:t>. </a:t>
            </a:r>
            <a:r>
              <a:rPr lang="en-US" sz="2800" dirty="0" err="1"/>
              <a:t>Khỉ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mưu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voi</a:t>
            </a:r>
            <a:r>
              <a:rPr lang="en-US" sz="2800" dirty="0"/>
              <a:t>. </a:t>
            </a:r>
            <a:r>
              <a:rPr lang="en-US" sz="2800" dirty="0" err="1"/>
              <a:t>Khỉ</a:t>
            </a:r>
            <a:r>
              <a:rPr lang="en-US" sz="2800" dirty="0"/>
              <a:t> </a:t>
            </a:r>
            <a:r>
              <a:rPr lang="en-US" sz="2800" dirty="0" err="1"/>
              <a:t>cưỡi</a:t>
            </a:r>
            <a:r>
              <a:rPr lang="en-US" sz="2800" dirty="0"/>
              <a:t> </a:t>
            </a:r>
            <a:r>
              <a:rPr lang="en-US" sz="2800" dirty="0" err="1"/>
              <a:t>voi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hổ</a:t>
            </a:r>
            <a:r>
              <a:rPr lang="en-US" sz="2800" dirty="0"/>
              <a:t>.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hẹn</a:t>
            </a:r>
            <a:r>
              <a:rPr lang="en-US" sz="2800" dirty="0"/>
              <a:t>, </a:t>
            </a:r>
            <a:r>
              <a:rPr lang="en-US" sz="2800" dirty="0" err="1"/>
              <a:t>khỉ</a:t>
            </a:r>
            <a:r>
              <a:rPr lang="en-US" sz="2800" dirty="0"/>
              <a:t> </a:t>
            </a:r>
            <a:r>
              <a:rPr lang="en-US" sz="2800" dirty="0" err="1"/>
              <a:t>quát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Hổ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Voi</a:t>
            </a:r>
            <a:r>
              <a:rPr lang="en-US" sz="2800" dirty="0"/>
              <a:t> </a:t>
            </a:r>
            <a:r>
              <a:rPr lang="en-US" sz="2800" dirty="0" err="1"/>
              <a:t>tỏ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lễ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Thưa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, </a:t>
            </a:r>
            <a:r>
              <a:rPr lang="en-US" sz="2800" dirty="0" err="1"/>
              <a:t>hổ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tới</a:t>
            </a:r>
            <a:r>
              <a:rPr lang="en-US" sz="2800" dirty="0"/>
              <a:t> ạ.</a:t>
            </a:r>
          </a:p>
          <a:p>
            <a:r>
              <a:rPr lang="en-US" sz="2800" dirty="0" err="1"/>
              <a:t>Hổ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bụi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ra.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voi</a:t>
            </a:r>
            <a:r>
              <a:rPr lang="en-US" sz="2800" dirty="0"/>
              <a:t> to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sợ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con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, </a:t>
            </a:r>
            <a:r>
              <a:rPr lang="en-US" sz="2800" dirty="0" err="1"/>
              <a:t>hổ</a:t>
            </a:r>
            <a:r>
              <a:rPr lang="en-US" sz="2800" dirty="0"/>
              <a:t> </a:t>
            </a:r>
            <a:r>
              <a:rPr lang="en-US" sz="2800" dirty="0" err="1"/>
              <a:t>sợ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,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bỏ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.</a:t>
            </a:r>
          </a:p>
          <a:p>
            <a:pPr lvl="8"/>
            <a:r>
              <a:rPr lang="en-US" sz="2800" dirty="0"/>
              <a:t>( </a:t>
            </a:r>
            <a:r>
              <a:rPr lang="en-US" sz="2800" dirty="0" err="1"/>
              <a:t>Phỏng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Truyện</a:t>
            </a:r>
            <a:r>
              <a:rPr lang="en-US" sz="2800" dirty="0"/>
              <a:t> </a:t>
            </a:r>
            <a:r>
              <a:rPr lang="en-US" sz="2800" dirty="0" err="1"/>
              <a:t>cổ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Khơ</a:t>
            </a:r>
            <a:r>
              <a:rPr lang="en-US" sz="2800" dirty="0"/>
              <a:t>- me) </a:t>
            </a:r>
          </a:p>
        </p:txBody>
      </p:sp>
    </p:spTree>
    <p:extLst>
      <p:ext uri="{BB962C8B-B14F-4D97-AF65-F5344CB8AC3E}">
        <p14:creationId xmlns:p14="http://schemas.microsoft.com/office/powerpoint/2010/main" val="237164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5F095B-560B-491B-BE29-A434B3339F9E}"/>
              </a:ext>
            </a:extLst>
          </p:cNvPr>
          <p:cNvSpPr txBox="1"/>
          <p:nvPr/>
        </p:nvSpPr>
        <p:spPr>
          <a:xfrm>
            <a:off x="559293" y="754188"/>
            <a:ext cx="1134272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  </a:t>
            </a:r>
            <a:r>
              <a:rPr lang="en-US" sz="4000" dirty="0"/>
              <a:t>Thua </a:t>
            </a:r>
            <a:r>
              <a:rPr lang="en-US" sz="4000" dirty="0" err="1"/>
              <a:t>hổ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cuộc</a:t>
            </a:r>
            <a:r>
              <a:rPr lang="en-US" sz="4000" dirty="0"/>
              <a:t> </a:t>
            </a:r>
            <a:r>
              <a:rPr lang="en-US" sz="4000" dirty="0" err="1"/>
              <a:t>thi</a:t>
            </a:r>
            <a:r>
              <a:rPr lang="en-US" sz="4000" dirty="0"/>
              <a:t> </a:t>
            </a:r>
            <a:r>
              <a:rPr lang="en-US" sz="4000" dirty="0" err="1"/>
              <a:t>tài</a:t>
            </a:r>
            <a:r>
              <a:rPr lang="en-US" sz="4000" dirty="0"/>
              <a:t>, </a:t>
            </a:r>
            <a:r>
              <a:rPr lang="en-US" sz="4000" dirty="0" err="1"/>
              <a:t>voi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nộp</a:t>
            </a:r>
            <a:r>
              <a:rPr lang="en-US" sz="4000" dirty="0"/>
              <a:t> </a:t>
            </a:r>
            <a:r>
              <a:rPr lang="en-US" sz="4000" dirty="0" err="1"/>
              <a:t>mạng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hổ</a:t>
            </a:r>
            <a:r>
              <a:rPr lang="en-US" sz="4000" dirty="0"/>
              <a:t>. </a:t>
            </a:r>
            <a:r>
              <a:rPr lang="en-US" sz="4000" dirty="0" err="1"/>
              <a:t>Khỉ</a:t>
            </a:r>
            <a:r>
              <a:rPr lang="en-US" sz="4000" dirty="0"/>
              <a:t> </a:t>
            </a:r>
            <a:r>
              <a:rPr lang="en-US" sz="4000" dirty="0" err="1"/>
              <a:t>bày</a:t>
            </a:r>
            <a:r>
              <a:rPr lang="en-US" sz="4000" dirty="0"/>
              <a:t> </a:t>
            </a:r>
            <a:r>
              <a:rPr lang="en-US" sz="4000" dirty="0" err="1"/>
              <a:t>mưu</a:t>
            </a:r>
            <a:r>
              <a:rPr lang="en-US" sz="4000" dirty="0"/>
              <a:t> </a:t>
            </a:r>
            <a:r>
              <a:rPr lang="en-US" sz="4000" dirty="0" err="1"/>
              <a:t>giúp</a:t>
            </a:r>
            <a:r>
              <a:rPr lang="en-US" sz="4000" dirty="0"/>
              <a:t> </a:t>
            </a:r>
            <a:r>
              <a:rPr lang="en-US" sz="4000" dirty="0" err="1"/>
              <a:t>voi</a:t>
            </a:r>
            <a:r>
              <a:rPr lang="en-US" sz="4000" dirty="0"/>
              <a:t>. </a:t>
            </a:r>
            <a:r>
              <a:rPr lang="en-US" sz="4000" dirty="0" err="1"/>
              <a:t>Khỉ</a:t>
            </a:r>
            <a:r>
              <a:rPr lang="en-US" sz="4000" dirty="0"/>
              <a:t> </a:t>
            </a:r>
            <a:r>
              <a:rPr lang="en-US" sz="4000" dirty="0" err="1"/>
              <a:t>cưỡi</a:t>
            </a:r>
            <a:r>
              <a:rPr lang="en-US" sz="4000" dirty="0"/>
              <a:t> </a:t>
            </a:r>
            <a:r>
              <a:rPr lang="en-US" sz="4000" dirty="0" err="1"/>
              <a:t>voi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gặp</a:t>
            </a:r>
            <a:r>
              <a:rPr lang="en-US" sz="4000" dirty="0"/>
              <a:t> </a:t>
            </a:r>
            <a:r>
              <a:rPr lang="en-US" sz="4000" dirty="0" err="1"/>
              <a:t>hổ</a:t>
            </a:r>
            <a:r>
              <a:rPr lang="en-US" sz="4000" dirty="0"/>
              <a:t>.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hẹn</a:t>
            </a:r>
            <a:r>
              <a:rPr lang="en-US" sz="4000" dirty="0"/>
              <a:t>, </a:t>
            </a:r>
            <a:r>
              <a:rPr lang="en-US" sz="4000" dirty="0" err="1"/>
              <a:t>khỉ</a:t>
            </a:r>
            <a:r>
              <a:rPr lang="en-US" sz="4000" dirty="0"/>
              <a:t> </a:t>
            </a:r>
            <a:r>
              <a:rPr lang="en-US" sz="4000" dirty="0" err="1"/>
              <a:t>quát</a:t>
            </a:r>
            <a:r>
              <a:rPr lang="en-US" sz="4000" dirty="0"/>
              <a:t> </a:t>
            </a:r>
            <a:r>
              <a:rPr lang="en-US" sz="4000" dirty="0" err="1"/>
              <a:t>lớn</a:t>
            </a:r>
            <a:r>
              <a:rPr lang="en-US" sz="4000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/>
              <a:t>Hổ</a:t>
            </a:r>
            <a:r>
              <a:rPr lang="en-US" sz="4000" dirty="0"/>
              <a:t> ở </a:t>
            </a:r>
            <a:r>
              <a:rPr lang="en-US" sz="4000" dirty="0" err="1"/>
              <a:t>đâu</a:t>
            </a:r>
            <a:r>
              <a:rPr lang="en-US" sz="4000" dirty="0"/>
              <a:t>?</a:t>
            </a:r>
          </a:p>
          <a:p>
            <a:pPr algn="just"/>
            <a:r>
              <a:rPr lang="en-US" sz="4000" dirty="0" err="1"/>
              <a:t>Voi</a:t>
            </a:r>
            <a:r>
              <a:rPr lang="en-US" sz="4000" dirty="0"/>
              <a:t> </a:t>
            </a:r>
            <a:r>
              <a:rPr lang="en-US" sz="4000" dirty="0" err="1"/>
              <a:t>tỏ</a:t>
            </a:r>
            <a:r>
              <a:rPr lang="en-US" sz="4000" dirty="0"/>
              <a:t> </a:t>
            </a:r>
            <a:r>
              <a:rPr lang="en-US" sz="4000" dirty="0" err="1"/>
              <a:t>vẻ</a:t>
            </a:r>
            <a:r>
              <a:rPr lang="en-US" sz="4000" dirty="0"/>
              <a:t> </a:t>
            </a:r>
            <a:r>
              <a:rPr lang="en-US" sz="4000" dirty="0" err="1"/>
              <a:t>lễ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/>
              <a:t>Thưa</a:t>
            </a:r>
            <a:r>
              <a:rPr lang="en-US" sz="4000" dirty="0"/>
              <a:t> </a:t>
            </a:r>
            <a:r>
              <a:rPr lang="en-US" sz="4000" dirty="0" err="1"/>
              <a:t>ông</a:t>
            </a:r>
            <a:r>
              <a:rPr lang="en-US" sz="4000" dirty="0"/>
              <a:t>, </a:t>
            </a:r>
            <a:r>
              <a:rPr lang="en-US" sz="4000" dirty="0" err="1"/>
              <a:t>hổ</a:t>
            </a:r>
            <a:r>
              <a:rPr lang="en-US" sz="4000" dirty="0"/>
              <a:t> </a:t>
            </a:r>
            <a:r>
              <a:rPr lang="en-US" sz="4000" dirty="0" err="1"/>
              <a:t>sắp</a:t>
            </a:r>
            <a:r>
              <a:rPr lang="en-US" sz="4000" dirty="0"/>
              <a:t> </a:t>
            </a:r>
            <a:r>
              <a:rPr lang="en-US" sz="4000" dirty="0" err="1"/>
              <a:t>tới</a:t>
            </a:r>
            <a:r>
              <a:rPr lang="en-US" sz="4000" dirty="0"/>
              <a:t> ạ.</a:t>
            </a:r>
          </a:p>
          <a:p>
            <a:pPr algn="just"/>
            <a:r>
              <a:rPr lang="en-US" sz="4000" dirty="0"/>
              <a:t>   </a:t>
            </a:r>
            <a:r>
              <a:rPr lang="en-US" sz="4000" dirty="0" err="1"/>
              <a:t>Hổ</a:t>
            </a:r>
            <a:r>
              <a:rPr lang="en-US" sz="4000" dirty="0"/>
              <a:t> </a:t>
            </a:r>
            <a:r>
              <a:rPr lang="en-US" sz="4000" dirty="0" err="1"/>
              <a:t>ngồi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bụi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nhìn</a:t>
            </a:r>
            <a:r>
              <a:rPr lang="en-US" sz="4000" dirty="0"/>
              <a:t> ra. </a:t>
            </a:r>
            <a:r>
              <a:rPr lang="en-US" sz="4000" dirty="0" err="1"/>
              <a:t>Thấy</a:t>
            </a:r>
            <a:r>
              <a:rPr lang="en-US" sz="4000" dirty="0"/>
              <a:t> </a:t>
            </a:r>
            <a:r>
              <a:rPr lang="en-US" sz="4000" dirty="0" err="1"/>
              <a:t>voi</a:t>
            </a:r>
            <a:r>
              <a:rPr lang="en-US" sz="4000" dirty="0"/>
              <a:t> to </a:t>
            </a:r>
            <a:r>
              <a:rPr lang="en-US" sz="4000" dirty="0" err="1"/>
              <a:t>lớn</a:t>
            </a:r>
            <a:r>
              <a:rPr lang="en-US" sz="4000" dirty="0"/>
              <a:t> </a:t>
            </a:r>
            <a:r>
              <a:rPr lang="en-US" sz="4000" dirty="0" err="1"/>
              <a:t>mà</a:t>
            </a:r>
            <a:r>
              <a:rPr lang="en-US" sz="4000" dirty="0"/>
              <a:t> </a:t>
            </a:r>
            <a:r>
              <a:rPr lang="en-US" sz="4000" dirty="0" err="1"/>
              <a:t>sợ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con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bé</a:t>
            </a:r>
            <a:r>
              <a:rPr lang="en-US" sz="4000" dirty="0"/>
              <a:t>, </a:t>
            </a:r>
            <a:r>
              <a:rPr lang="en-US" sz="4000" dirty="0" err="1"/>
              <a:t>hổ</a:t>
            </a:r>
            <a:r>
              <a:rPr lang="en-US" sz="4000" dirty="0"/>
              <a:t> </a:t>
            </a:r>
            <a:r>
              <a:rPr lang="en-US" sz="4000" dirty="0" err="1"/>
              <a:t>sợ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, </a:t>
            </a:r>
            <a:r>
              <a:rPr lang="en-US" sz="4000" dirty="0" err="1"/>
              <a:t>liền</a:t>
            </a:r>
            <a:r>
              <a:rPr lang="en-US" sz="4000" dirty="0"/>
              <a:t> </a:t>
            </a:r>
            <a:r>
              <a:rPr lang="en-US" sz="4000" dirty="0" err="1"/>
              <a:t>bỏ</a:t>
            </a:r>
            <a:r>
              <a:rPr lang="en-US" sz="4000" dirty="0"/>
              <a:t> </a:t>
            </a:r>
            <a:r>
              <a:rPr lang="en-US" sz="4000" dirty="0" err="1"/>
              <a:t>chạy</a:t>
            </a:r>
            <a:r>
              <a:rPr lang="en-US" sz="4000" dirty="0"/>
              <a:t>.</a:t>
            </a:r>
          </a:p>
          <a:p>
            <a:pPr lvl="8"/>
            <a:r>
              <a:rPr lang="en-US" sz="2800" dirty="0"/>
              <a:t>( </a:t>
            </a:r>
            <a:r>
              <a:rPr lang="en-US" sz="2800" dirty="0" err="1"/>
              <a:t>Phỏng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Truyện</a:t>
            </a:r>
            <a:r>
              <a:rPr lang="en-US" sz="2800" dirty="0"/>
              <a:t> </a:t>
            </a:r>
            <a:r>
              <a:rPr lang="en-US" sz="2800" dirty="0" err="1"/>
              <a:t>cổ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Khơ</a:t>
            </a:r>
            <a:r>
              <a:rPr lang="en-US" sz="2800" dirty="0"/>
              <a:t>- me)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813A4-E5CD-421D-8F11-AF9023543E4A}"/>
              </a:ext>
            </a:extLst>
          </p:cNvPr>
          <p:cNvSpPr txBox="1"/>
          <p:nvPr/>
        </p:nvSpPr>
        <p:spPr>
          <a:xfrm>
            <a:off x="4406787" y="159799"/>
            <a:ext cx="3378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Voi</a:t>
            </a:r>
            <a:r>
              <a:rPr lang="en-US" sz="4000" dirty="0">
                <a:solidFill>
                  <a:srgbClr val="FF0000"/>
                </a:solidFill>
              </a:rPr>
              <a:t>, h</a:t>
            </a:r>
            <a:r>
              <a:rPr lang="vi-VN" sz="4000" dirty="0">
                <a:solidFill>
                  <a:srgbClr val="FF0000"/>
                </a:solidFill>
              </a:rPr>
              <a:t>ổ </a:t>
            </a:r>
            <a:r>
              <a:rPr lang="vi-VN" sz="4000" dirty="0" err="1">
                <a:solidFill>
                  <a:srgbClr val="FF0000"/>
                </a:solidFill>
              </a:rPr>
              <a:t>và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 err="1">
                <a:solidFill>
                  <a:srgbClr val="FF0000"/>
                </a:solidFill>
              </a:rPr>
              <a:t>khỉ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057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21"/>
            <a:ext cx="12187592" cy="68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CAA05E-C13F-4FEE-BEDB-C9F9AC7E6876}"/>
              </a:ext>
            </a:extLst>
          </p:cNvPr>
          <p:cNvSpPr txBox="1"/>
          <p:nvPr/>
        </p:nvSpPr>
        <p:spPr>
          <a:xfrm>
            <a:off x="2573079" y="1594885"/>
            <a:ext cx="7846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2. </a:t>
            </a:r>
            <a:r>
              <a:rPr lang="en-US" sz="3200" b="1" dirty="0" err="1">
                <a:solidFill>
                  <a:schemeClr val="bg1"/>
                </a:solidFill>
              </a:rPr>
              <a:t>Trả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lời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hỏi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AutoNum type="alphaLcPeriod"/>
            </a:pPr>
            <a:r>
              <a:rPr lang="en-US" sz="3200" dirty="0" err="1">
                <a:solidFill>
                  <a:schemeClr val="bg1"/>
                </a:solidFill>
              </a:rPr>
              <a:t>Vì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sao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voi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phải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nộp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mạng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hổ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AutoNum type="alphaLcPeriod"/>
            </a:pPr>
            <a:r>
              <a:rPr lang="en-US" sz="3200" dirty="0" err="1">
                <a:solidFill>
                  <a:schemeClr val="bg1"/>
                </a:solidFill>
              </a:rPr>
              <a:t>Những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từ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ngữ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chỉ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vóc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dáng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voi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khỉ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AutoNum type="alphaLcPeriod"/>
            </a:pPr>
            <a:r>
              <a:rPr lang="en-US" sz="3200" dirty="0" err="1">
                <a:solidFill>
                  <a:schemeClr val="bg1"/>
                </a:solidFill>
              </a:rPr>
              <a:t>Trong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câu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chuyện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trên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thích</a:t>
            </a:r>
            <a:r>
              <a:rPr lang="en-US" sz="3200" dirty="0">
                <a:solidFill>
                  <a:schemeClr val="bg1"/>
                </a:solidFill>
              </a:rPr>
              <a:t> con </a:t>
            </a:r>
            <a:r>
              <a:rPr lang="en-US" sz="3200" dirty="0" err="1">
                <a:solidFill>
                  <a:schemeClr val="bg1"/>
                </a:solidFill>
              </a:rPr>
              <a:t>vật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nào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nhất</a:t>
            </a:r>
            <a:r>
              <a:rPr lang="en-US" sz="3200" dirty="0">
                <a:solidFill>
                  <a:schemeClr val="bg1"/>
                </a:solidFill>
              </a:rPr>
              <a:t>? </a:t>
            </a:r>
            <a:r>
              <a:rPr lang="en-US" sz="3200" dirty="0" err="1">
                <a:solidFill>
                  <a:schemeClr val="bg1"/>
                </a:solidFill>
              </a:rPr>
              <a:t>Vì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sao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+mj-lt"/>
              <a:ea typeface="微软雅黑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4B8C6-EAE7-40C4-BAD4-AB2AF7A36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6"/>
          <a:stretch/>
        </p:blipFill>
        <p:spPr>
          <a:xfrm>
            <a:off x="6830319" y="1331254"/>
            <a:ext cx="3324443" cy="5112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5AE14-48FE-479B-9415-D9F6CBCF7EC0}"/>
              </a:ext>
            </a:extLst>
          </p:cNvPr>
          <p:cNvSpPr txBox="1"/>
          <p:nvPr/>
        </p:nvSpPr>
        <p:spPr>
          <a:xfrm>
            <a:off x="1828800" y="1710834"/>
            <a:ext cx="51461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rét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đông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Xuân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,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 err="1">
                <a:latin typeface="+mj-lt"/>
              </a:rPr>
              <a:t>Ngàn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hớn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hở</a:t>
            </a:r>
            <a:endParaRPr lang="en-US" sz="2800" dirty="0">
              <a:latin typeface="+mj-lt"/>
            </a:endParaRPr>
          </a:p>
          <a:p>
            <a:r>
              <a:rPr lang="en-US" sz="2800" dirty="0" err="1">
                <a:latin typeface="+mj-lt"/>
              </a:rPr>
              <a:t>Đua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khoe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bông</a:t>
            </a:r>
            <a:r>
              <a:rPr lang="en-US" sz="2800" dirty="0">
                <a:latin typeface="+mj-lt"/>
              </a:rPr>
              <a:t>.</a:t>
            </a:r>
          </a:p>
          <a:p>
            <a:r>
              <a:rPr lang="en-US" sz="2800" dirty="0" err="1">
                <a:solidFill>
                  <a:srgbClr val="00B050"/>
                </a:solidFill>
                <a:latin typeface="+mj-lt"/>
              </a:rPr>
              <a:t>Chim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gọi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bầy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xây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tổ</a:t>
            </a:r>
            <a:endParaRPr lang="en-US" sz="2800" dirty="0">
              <a:solidFill>
                <a:srgbClr val="00B050"/>
              </a:solidFill>
              <a:latin typeface="+mj-lt"/>
            </a:endParaRPr>
          </a:p>
          <a:p>
            <a:r>
              <a:rPr lang="en-US" sz="2800" dirty="0" err="1">
                <a:solidFill>
                  <a:srgbClr val="00B050"/>
                </a:solidFill>
                <a:latin typeface="+mj-lt"/>
              </a:rPr>
              <a:t>Rộn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rã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dậy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từng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,</a:t>
            </a:r>
          </a:p>
          <a:p>
            <a:r>
              <a:rPr lang="en-US" sz="2800" dirty="0" err="1">
                <a:solidFill>
                  <a:srgbClr val="7030A0"/>
                </a:solidFill>
                <a:latin typeface="+mj-lt"/>
              </a:rPr>
              <a:t>Lúa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non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lá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biếc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,</a:t>
            </a:r>
          </a:p>
          <a:p>
            <a:r>
              <a:rPr lang="en-US" sz="2800" dirty="0" err="1">
                <a:solidFill>
                  <a:srgbClr val="7030A0"/>
                </a:solidFill>
                <a:latin typeface="+mj-lt"/>
              </a:rPr>
              <a:t>Nắng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lung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linh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cầu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vồng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.</a:t>
            </a:r>
          </a:p>
          <a:p>
            <a:r>
              <a:rPr lang="en-US" sz="2800" dirty="0" err="1">
                <a:solidFill>
                  <a:srgbClr val="FF0066"/>
                </a:solidFill>
                <a:latin typeface="+mj-lt"/>
              </a:rPr>
              <a:t>Trên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</a:rPr>
              <a:t>đường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</a:rPr>
              <a:t>đến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</a:rPr>
              <a:t>lớp</a:t>
            </a:r>
            <a:endParaRPr lang="en-US" sz="2800" dirty="0">
              <a:solidFill>
                <a:srgbClr val="FF0066"/>
              </a:solidFill>
              <a:latin typeface="+mj-lt"/>
            </a:endParaRPr>
          </a:p>
          <a:p>
            <a:r>
              <a:rPr lang="en-US" sz="2800" dirty="0" err="1">
                <a:solidFill>
                  <a:srgbClr val="FF0066"/>
                </a:solidFill>
                <a:latin typeface="+mj-lt"/>
              </a:rPr>
              <a:t>Hồn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</a:rPr>
              <a:t>vui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</a:rPr>
              <a:t>mênh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+mj-lt"/>
              </a:rPr>
              <a:t>mông</a:t>
            </a:r>
            <a:r>
              <a:rPr lang="en-US" sz="2800" dirty="0">
                <a:solidFill>
                  <a:srgbClr val="FF0066"/>
                </a:solidFill>
                <a:latin typeface="+mj-lt"/>
              </a:rPr>
              <a:t>.</a:t>
            </a:r>
          </a:p>
          <a:p>
            <a:pPr lvl="2"/>
            <a:r>
              <a:rPr lang="en-US" sz="2800" dirty="0">
                <a:latin typeface="+mj-lt"/>
              </a:rPr>
              <a:t>( </a:t>
            </a:r>
            <a:r>
              <a:rPr lang="en-US" sz="2800" dirty="0" err="1">
                <a:latin typeface="+mj-lt"/>
              </a:rPr>
              <a:t>Nguyễn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Sư</a:t>
            </a:r>
            <a:r>
              <a:rPr lang="en-US" sz="2800" dirty="0">
                <a:latin typeface="+mj-lt"/>
              </a:rPr>
              <a:t> Giao)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BE607-C81F-4671-87AA-E561267D7F03}"/>
              </a:ext>
            </a:extLst>
          </p:cNvPr>
          <p:cNvSpPr txBox="1"/>
          <p:nvPr/>
        </p:nvSpPr>
        <p:spPr>
          <a:xfrm>
            <a:off x="2052083" y="1059408"/>
            <a:ext cx="388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Nắng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xuân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hồng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A1989-CC85-4459-88D3-53923EDFE895}"/>
              </a:ext>
            </a:extLst>
          </p:cNvPr>
          <p:cNvSpPr txBox="1"/>
          <p:nvPr/>
        </p:nvSpPr>
        <p:spPr>
          <a:xfrm>
            <a:off x="2275367" y="233990"/>
            <a:ext cx="2519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Đọc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A2E679-2440-4CB9-9FB1-9228FE193FA8}"/>
              </a:ext>
            </a:extLst>
          </p:cNvPr>
          <p:cNvSpPr/>
          <p:nvPr/>
        </p:nvSpPr>
        <p:spPr>
          <a:xfrm>
            <a:off x="1828800" y="315074"/>
            <a:ext cx="446567" cy="42856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3">
            <a:extLst>
              <a:ext uri="{FF2B5EF4-FFF2-40B4-BE49-F238E27FC236}">
                <a16:creationId xmlns:a16="http://schemas.microsoft.com/office/drawing/2014/main" id="{F70890D1-A86D-4592-9729-C4A87A183840}"/>
              </a:ext>
            </a:extLst>
          </p:cNvPr>
          <p:cNvSpPr/>
          <p:nvPr/>
        </p:nvSpPr>
        <p:spPr>
          <a:xfrm>
            <a:off x="1974936" y="155874"/>
            <a:ext cx="851769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CHIA SẺ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418EB-2678-415A-B198-6F9F8B6C5777}"/>
              </a:ext>
            </a:extLst>
          </p:cNvPr>
          <p:cNvSpPr txBox="1"/>
          <p:nvPr/>
        </p:nvSpPr>
        <p:spPr>
          <a:xfrm>
            <a:off x="2331929" y="2439662"/>
            <a:ext cx="8347908" cy="54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1.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Những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cảnh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vật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nào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được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nói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tới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bài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thơ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endParaRPr lang="en-US" sz="28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8969F8-C11A-4CC5-B320-418374FA3262}"/>
              </a:ext>
            </a:extLst>
          </p:cNvPr>
          <p:cNvSpPr txBox="1"/>
          <p:nvPr/>
        </p:nvSpPr>
        <p:spPr>
          <a:xfrm>
            <a:off x="896644" y="3301954"/>
            <a:ext cx="11088209" cy="104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2.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Tìm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từ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ngữ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miêu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tả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b</a:t>
            </a:r>
            <a:r>
              <a:rPr lang="vi-VN" sz="2800" dirty="0">
                <a:latin typeface="+mj-lt"/>
                <a:ea typeface="Times New Roman" panose="02020603050405020304"/>
                <a:cs typeface="UTM Avo" panose="02040603050506020204" charset="0"/>
              </a:rPr>
              <a:t>ầ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y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chim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Từ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"lung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linh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”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dùng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để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miêu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tả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sự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vật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Hai</a:t>
            </a:r>
            <a:r>
              <a:rPr lang="vi-VN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tiếng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từ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“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rộn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rã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”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điểm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giống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và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khác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nhau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endParaRPr lang="en-US" sz="28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A412A-3E18-4C2C-AD2C-7A8227FD32A2}"/>
              </a:ext>
            </a:extLst>
          </p:cNvPr>
          <p:cNvSpPr txBox="1"/>
          <p:nvPr/>
        </p:nvSpPr>
        <p:spPr>
          <a:xfrm>
            <a:off x="813848" y="4659766"/>
            <a:ext cx="10540692" cy="54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3.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Hai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tiếng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từ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"lung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linh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”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điểm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giống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và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khác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nhau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?</a:t>
            </a:r>
            <a:endParaRPr lang="en-US" sz="28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A61446-5C3E-4456-A9EF-228DFFF39521}"/>
              </a:ext>
            </a:extLst>
          </p:cNvPr>
          <p:cNvSpPr txBox="1"/>
          <p:nvPr/>
        </p:nvSpPr>
        <p:spPr>
          <a:xfrm>
            <a:off x="5231219" y="310599"/>
            <a:ext cx="293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Viết</a:t>
            </a:r>
            <a:endParaRPr lang="en-US" sz="3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819F22-6D91-4A32-B59D-1D647B863699}"/>
              </a:ext>
            </a:extLst>
          </p:cNvPr>
          <p:cNvSpPr/>
          <p:nvPr/>
        </p:nvSpPr>
        <p:spPr>
          <a:xfrm>
            <a:off x="4529469" y="346685"/>
            <a:ext cx="616689" cy="574158"/>
          </a:xfrm>
          <a:prstGeom prst="ellipse">
            <a:avLst/>
          </a:prstGeom>
          <a:solidFill>
            <a:srgbClr val="FF66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1222987-5384-480A-A252-361699B56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838005" y="3513519"/>
            <a:ext cx="9188282" cy="20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6723533-8B2A-4824-A693-9ED677237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838005" y="1482754"/>
            <a:ext cx="9188282" cy="20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13CBD-BCA9-4711-B531-168CA91A72A7}"/>
              </a:ext>
            </a:extLst>
          </p:cNvPr>
          <p:cNvSpPr txBox="1"/>
          <p:nvPr/>
        </p:nvSpPr>
        <p:spPr>
          <a:xfrm>
            <a:off x="1535837" y="11807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16B9F-74CF-4F69-865B-85AD1A7B8D63}"/>
              </a:ext>
            </a:extLst>
          </p:cNvPr>
          <p:cNvSpPr txBox="1"/>
          <p:nvPr/>
        </p:nvSpPr>
        <p:spPr>
          <a:xfrm>
            <a:off x="748825" y="1803754"/>
            <a:ext cx="6184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vi-VN" sz="3500" dirty="0">
                <a:latin typeface="HP001 4 hàng" panose="020B0603050302020204" pitchFamily="34" charset="0"/>
              </a:rPr>
              <a:t>    </a:t>
            </a:r>
            <a:r>
              <a:rPr lang="vi-VN" sz="3500" dirty="0" err="1">
                <a:latin typeface="HP001 4 hàng" panose="020B0603050302020204" pitchFamily="34" charset="0"/>
              </a:rPr>
              <a:t>Thứ</a:t>
            </a:r>
            <a:r>
              <a:rPr lang="vi-VN" sz="3500" dirty="0">
                <a:latin typeface="HP001 4 hàng" panose="020B0603050302020204" pitchFamily="34" charset="0"/>
              </a:rPr>
              <a:t> tư </a:t>
            </a:r>
            <a:r>
              <a:rPr lang="vi-VN" sz="3500" dirty="0" err="1">
                <a:latin typeface="HP001 4 hàng" panose="020B0603050302020204" pitchFamily="34" charset="0"/>
              </a:rPr>
              <a:t>ngày</a:t>
            </a:r>
            <a:r>
              <a:rPr lang="vi-VN" sz="3500" dirty="0">
                <a:latin typeface="HP001 4 hàng" panose="020B0603050302020204" pitchFamily="34" charset="0"/>
              </a:rPr>
              <a:t> 12 – 1 – 2022</a:t>
            </a:r>
          </a:p>
          <a:p>
            <a:pPr algn="ctr">
              <a:spcAft>
                <a:spcPts val="1200"/>
              </a:spcAft>
            </a:pPr>
            <a:r>
              <a:rPr lang="vi-VN" sz="3500" dirty="0">
                <a:latin typeface="HP001 4 hàng" panose="020B0603050302020204" pitchFamily="34" charset="0"/>
              </a:rPr>
              <a:t>       T</a:t>
            </a:r>
            <a:r>
              <a:rPr lang="el-GR" sz="3500" dirty="0">
                <a:latin typeface="HP001 4 hàng" panose="020B0603050302020204" pitchFamily="34" charset="0"/>
              </a:rPr>
              <a:t>Θ</a:t>
            </a:r>
            <a:r>
              <a:rPr lang="en-US" sz="3500" dirty="0">
                <a:latin typeface="HP001 4 hàng" panose="020B0603050302020204" pitchFamily="34" charset="0"/>
              </a:rPr>
              <a:t>Ğ</a:t>
            </a:r>
            <a:r>
              <a:rPr lang="vi-VN" sz="3500" dirty="0" err="1">
                <a:latin typeface="HP001 4 hàng" panose="020B0603050302020204" pitchFamily="34" charset="0"/>
              </a:rPr>
              <a:t>ng</a:t>
            </a:r>
            <a:r>
              <a:rPr lang="vi-VN" sz="3500" dirty="0">
                <a:latin typeface="HP001 4 hàng" panose="020B0603050302020204" pitchFamily="34" charset="0"/>
              </a:rPr>
              <a:t> v</a:t>
            </a:r>
            <a:r>
              <a:rPr lang="el-GR" sz="3500" dirty="0">
                <a:latin typeface="HP001 4 hàng" panose="020B0603050302020204" pitchFamily="34" charset="0"/>
              </a:rPr>
              <a:t>μ</a:t>
            </a:r>
            <a:r>
              <a:rPr lang="en-US" sz="3500" dirty="0">
                <a:latin typeface="HP001 4 hàng" panose="020B0603050302020204" pitchFamily="34" charset="0"/>
              </a:rPr>
              <a:t>Ń</a:t>
            </a:r>
            <a:r>
              <a:rPr lang="vi-VN" sz="3500" dirty="0">
                <a:latin typeface="HP001 4 hàng" panose="020B0603050302020204" pitchFamily="34" charset="0"/>
              </a:rPr>
              <a:t>t</a:t>
            </a:r>
            <a:endParaRPr lang="en-US" sz="3500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58492-6A62-47EE-9AD7-C8DB8EA748CA}"/>
              </a:ext>
            </a:extLst>
          </p:cNvPr>
          <p:cNvSpPr txBox="1"/>
          <p:nvPr/>
        </p:nvSpPr>
        <p:spPr>
          <a:xfrm>
            <a:off x="775459" y="3829357"/>
            <a:ext cx="80714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vi-VN" sz="3500" dirty="0">
                <a:latin typeface="HP001 4 hàng" panose="020B0603050302020204" pitchFamily="34" charset="0"/>
              </a:rPr>
              <a:t>    </a:t>
            </a:r>
            <a:r>
              <a:rPr lang="vi-VN" sz="3500" dirty="0" err="1">
                <a:latin typeface="HP001 4 hàng" panose="020B0603050302020204" pitchFamily="34" charset="0"/>
              </a:rPr>
              <a:t>Làng</a:t>
            </a:r>
            <a:r>
              <a:rPr lang="vi-VN" sz="3500" dirty="0">
                <a:latin typeface="HP001 4 hàng" panose="020B0603050302020204" pitchFamily="34" charset="0"/>
              </a:rPr>
              <a:t> tôi </a:t>
            </a:r>
            <a:r>
              <a:rPr lang="vi-VN" sz="3500" dirty="0" err="1">
                <a:latin typeface="HP001 4 hàng" panose="020B0603050302020204" pitchFamily="34" charset="0"/>
              </a:rPr>
              <a:t>có</a:t>
            </a:r>
            <a:r>
              <a:rPr lang="vi-VN" sz="3500" dirty="0">
                <a:latin typeface="HP001 4 hàng" panose="020B0603050302020204" pitchFamily="34" charset="0"/>
              </a:rPr>
              <a:t> </a:t>
            </a:r>
            <a:r>
              <a:rPr lang="vi-VN" sz="3500" dirty="0" err="1">
                <a:latin typeface="HP001 4 hàng" panose="020B0603050302020204" pitchFamily="34" charset="0"/>
              </a:rPr>
              <a:t>lũy</a:t>
            </a:r>
            <a:r>
              <a:rPr lang="vi-VN" sz="3500" dirty="0">
                <a:latin typeface="HP001 4 hàng" panose="020B0603050302020204" pitchFamily="34" charset="0"/>
              </a:rPr>
              <a:t> </a:t>
            </a:r>
            <a:r>
              <a:rPr lang="vi-VN" sz="3500" dirty="0" err="1">
                <a:latin typeface="HP001 4 hàng" panose="020B0603050302020204" pitchFamily="34" charset="0"/>
              </a:rPr>
              <a:t>tr</a:t>
            </a:r>
            <a:r>
              <a:rPr lang="el-GR" sz="3500" dirty="0">
                <a:latin typeface="HP001 4 hàng" panose="020B0603050302020204" pitchFamily="34" charset="0"/>
              </a:rPr>
              <a:t>ϊ</a:t>
            </a:r>
            <a:r>
              <a:rPr lang="vi-VN" sz="3500" dirty="0">
                <a:latin typeface="HP001 4 hàng" panose="020B0603050302020204" pitchFamily="34" charset="0"/>
              </a:rPr>
              <a:t> xanh</a:t>
            </a:r>
          </a:p>
          <a:p>
            <a:pPr>
              <a:spcAft>
                <a:spcPts val="1200"/>
              </a:spcAft>
            </a:pPr>
            <a:r>
              <a:rPr lang="vi-VN" sz="3500" dirty="0" err="1">
                <a:latin typeface="HP001 4 hàng" panose="020B0603050302020204" pitchFamily="34" charset="0"/>
              </a:rPr>
              <a:t>Có</a:t>
            </a:r>
            <a:r>
              <a:rPr lang="vi-VN" sz="3500" dirty="0">
                <a:latin typeface="HP001 4 hàng" panose="020B0603050302020204" pitchFamily="34" charset="0"/>
              </a:rPr>
              <a:t> </a:t>
            </a:r>
            <a:r>
              <a:rPr lang="vi-VN" sz="3500" dirty="0" err="1">
                <a:latin typeface="HP001 4 hàng" panose="020B0603050302020204" pitchFamily="34" charset="0"/>
              </a:rPr>
              <a:t>dòng</a:t>
            </a:r>
            <a:r>
              <a:rPr lang="vi-VN" sz="3500" dirty="0">
                <a:latin typeface="HP001 4 hàng" panose="020B0603050302020204" pitchFamily="34" charset="0"/>
              </a:rPr>
              <a:t> sông </a:t>
            </a:r>
            <a:r>
              <a:rPr lang="vi-VN" sz="3500" dirty="0" err="1">
                <a:latin typeface="HP001 4 hàng" panose="020B0603050302020204" pitchFamily="34" charset="0"/>
              </a:rPr>
              <a:t>nhỏ</a:t>
            </a:r>
            <a:r>
              <a:rPr lang="vi-VN" sz="3500" dirty="0">
                <a:latin typeface="HP001 4 hàng" panose="020B0603050302020204" pitchFamily="34" charset="0"/>
              </a:rPr>
              <a:t> </a:t>
            </a:r>
            <a:r>
              <a:rPr lang="vi-VN" sz="3500" dirty="0" err="1">
                <a:latin typeface="HP001 4 hàng" panose="020B0603050302020204" pitchFamily="34" charset="0"/>
              </a:rPr>
              <a:t>uốn</a:t>
            </a:r>
            <a:r>
              <a:rPr lang="vi-VN" sz="3500" dirty="0">
                <a:latin typeface="HP001 4 hàng" panose="020B0603050302020204" pitchFamily="34" charset="0"/>
              </a:rPr>
              <a:t> quanh </a:t>
            </a:r>
            <a:r>
              <a:rPr lang="vi-VN" sz="3500" dirty="0" err="1">
                <a:latin typeface="HP001 4 hàng" panose="020B0603050302020204" pitchFamily="34" charset="0"/>
              </a:rPr>
              <a:t>xóm</a:t>
            </a:r>
            <a:r>
              <a:rPr lang="vi-VN" sz="3500" dirty="0">
                <a:latin typeface="HP001 4 hàng" panose="020B0603050302020204" pitchFamily="34" charset="0"/>
              </a:rPr>
              <a:t> </a:t>
            </a:r>
            <a:r>
              <a:rPr lang="vi-VN" sz="3500" dirty="0" err="1">
                <a:latin typeface="HP001 4 hàng" panose="020B0603050302020204" pitchFamily="34" charset="0"/>
              </a:rPr>
              <a:t>làng</a:t>
            </a:r>
            <a:r>
              <a:rPr lang="vi-VN" sz="3500" b="1" dirty="0">
                <a:latin typeface="HP001 4 hàng" panose="020B0603050302020204" pitchFamily="34" charset="0"/>
              </a:rPr>
              <a:t>.</a:t>
            </a:r>
            <a:endParaRPr lang="en-US" sz="35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047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437</Words>
  <Application>Microsoft Office PowerPoint</Application>
  <PresentationFormat>Widescreen</PresentationFormat>
  <Paragraphs>48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Calibri Light</vt:lpstr>
      <vt:lpstr>HP001 4 hàng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Thúy Hồng</cp:lastModifiedBy>
  <cp:revision>60</cp:revision>
  <dcterms:created xsi:type="dcterms:W3CDTF">2021-07-20T01:55:21Z</dcterms:created>
  <dcterms:modified xsi:type="dcterms:W3CDTF">2022-01-12T14:12:46Z</dcterms:modified>
</cp:coreProperties>
</file>