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75" r:id="rId4"/>
    <p:sldId id="266" r:id="rId5"/>
    <p:sldId id="276" r:id="rId6"/>
    <p:sldId id="294" r:id="rId7"/>
    <p:sldId id="277" r:id="rId8"/>
    <p:sldId id="278" r:id="rId9"/>
    <p:sldId id="267" r:id="rId10"/>
    <p:sldId id="279" r:id="rId11"/>
    <p:sldId id="268" r:id="rId12"/>
    <p:sldId id="280" r:id="rId13"/>
    <p:sldId id="281" r:id="rId14"/>
    <p:sldId id="288" r:id="rId15"/>
    <p:sldId id="289" r:id="rId16"/>
    <p:sldId id="290" r:id="rId17"/>
    <p:sldId id="291" r:id="rId18"/>
    <p:sldId id="292" r:id="rId19"/>
    <p:sldId id="269" r:id="rId20"/>
    <p:sldId id="282" r:id="rId21"/>
    <p:sldId id="293" r:id="rId22"/>
    <p:sldId id="270" r:id="rId23"/>
    <p:sldId id="283" r:id="rId24"/>
    <p:sldId id="271" r:id="rId25"/>
    <p:sldId id="284" r:id="rId26"/>
    <p:sldId id="285" r:id="rId27"/>
    <p:sldId id="272" r:id="rId28"/>
    <p:sldId id="286" r:id="rId29"/>
    <p:sldId id="273" r:id="rId30"/>
    <p:sldId id="287" r:id="rId31"/>
    <p:sldId id="274" r:id="rId32"/>
  </p:sldIdLst>
  <p:sldSz cx="9144000" cy="5143500" type="screen16x9"/>
  <p:notesSz cx="6858000" cy="9144000"/>
  <p:embeddedFontLst>
    <p:embeddedFont>
      <p:font typeface="DFPOP1-W9"/>
      <p:regular r:id="rId34"/>
    </p:embeddedFont>
    <p:embeddedFont>
      <p:font typeface="Arial-Rounded" panose="020B050000000000000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L Hoctro" panose="02000000000000000000"/>
      <p:regular r:id="rId40"/>
    </p:embeddedFont>
    <p:embeddedFont>
      <p:font typeface="HP001 4 hàng" panose="020B0603050302020204" pitchFamily="34" charset="0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4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  <p14:sldId id="288"/>
            <p14:sldId id="289"/>
            <p14:sldId id="290"/>
            <p14:sldId id="291"/>
            <p14:sldId id="292"/>
          </p14:sldIdLst>
        </p14:section>
        <p14:section name="Tiết 3" id="{8DB3B22B-32B6-4C3F-838D-DF98A9DBE4B7}">
          <p14:sldIdLst>
            <p14:sldId id="269"/>
            <p14:sldId id="282"/>
            <p14:sldId id="293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71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2023/8/5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4084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Nguyễn Thị Thúy Hồng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568043" y="1804164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070B9-906E-4CD4-965A-346E97E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1669" y="141194"/>
            <a:ext cx="5416892" cy="417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6777F-1749-407D-836E-5E9AADA74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30" y="424224"/>
            <a:ext cx="8169088" cy="37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0653B-B1D4-4554-A40C-FDBAE2507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24" y="692524"/>
            <a:ext cx="8487181" cy="31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47316-3E67-49B3-95A2-FB105FEA5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98" y="981636"/>
            <a:ext cx="8865604" cy="23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AFADCC-1674-4B31-961C-E320BDDC1739}"/>
              </a:ext>
            </a:extLst>
          </p:cNvPr>
          <p:cNvCxnSpPr>
            <a:cxnSpLocks/>
          </p:cNvCxnSpPr>
          <p:nvPr/>
        </p:nvCxnSpPr>
        <p:spPr>
          <a:xfrm>
            <a:off x="403411" y="1479176"/>
            <a:ext cx="1364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80D371-67FA-4EDA-8841-E207A1B6CA26}"/>
              </a:ext>
            </a:extLst>
          </p:cNvPr>
          <p:cNvCxnSpPr>
            <a:cxnSpLocks/>
          </p:cNvCxnSpPr>
          <p:nvPr/>
        </p:nvCxnSpPr>
        <p:spPr>
          <a:xfrm>
            <a:off x="5181601" y="1483658"/>
            <a:ext cx="1293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039AC5-C9A8-46EF-80FC-E3FBD80D8AAE}"/>
              </a:ext>
            </a:extLst>
          </p:cNvPr>
          <p:cNvCxnSpPr>
            <a:cxnSpLocks/>
          </p:cNvCxnSpPr>
          <p:nvPr/>
        </p:nvCxnSpPr>
        <p:spPr>
          <a:xfrm>
            <a:off x="2310652" y="1907242"/>
            <a:ext cx="1225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8DCD87-3F24-4673-9593-8A262B7911B7}"/>
              </a:ext>
            </a:extLst>
          </p:cNvPr>
          <p:cNvCxnSpPr>
            <a:cxnSpLocks/>
          </p:cNvCxnSpPr>
          <p:nvPr/>
        </p:nvCxnSpPr>
        <p:spPr>
          <a:xfrm>
            <a:off x="4287958" y="3890682"/>
            <a:ext cx="1406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2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B81CD-D335-412C-9572-41F8D3D18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616" y="1143042"/>
            <a:ext cx="7932686" cy="2817005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31AB51AD-C4BC-4149-9671-7E96B9AF9F70}"/>
              </a:ext>
            </a:extLst>
          </p:cNvPr>
          <p:cNvSpPr/>
          <p:nvPr/>
        </p:nvSpPr>
        <p:spPr>
          <a:xfrm>
            <a:off x="1426285" y="2124538"/>
            <a:ext cx="850564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ǟất</a:t>
            </a:r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vi-VN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vi-VN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3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3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22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2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2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90205" cy="169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BD1FA-8608-4A1D-A2CD-6988160EA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391" y="1327898"/>
            <a:ext cx="8263218" cy="2754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AFADCC-1674-4B31-961C-E320BDDC1739}"/>
              </a:ext>
            </a:extLst>
          </p:cNvPr>
          <p:cNvCxnSpPr>
            <a:cxnSpLocks/>
          </p:cNvCxnSpPr>
          <p:nvPr/>
        </p:nvCxnSpPr>
        <p:spPr>
          <a:xfrm>
            <a:off x="403411" y="1479176"/>
            <a:ext cx="1364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80D371-67FA-4EDA-8841-E207A1B6CA26}"/>
              </a:ext>
            </a:extLst>
          </p:cNvPr>
          <p:cNvCxnSpPr>
            <a:cxnSpLocks/>
          </p:cNvCxnSpPr>
          <p:nvPr/>
        </p:nvCxnSpPr>
        <p:spPr>
          <a:xfrm>
            <a:off x="5181601" y="1483658"/>
            <a:ext cx="1293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039AC5-C9A8-46EF-80FC-E3FBD80D8AAE}"/>
              </a:ext>
            </a:extLst>
          </p:cNvPr>
          <p:cNvCxnSpPr>
            <a:cxnSpLocks/>
          </p:cNvCxnSpPr>
          <p:nvPr/>
        </p:nvCxnSpPr>
        <p:spPr>
          <a:xfrm>
            <a:off x="2310652" y="1907242"/>
            <a:ext cx="12259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8DCD87-3F24-4673-9593-8A262B7911B7}"/>
              </a:ext>
            </a:extLst>
          </p:cNvPr>
          <p:cNvCxnSpPr>
            <a:cxnSpLocks/>
          </p:cNvCxnSpPr>
          <p:nvPr/>
        </p:nvCxnSpPr>
        <p:spPr>
          <a:xfrm>
            <a:off x="4287958" y="3890682"/>
            <a:ext cx="1406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D76C3-1DCD-673D-F8E4-32F6C4FC816E}"/>
              </a:ext>
            </a:extLst>
          </p:cNvPr>
          <p:cNvSpPr txBox="1"/>
          <p:nvPr/>
        </p:nvSpPr>
        <p:spPr>
          <a:xfrm>
            <a:off x="636467" y="894229"/>
            <a:ext cx="78710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Quý Đôn     đồng phục</a:t>
            </a:r>
          </a:p>
          <a:p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hãnh diện        chững chạc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4380612" y="109027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20319" y="249846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20319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5136311" y="302406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Lưu đồ: Đường kết nối 5">
            <a:extLst>
              <a:ext uri="{FF2B5EF4-FFF2-40B4-BE49-F238E27FC236}">
                <a16:creationId xmlns:a16="http://schemas.microsoft.com/office/drawing/2014/main" id="{A05A019D-1760-476D-A1B2-F58EED5FC872}"/>
              </a:ext>
            </a:extLst>
          </p:cNvPr>
          <p:cNvSpPr/>
          <p:nvPr/>
        </p:nvSpPr>
        <p:spPr>
          <a:xfrm>
            <a:off x="616688" y="3579603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506</Words>
  <Application>Microsoft Office PowerPoint</Application>
  <PresentationFormat>On-screen Show (16:9)</PresentationFormat>
  <Paragraphs>95</Paragraphs>
  <Slides>31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HL Hoctro</vt:lpstr>
      <vt:lpstr>Calibri</vt:lpstr>
      <vt:lpstr>Arial</vt:lpstr>
      <vt:lpstr>DFPOP1-W9</vt:lpstr>
      <vt:lpstr>HP001 4 hàng</vt:lpstr>
      <vt:lpstr>Arial-Rounded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Nguyễn Thị Thúy Hồng</cp:lastModifiedBy>
  <cp:revision>22</cp:revision>
  <dcterms:created xsi:type="dcterms:W3CDTF">2020-08-13T09:19:00Z</dcterms:created>
  <dcterms:modified xsi:type="dcterms:W3CDTF">2023-08-05T15:30:31Z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