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302" r:id="rId25"/>
    <p:sldId id="303" r:id="rId26"/>
    <p:sldId id="304" r:id="rId27"/>
    <p:sldId id="268" r:id="rId28"/>
    <p:sldId id="305" r:id="rId29"/>
    <p:sldId id="269" r:id="rId30"/>
    <p:sldId id="270" r:id="rId31"/>
    <p:sldId id="271" r:id="rId32"/>
    <p:sldId id="294" r:id="rId33"/>
    <p:sldId id="298" r:id="rId34"/>
    <p:sldId id="299" r:id="rId35"/>
    <p:sldId id="300" r:id="rId36"/>
    <p:sldId id="297" r:id="rId37"/>
    <p:sldId id="272" r:id="rId38"/>
    <p:sldId id="273" r:id="rId39"/>
    <p:sldId id="301" r:id="rId40"/>
    <p:sldId id="274" r:id="rId41"/>
    <p:sldId id="306" r:id="rId42"/>
    <p:sldId id="307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7030A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706B8-58A9-4027-8A17-43F78662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65" y="564321"/>
            <a:ext cx="8648870" cy="32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1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75C41-9A1D-4BCF-B720-537CCC762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49" y="907312"/>
            <a:ext cx="8558101" cy="30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11E9D-135D-4BE2-AD8E-C6F3F051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55921"/>
            <a:ext cx="9144000" cy="2231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340BEC-4E76-43D4-820F-2A498374A238}"/>
              </a:ext>
            </a:extLst>
          </p:cNvPr>
          <p:cNvSpPr txBox="1"/>
          <p:nvPr/>
        </p:nvSpPr>
        <p:spPr>
          <a:xfrm>
            <a:off x="1197935" y="2319653"/>
            <a:ext cx="7300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Cả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nhóm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tìm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đường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ω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ǚ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nhờ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đôi tai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837C6-BA08-42AA-8D6E-354408234CAB}"/>
              </a:ext>
            </a:extLst>
          </p:cNvPr>
          <p:cNvSpPr txBox="1"/>
          <p:nvPr/>
        </p:nvSpPr>
        <p:spPr>
          <a:xfrm>
            <a:off x="609600" y="2864137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thính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thỏ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231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93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9E2DC-A4EC-4BE3-9F19-CDE1EB4E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404937"/>
            <a:ext cx="8591550" cy="2333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76F60C-8B35-436F-BB8C-8E738BE78081}"/>
              </a:ext>
            </a:extLst>
          </p:cNvPr>
          <p:cNvSpPr txBox="1"/>
          <p:nvPr/>
        </p:nvSpPr>
        <p:spPr>
          <a:xfrm>
            <a:off x="1063256" y="2295963"/>
            <a:ext cx="729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HP001 4 hàng" panose="020B0603050302020204" pitchFamily="34" charset="0"/>
              </a:rPr>
              <a:t>C</a:t>
            </a:r>
            <a:r>
              <a:rPr lang="en-US" sz="2800" b="1" dirty="0">
                <a:latin typeface="HP001 4 hàng" panose="020B0603050302020204" pitchFamily="34" charset="0"/>
              </a:rPr>
              <a:t>h</a:t>
            </a:r>
            <a:r>
              <a:rPr lang="vi-VN" sz="2800" b="1" dirty="0">
                <a:latin typeface="HP001 4 hàng" panose="020B0603050302020204" pitchFamily="34" charset="0"/>
              </a:rPr>
              <a:t>ú </a:t>
            </a:r>
            <a:r>
              <a:rPr lang="vi-VN" sz="2800" b="1" dirty="0" err="1">
                <a:latin typeface="HP001 4 hàng" panose="020B0603050302020204" pitchFamily="34" charset="0"/>
              </a:rPr>
              <a:t>mèo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latin typeface="HP001 4 hàng" panose="020B0603050302020204" pitchFamily="34" charset="0"/>
              </a:rPr>
              <a:t>dỏng</a:t>
            </a:r>
            <a:r>
              <a:rPr lang="vi-VN" sz="2800" b="1" dirty="0">
                <a:latin typeface="HP001 4 hàng" panose="020B0603050302020204" pitchFamily="34" charset="0"/>
              </a:rPr>
              <a:t> tai nghe </a:t>
            </a:r>
            <a:r>
              <a:rPr lang="vi-VN" sz="2800" b="1" dirty="0" err="1">
                <a:latin typeface="HP001 4 hàng" panose="020B0603050302020204" pitchFamily="34" charset="0"/>
              </a:rPr>
              <a:t>tiếng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latin typeface="HP001 4 hàng" panose="020B0603050302020204" pitchFamily="34" charset="0"/>
              </a:rPr>
              <a:t>chít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latin typeface="HP001 4 hàng" panose="020B0603050302020204" pitchFamily="34" charset="0"/>
              </a:rPr>
              <a:t>chít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latin typeface="HP001 4 hàng" panose="020B0603050302020204" pitchFamily="34" charset="0"/>
              </a:rPr>
              <a:t>của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 err="1">
                <a:latin typeface="HP001 4 hàng" panose="020B0603050302020204" pitchFamily="34" charset="0"/>
              </a:rPr>
              <a:t>lũ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0E231-C9E7-4439-81A7-BC76746D4159}"/>
              </a:ext>
            </a:extLst>
          </p:cNvPr>
          <p:cNvSpPr txBox="1"/>
          <p:nvPr/>
        </p:nvSpPr>
        <p:spPr>
          <a:xfrm>
            <a:off x="557530" y="2866417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err="1">
                <a:latin typeface="HP001 4 hàng" panose="020B0603050302020204" pitchFamily="34" charset="0"/>
              </a:rPr>
              <a:t>chuột</a:t>
            </a:r>
            <a:r>
              <a:rPr lang="vi-VN" sz="2800" b="1" dirty="0">
                <a:latin typeface="HP001 4 hàng" panose="020B0603050302020204" pitchFamily="34" charset="0"/>
              </a:rPr>
              <a:t>.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86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C0DA4-FC7B-436E-8E57-0053DA64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85862"/>
            <a:ext cx="86296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3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-33521" y="50040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55358" y="254257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513927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1670058-E060-4916-BFB5-F1DB4D4F082C}"/>
              </a:ext>
            </a:extLst>
          </p:cNvPr>
          <p:cNvSpPr/>
          <p:nvPr/>
        </p:nvSpPr>
        <p:spPr>
          <a:xfrm>
            <a:off x="62379" y="3001261"/>
            <a:ext cx="19607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r>
              <a:rPr lang="vi-VN" sz="2000" b="0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uýt</a:t>
            </a:r>
            <a:r>
              <a:rPr lang="vi-VN" sz="20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b="0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huýt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suỵt</a:t>
            </a:r>
            <a:r>
              <a:rPr lang="vi-VN" sz="20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0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5A1CD5-DF1B-4B96-8F35-C8F1B5E95062}"/>
              </a:ext>
            </a:extLst>
          </p:cNvPr>
          <p:cNvSpPr/>
          <p:nvPr/>
        </p:nvSpPr>
        <p:spPr>
          <a:xfrm>
            <a:off x="17140" y="3461803"/>
            <a:ext cx="32688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iêt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diệt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endParaRPr lang="en-US" sz="20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E70BE7-8A12-477A-8267-08CC3270D9BC}"/>
              </a:ext>
            </a:extLst>
          </p:cNvPr>
          <p:cNvSpPr/>
          <p:nvPr/>
        </p:nvSpPr>
        <p:spPr>
          <a:xfrm>
            <a:off x="5586886" y="2957470"/>
            <a:ext cx="31341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hít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mít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bít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vịt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</a:t>
            </a:r>
            <a:endParaRPr lang="en-US" sz="20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527C25-3A59-4574-9EFA-6E2B9537349F}"/>
              </a:ext>
            </a:extLst>
          </p:cNvPr>
          <p:cNvSpPr/>
          <p:nvPr/>
        </p:nvSpPr>
        <p:spPr>
          <a:xfrm>
            <a:off x="5448212" y="3461803"/>
            <a:ext cx="32271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uyêt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tuyệt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huyết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vi-VN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duyệt</a:t>
            </a:r>
            <a:r>
              <a:rPr lang="vi-VN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</a:t>
            </a:r>
            <a:endParaRPr lang="en-US" sz="20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1247</Words>
  <Application>Microsoft Office PowerPoint</Application>
  <PresentationFormat>On-screen Show (16:9)</PresentationFormat>
  <Paragraphs>151</Paragraphs>
  <Slides>47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Rounded</vt:lpstr>
      <vt:lpstr>Calibri</vt:lpstr>
      <vt:lpstr>HP001 4 hàng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Nguyễn Thị Thúy Hồng</cp:lastModifiedBy>
  <cp:revision>53</cp:revision>
  <dcterms:created xsi:type="dcterms:W3CDTF">2020-08-13T09:19:00Z</dcterms:created>
  <dcterms:modified xsi:type="dcterms:W3CDTF">2022-01-20T13:53:25Z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