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6"/>
  </p:notesMasterIdLst>
  <p:sldIdLst>
    <p:sldId id="301" r:id="rId6"/>
    <p:sldId id="302" r:id="rId7"/>
    <p:sldId id="258" r:id="rId8"/>
    <p:sldId id="275" r:id="rId9"/>
    <p:sldId id="266" r:id="rId10"/>
    <p:sldId id="276" r:id="rId11"/>
    <p:sldId id="277" r:id="rId12"/>
    <p:sldId id="290" r:id="rId13"/>
    <p:sldId id="289" r:id="rId14"/>
    <p:sldId id="300" r:id="rId15"/>
    <p:sldId id="267" r:id="rId16"/>
    <p:sldId id="279" r:id="rId17"/>
    <p:sldId id="299" r:id="rId18"/>
    <p:sldId id="291" r:id="rId19"/>
    <p:sldId id="288" r:id="rId20"/>
    <p:sldId id="278" r:id="rId21"/>
    <p:sldId id="303" r:id="rId22"/>
    <p:sldId id="304" r:id="rId23"/>
    <p:sldId id="298" r:id="rId24"/>
    <p:sldId id="297" r:id="rId25"/>
  </p:sldIdLst>
  <p:sldSz cx="9144000" cy="5143500" type="screen16x9"/>
  <p:notesSz cx="6858000" cy="9144000"/>
  <p:embeddedFontLst>
    <p:embeddedFont>
      <p:font typeface="DFPOP1-W9" panose="020B0604020202020204" charset="-128"/>
      <p:regular r:id="rId27"/>
    </p:embeddedFont>
    <p:embeddedFont>
      <p:font typeface="Arial-Rounded" panose="020B0500000000000000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303"/>
            <p14:sldId id="304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42" y="86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Ở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04D68-1539-4B4D-8206-E5571D9C4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42" y="741409"/>
            <a:ext cx="7554715" cy="3633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C225E-650C-4848-93AA-FEDF892B0F5D}"/>
              </a:ext>
            </a:extLst>
          </p:cNvPr>
          <p:cNvSpPr txBox="1"/>
          <p:nvPr/>
        </p:nvSpPr>
        <p:spPr>
          <a:xfrm>
            <a:off x="3509683" y="2138080"/>
            <a:ext cx="16610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vi-VN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chim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5AD529-6CB8-4C92-8234-E337B0690A8B}"/>
              </a:ext>
            </a:extLst>
          </p:cNvPr>
          <p:cNvSpPr txBox="1"/>
          <p:nvPr/>
        </p:nvSpPr>
        <p:spPr>
          <a:xfrm>
            <a:off x="6020449" y="2138080"/>
            <a:ext cx="16610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vi-VN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chim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219894-5E81-4525-8AAB-5F63D0D25327}"/>
              </a:ext>
            </a:extLst>
          </p:cNvPr>
          <p:cNvSpPr txBox="1"/>
          <p:nvPr/>
        </p:nvSpPr>
        <p:spPr>
          <a:xfrm>
            <a:off x="2935938" y="3144369"/>
            <a:ext cx="13676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lặng</a:t>
            </a:r>
            <a:r>
              <a:rPr lang="vi-VN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Łm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680504-75AB-422D-8FC0-5F3E406FFBC3}"/>
              </a:ext>
            </a:extLst>
          </p:cNvPr>
          <p:cNvSpPr txBox="1"/>
          <p:nvPr/>
        </p:nvSpPr>
        <p:spPr>
          <a:xfrm>
            <a:off x="4952571" y="3144369"/>
            <a:ext cx="13676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lặng</a:t>
            </a:r>
            <a:r>
              <a:rPr lang="vi-VN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Łm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1A25E8-418A-46E8-BE81-B48B67C7E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6" y="1042145"/>
            <a:ext cx="7932468" cy="24473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81E10F-C0AA-4F8E-8EA7-73EFE0E7B051}"/>
              </a:ext>
            </a:extLst>
          </p:cNvPr>
          <p:cNvSpPr txBox="1"/>
          <p:nvPr/>
        </p:nvSpPr>
        <p:spPr>
          <a:xfrm>
            <a:off x="885262" y="2232207"/>
            <a:ext cx="32367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vắng</a:t>
            </a:r>
            <a:r>
              <a:rPr lang="vi-VN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- </a:t>
            </a:r>
            <a:r>
              <a:rPr lang="vi-VN" sz="2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lặng</a:t>
            </a:r>
            <a:r>
              <a:rPr lang="vi-VN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- </a:t>
            </a:r>
            <a:r>
              <a:rPr lang="vi-VN" sz="2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chẳng</a:t>
            </a:r>
            <a:r>
              <a:rPr lang="vi-VN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</a:t>
            </a:r>
            <a:endParaRPr lang="en-US" sz="2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5117F-F2D2-4EC5-AF58-C2F61EFAD948}"/>
              </a:ext>
            </a:extLst>
          </p:cNvPr>
          <p:cNvSpPr txBox="1"/>
          <p:nvPr/>
        </p:nvSpPr>
        <p:spPr>
          <a:xfrm>
            <a:off x="4178616" y="2232206"/>
            <a:ext cx="16866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Łm</a:t>
            </a:r>
            <a:r>
              <a:rPr lang="vi-VN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- chim</a:t>
            </a:r>
            <a:endParaRPr lang="en-US" sz="2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13C61-2668-456D-BB16-471C8ABDB90B}"/>
              </a:ext>
            </a:extLst>
          </p:cNvPr>
          <p:cNvSpPr txBox="1"/>
          <p:nvPr/>
        </p:nvSpPr>
        <p:spPr>
          <a:xfrm>
            <a:off x="919506" y="2781294"/>
            <a:ext cx="19704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sóng</a:t>
            </a:r>
            <a:r>
              <a:rPr lang="vi-VN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– trong,</a:t>
            </a:r>
            <a:endParaRPr lang="en-US" sz="2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9BB85C-DB12-4CB9-9E36-62BF7D44AA5B}"/>
              </a:ext>
            </a:extLst>
          </p:cNvPr>
          <p:cNvSpPr txBox="1"/>
          <p:nvPr/>
        </p:nvSpPr>
        <p:spPr>
          <a:xfrm>
            <a:off x="2963323" y="2781294"/>
            <a:ext cx="13756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Π - </a:t>
            </a:r>
            <a:r>
              <a:rPr lang="vi-VN" sz="2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</a:t>
            </a:r>
            <a:r>
              <a:rPr lang="el-GR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Π</a:t>
            </a:r>
            <a:endParaRPr lang="en-US" sz="2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5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177" y="3981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</a:t>
            </a:r>
            <a:r>
              <a:rPr lang="vi-VN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ử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298</Words>
  <Application>Microsoft Office PowerPoint</Application>
  <PresentationFormat>On-screen Show (16:9)</PresentationFormat>
  <Paragraphs>90</Paragraphs>
  <Slides>20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Arial-Rounded</vt:lpstr>
      <vt:lpstr>Calibri</vt:lpstr>
      <vt:lpstr>Times New Roman</vt:lpstr>
      <vt:lpstr>inpin heiti</vt:lpstr>
      <vt:lpstr>Verdana</vt:lpstr>
      <vt:lpstr>Wingdings</vt:lpstr>
      <vt:lpstr>Arial</vt:lpstr>
      <vt:lpstr>DFPOP1-W9</vt:lpstr>
      <vt:lpstr>VNI-Brush</vt:lpstr>
      <vt:lpstr>HP001 4 hàng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Nguyễn Thị Thúy Hồng</cp:lastModifiedBy>
  <cp:revision>70</cp:revision>
  <dcterms:created xsi:type="dcterms:W3CDTF">2020-08-13T09:19:00Z</dcterms:created>
  <dcterms:modified xsi:type="dcterms:W3CDTF">2022-01-21T13:19:04Z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