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1"/>
    <p:sldMasterId id="2147483689" r:id="rId2"/>
    <p:sldMasterId id="2147483692" r:id="rId3"/>
  </p:sldMasterIdLst>
  <p:notesMasterIdLst>
    <p:notesMasterId r:id="rId14"/>
  </p:notesMasterIdLst>
  <p:handoutMasterIdLst>
    <p:handoutMasterId r:id="rId15"/>
  </p:handoutMasterIdLst>
  <p:sldIdLst>
    <p:sldId id="2007577113" r:id="rId4"/>
    <p:sldId id="2007577114" r:id="rId5"/>
    <p:sldId id="260" r:id="rId6"/>
    <p:sldId id="336" r:id="rId7"/>
    <p:sldId id="327" r:id="rId8"/>
    <p:sldId id="335" r:id="rId9"/>
    <p:sldId id="331" r:id="rId10"/>
    <p:sldId id="337" r:id="rId11"/>
    <p:sldId id="338" r:id="rId12"/>
    <p:sldId id="2007577115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3ABFF"/>
    <a:srgbClr val="DB93FF"/>
    <a:srgbClr val="CC66FF"/>
    <a:srgbClr val="00CC66"/>
    <a:srgbClr val="FF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4" autoAdjust="0"/>
    <p:restoredTop sz="94660"/>
  </p:normalViewPr>
  <p:slideViewPr>
    <p:cSldViewPr snapToGrid="0">
      <p:cViewPr varScale="1">
        <p:scale>
          <a:sx n="90" d="100"/>
          <a:sy n="90" d="100"/>
        </p:scale>
        <p:origin x="534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8" d="100"/>
          <a:sy n="68" d="100"/>
        </p:scale>
        <p:origin x="3288" y="8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7.xml"/><Relationship Id="rId19" Type="http://schemas.openxmlformats.org/officeDocument/2006/relationships/tableStyles" Target="tableStyle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AFCFA878-B618-4B38-93B9-AA47A0F27425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DA0C6BE-FECD-46F1-ADB3-715C6199A712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2FCA410-CD9D-4AF8-9A2E-8427E7CB6714}" type="datetimeFigureOut">
              <a:rPr lang="en-US" smtClean="0"/>
              <a:t>8/22/2021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82547BF-7567-448E-954F-E00478A32215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DDFFE7E-E5E4-485C-BD06-388DA587095A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169882D-54B9-471E-A101-F23B82F0EB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136648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10066AF-5B26-4EDD-8FAD-595EFBF60D7E}" type="datetimeFigureOut">
              <a:rPr lang="en-US" smtClean="0"/>
              <a:t>8/22/2021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F65F507-1483-497D-B293-80E7E228D0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92893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13" Type="http://schemas.openxmlformats.org/officeDocument/2006/relationships/image" Target="../media/image24.png"/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12" Type="http://schemas.openxmlformats.org/officeDocument/2006/relationships/image" Target="../media/image23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3.xml"/><Relationship Id="rId6" Type="http://schemas.openxmlformats.org/officeDocument/2006/relationships/image" Target="../media/image17.png"/><Relationship Id="rId11" Type="http://schemas.openxmlformats.org/officeDocument/2006/relationships/image" Target="../media/image22.png"/><Relationship Id="rId5" Type="http://schemas.openxmlformats.org/officeDocument/2006/relationships/image" Target="../media/image16.png"/><Relationship Id="rId10" Type="http://schemas.openxmlformats.org/officeDocument/2006/relationships/image" Target="../media/image21.png"/><Relationship Id="rId4" Type="http://schemas.openxmlformats.org/officeDocument/2006/relationships/image" Target="../media/image15.png"/><Relationship Id="rId9" Type="http://schemas.openxmlformats.org/officeDocument/2006/relationships/image" Target="../media/image20.png"/><Relationship Id="rId14" Type="http://schemas.openxmlformats.org/officeDocument/2006/relationships/image" Target="../media/image25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27.gif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28.png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30.svg"/><Relationship Id="rId4" Type="http://schemas.openxmlformats.org/officeDocument/2006/relationships/image" Target="../media/image29.png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8/22/2021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11585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217109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171820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60723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3713">
        <p:random/>
      </p:transition>
    </mc:Choice>
    <mc:Fallback xmlns="">
      <p:transition spd="slow" advClick="0" advTm="3713">
        <p:random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 rotWithShape="1">
          <a:blip r:embed="rId2" cstate="screen"/>
          <a:srcRect/>
          <a:stretch>
            <a:fillRect/>
          </a:stretch>
        </p:blipFill>
        <p:spPr>
          <a:xfrm>
            <a:off x="82505" y="108235"/>
            <a:ext cx="4097612" cy="1034827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 userDrawn="1"/>
        </p:nvPicPr>
        <p:blipFill rotWithShape="1">
          <a:blip r:embed="rId3" cstate="print"/>
          <a:srcRect/>
          <a:stretch>
            <a:fillRect/>
          </a:stretch>
        </p:blipFill>
        <p:spPr>
          <a:xfrm>
            <a:off x="19416" y="6502009"/>
            <a:ext cx="12192000" cy="353756"/>
          </a:xfrm>
          <a:prstGeom prst="rect">
            <a:avLst/>
          </a:prstGeom>
        </p:spPr>
      </p:pic>
      <p:sp>
        <p:nvSpPr>
          <p:cNvPr id="3" name="标题 2"/>
          <p:cNvSpPr>
            <a:spLocks noGrp="1"/>
          </p:cNvSpPr>
          <p:nvPr>
            <p:ph type="title" hasCustomPrompt="1"/>
          </p:nvPr>
        </p:nvSpPr>
        <p:spPr>
          <a:xfrm>
            <a:off x="2131309" y="131270"/>
            <a:ext cx="9552544" cy="757797"/>
          </a:xfrm>
          <a:prstGeom prst="rect">
            <a:avLst/>
          </a:prstGeom>
        </p:spPr>
        <p:txBody>
          <a:bodyPr/>
          <a:lstStyle>
            <a:lvl1pPr>
              <a:defRPr sz="4265" b="1">
                <a:solidFill>
                  <a:schemeClr val="accent1">
                    <a:lumMod val="50000"/>
                  </a:schemeClr>
                </a:solidFill>
                <a:latin typeface="Microsoft YaHei" panose="020B0503020204020204" charset="-122"/>
                <a:ea typeface="Microsoft YaHei" panose="020B0503020204020204" charset="-122"/>
              </a:defRPr>
            </a:lvl1pPr>
          </a:lstStyle>
          <a:p>
            <a:r>
              <a:rPr lang="zh-CN" altLang="en-US" dirty="0"/>
              <a:t>单击此处编辑母版标题</a:t>
            </a:r>
          </a:p>
        </p:txBody>
      </p:sp>
    </p:spTree>
    <p:extLst>
      <p:ext uri="{BB962C8B-B14F-4D97-AF65-F5344CB8AC3E}">
        <p14:creationId xmlns:p14="http://schemas.microsoft.com/office/powerpoint/2010/main" val="21724250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3713">
        <p:random/>
      </p:transition>
    </mc:Choice>
    <mc:Fallback xmlns="">
      <p:transition spd="slow" advClick="0" advTm="3713">
        <p:random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BF82D2-7A68-459D-A996-9BDDA2518FA4}" type="datetimeFigureOut">
              <a:rPr lang="zh-CN" altLang="en-US" smtClean="0"/>
              <a:t>2021/8/22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1EE5D-26FB-46D5-A381-ECFB35BF1D3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774994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2440">
        <p14:switch dir="r"/>
      </p:transition>
    </mc:Choice>
    <mc:Fallback xmlns="">
      <p:transition spd="slow" advTm="2440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BF82D2-7A68-459D-A996-9BDDA2518FA4}" type="datetimeFigureOut">
              <a:rPr lang="zh-CN" altLang="en-US" smtClean="0"/>
              <a:t>2021/8/22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1EE5D-26FB-46D5-A381-ECFB35BF1D3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64302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2440">
        <p14:switch dir="r"/>
      </p:transition>
    </mc:Choice>
    <mc:Fallback xmlns="">
      <p:transition spd="slow" advTm="2440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17">
            <a:extLst>
              <a:ext uri="{FF2B5EF4-FFF2-40B4-BE49-F238E27FC236}">
                <a16:creationId xmlns:a16="http://schemas.microsoft.com/office/drawing/2014/main" id="{12A7224A-529B-49DF-8994-1AEB021B7A9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7444" y="3178649"/>
            <a:ext cx="12209445" cy="3679353"/>
          </a:xfrm>
          <a:prstGeom prst="rect">
            <a:avLst/>
          </a:prstGeom>
        </p:spPr>
      </p:pic>
      <p:pic>
        <p:nvPicPr>
          <p:cNvPr id="8" name="1">
            <a:extLst>
              <a:ext uri="{FF2B5EF4-FFF2-40B4-BE49-F238E27FC236}">
                <a16:creationId xmlns:a16="http://schemas.microsoft.com/office/drawing/2014/main" id="{97C5E7E8-2083-4C6A-A02C-1F010E8FF22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/>
          <a:stretch>
            <a:fillRect/>
          </a:stretch>
        </p:blipFill>
        <p:spPr>
          <a:xfrm>
            <a:off x="2038979" y="2601144"/>
            <a:ext cx="4906376" cy="3980824"/>
          </a:xfrm>
          <a:prstGeom prst="rect">
            <a:avLst/>
          </a:prstGeom>
        </p:spPr>
      </p:pic>
      <p:pic>
        <p:nvPicPr>
          <p:cNvPr id="9" name="19">
            <a:extLst>
              <a:ext uri="{FF2B5EF4-FFF2-40B4-BE49-F238E27FC236}">
                <a16:creationId xmlns:a16="http://schemas.microsoft.com/office/drawing/2014/main" id="{81F8E7DE-5A5C-446A-83F2-883FAF09DF54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/>
          <a:stretch>
            <a:fillRect/>
          </a:stretch>
        </p:blipFill>
        <p:spPr>
          <a:xfrm flipH="1">
            <a:off x="8559038" y="4084499"/>
            <a:ext cx="3773430" cy="2705179"/>
          </a:xfrm>
          <a:prstGeom prst="rect">
            <a:avLst/>
          </a:prstGeom>
        </p:spPr>
      </p:pic>
      <p:pic>
        <p:nvPicPr>
          <p:cNvPr id="10" name="55">
            <a:extLst>
              <a:ext uri="{FF2B5EF4-FFF2-40B4-BE49-F238E27FC236}">
                <a16:creationId xmlns:a16="http://schemas.microsoft.com/office/drawing/2014/main" id="{A8904B3B-FC0C-4CA9-BFC2-AC0ADDB2602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screen"/>
          <a:srcRect/>
          <a:stretch>
            <a:fillRect/>
          </a:stretch>
        </p:blipFill>
        <p:spPr>
          <a:xfrm>
            <a:off x="857533" y="-215470"/>
            <a:ext cx="9803219" cy="3679353"/>
          </a:xfrm>
          <a:prstGeom prst="rect">
            <a:avLst/>
          </a:prstGeom>
        </p:spPr>
      </p:pic>
      <p:grpSp>
        <p:nvGrpSpPr>
          <p:cNvPr id="11" name="57">
            <a:extLst>
              <a:ext uri="{FF2B5EF4-FFF2-40B4-BE49-F238E27FC236}">
                <a16:creationId xmlns:a16="http://schemas.microsoft.com/office/drawing/2014/main" id="{A79173E2-791C-4E72-A892-035137321C46}"/>
              </a:ext>
            </a:extLst>
          </p:cNvPr>
          <p:cNvGrpSpPr/>
          <p:nvPr userDrawn="1"/>
        </p:nvGrpSpPr>
        <p:grpSpPr>
          <a:xfrm>
            <a:off x="6756819" y="3169720"/>
            <a:ext cx="804179" cy="374559"/>
            <a:chOff x="217691" y="6414967"/>
            <a:chExt cx="804180" cy="374559"/>
          </a:xfrm>
        </p:grpSpPr>
        <p:grpSp>
          <p:nvGrpSpPr>
            <p:cNvPr id="12" name="Group 4">
              <a:extLst>
                <a:ext uri="{FF2B5EF4-FFF2-40B4-BE49-F238E27FC236}">
                  <a16:creationId xmlns:a16="http://schemas.microsoft.com/office/drawing/2014/main" id="{5D588DCF-60C7-431C-9BB1-30DDF55E5E3C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217691" y="6414967"/>
              <a:ext cx="443922" cy="374559"/>
              <a:chOff x="3746" y="2079"/>
              <a:chExt cx="192" cy="162"/>
            </a:xfrm>
            <a:solidFill>
              <a:srgbClr val="A5CB01"/>
            </a:solidFill>
          </p:grpSpPr>
          <p:sp>
            <p:nvSpPr>
              <p:cNvPr id="18" name="Freeform 5">
                <a:extLst>
                  <a:ext uri="{FF2B5EF4-FFF2-40B4-BE49-F238E27FC236}">
                    <a16:creationId xmlns:a16="http://schemas.microsoft.com/office/drawing/2014/main" id="{CF2BC369-B52A-49AF-A119-90F74F645577}"/>
                  </a:ext>
                </a:extLst>
              </p:cNvPr>
              <p:cNvSpPr/>
              <p:nvPr/>
            </p:nvSpPr>
            <p:spPr bwMode="auto">
              <a:xfrm>
                <a:off x="3855" y="2108"/>
                <a:ext cx="83" cy="133"/>
              </a:xfrm>
              <a:custGeom>
                <a:avLst/>
                <a:gdLst>
                  <a:gd name="T0" fmla="*/ 8 w 34"/>
                  <a:gd name="T1" fmla="*/ 54 h 54"/>
                  <a:gd name="T2" fmla="*/ 23 w 34"/>
                  <a:gd name="T3" fmla="*/ 54 h 54"/>
                  <a:gd name="T4" fmla="*/ 34 w 34"/>
                  <a:gd name="T5" fmla="*/ 0 h 54"/>
                  <a:gd name="T6" fmla="*/ 8 w 34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4" h="54">
                    <a:moveTo>
                      <a:pt x="8" y="54"/>
                    </a:moveTo>
                    <a:cubicBezTo>
                      <a:pt x="23" y="54"/>
                      <a:pt x="23" y="54"/>
                      <a:pt x="23" y="54"/>
                    </a:cubicBezTo>
                    <a:cubicBezTo>
                      <a:pt x="15" y="34"/>
                      <a:pt x="34" y="0"/>
                      <a:pt x="34" y="0"/>
                    </a:cubicBezTo>
                    <a:cubicBezTo>
                      <a:pt x="0" y="23"/>
                      <a:pt x="8" y="54"/>
                      <a:pt x="8" y="5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34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799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  <p:sp>
            <p:nvSpPr>
              <p:cNvPr id="19" name="Freeform 6">
                <a:extLst>
                  <a:ext uri="{FF2B5EF4-FFF2-40B4-BE49-F238E27FC236}">
                    <a16:creationId xmlns:a16="http://schemas.microsoft.com/office/drawing/2014/main" id="{708F2D9C-5C1A-477C-9CFD-26BB7CFED78C}"/>
                  </a:ext>
                </a:extLst>
              </p:cNvPr>
              <p:cNvSpPr/>
              <p:nvPr/>
            </p:nvSpPr>
            <p:spPr bwMode="auto">
              <a:xfrm>
                <a:off x="3852" y="2089"/>
                <a:ext cx="86" cy="108"/>
              </a:xfrm>
              <a:custGeom>
                <a:avLst/>
                <a:gdLst>
                  <a:gd name="T0" fmla="*/ 35 w 35"/>
                  <a:gd name="T1" fmla="*/ 0 h 44"/>
                  <a:gd name="T2" fmla="*/ 0 w 35"/>
                  <a:gd name="T3" fmla="*/ 25 h 44"/>
                  <a:gd name="T4" fmla="*/ 5 w 35"/>
                  <a:gd name="T5" fmla="*/ 44 h 44"/>
                  <a:gd name="T6" fmla="*/ 35 w 35"/>
                  <a:gd name="T7" fmla="*/ 0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5" h="44">
                    <a:moveTo>
                      <a:pt x="35" y="0"/>
                    </a:moveTo>
                    <a:cubicBezTo>
                      <a:pt x="7" y="10"/>
                      <a:pt x="0" y="25"/>
                      <a:pt x="0" y="25"/>
                    </a:cubicBezTo>
                    <a:cubicBezTo>
                      <a:pt x="0" y="25"/>
                      <a:pt x="7" y="39"/>
                      <a:pt x="5" y="44"/>
                    </a:cubicBezTo>
                    <a:cubicBezTo>
                      <a:pt x="13" y="14"/>
                      <a:pt x="35" y="0"/>
                      <a:pt x="35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34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799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  <p:sp>
            <p:nvSpPr>
              <p:cNvPr id="20" name="Freeform 7">
                <a:extLst>
                  <a:ext uri="{FF2B5EF4-FFF2-40B4-BE49-F238E27FC236}">
                    <a16:creationId xmlns:a16="http://schemas.microsoft.com/office/drawing/2014/main" id="{1E23AC18-8118-42E4-B1E9-F8CF77208E60}"/>
                  </a:ext>
                </a:extLst>
              </p:cNvPr>
              <p:cNvSpPr/>
              <p:nvPr/>
            </p:nvSpPr>
            <p:spPr bwMode="auto">
              <a:xfrm>
                <a:off x="3746" y="2104"/>
                <a:ext cx="84" cy="132"/>
              </a:xfrm>
              <a:custGeom>
                <a:avLst/>
                <a:gdLst>
                  <a:gd name="T0" fmla="*/ 0 w 34"/>
                  <a:gd name="T1" fmla="*/ 0 h 54"/>
                  <a:gd name="T2" fmla="*/ 11 w 34"/>
                  <a:gd name="T3" fmla="*/ 54 h 54"/>
                  <a:gd name="T4" fmla="*/ 26 w 34"/>
                  <a:gd name="T5" fmla="*/ 54 h 54"/>
                  <a:gd name="T6" fmla="*/ 0 w 34"/>
                  <a:gd name="T7" fmla="*/ 0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4" h="54">
                    <a:moveTo>
                      <a:pt x="0" y="0"/>
                    </a:moveTo>
                    <a:cubicBezTo>
                      <a:pt x="0" y="0"/>
                      <a:pt x="19" y="35"/>
                      <a:pt x="11" y="54"/>
                    </a:cubicBezTo>
                    <a:cubicBezTo>
                      <a:pt x="26" y="54"/>
                      <a:pt x="26" y="54"/>
                      <a:pt x="26" y="54"/>
                    </a:cubicBezTo>
                    <a:cubicBezTo>
                      <a:pt x="26" y="54"/>
                      <a:pt x="34" y="23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34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799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  <p:sp>
            <p:nvSpPr>
              <p:cNvPr id="21" name="Freeform 8">
                <a:extLst>
                  <a:ext uri="{FF2B5EF4-FFF2-40B4-BE49-F238E27FC236}">
                    <a16:creationId xmlns:a16="http://schemas.microsoft.com/office/drawing/2014/main" id="{B68DF67C-8D8B-498F-84A1-7F84C24436A6}"/>
                  </a:ext>
                </a:extLst>
              </p:cNvPr>
              <p:cNvSpPr/>
              <p:nvPr/>
            </p:nvSpPr>
            <p:spPr bwMode="auto">
              <a:xfrm>
                <a:off x="3778" y="2079"/>
                <a:ext cx="106" cy="160"/>
              </a:xfrm>
              <a:custGeom>
                <a:avLst/>
                <a:gdLst>
                  <a:gd name="T0" fmla="*/ 0 w 43"/>
                  <a:gd name="T1" fmla="*/ 0 h 65"/>
                  <a:gd name="T2" fmla="*/ 15 w 43"/>
                  <a:gd name="T3" fmla="*/ 65 h 65"/>
                  <a:gd name="T4" fmla="*/ 32 w 43"/>
                  <a:gd name="T5" fmla="*/ 65 h 65"/>
                  <a:gd name="T6" fmla="*/ 0 w 43"/>
                  <a:gd name="T7" fmla="*/ 0 h 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3" h="65">
                    <a:moveTo>
                      <a:pt x="0" y="0"/>
                    </a:moveTo>
                    <a:cubicBezTo>
                      <a:pt x="0" y="0"/>
                      <a:pt x="24" y="41"/>
                      <a:pt x="15" y="65"/>
                    </a:cubicBezTo>
                    <a:cubicBezTo>
                      <a:pt x="32" y="65"/>
                      <a:pt x="32" y="65"/>
                      <a:pt x="32" y="65"/>
                    </a:cubicBezTo>
                    <a:cubicBezTo>
                      <a:pt x="32" y="65"/>
                      <a:pt x="43" y="27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34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799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</p:grpSp>
        <p:grpSp>
          <p:nvGrpSpPr>
            <p:cNvPr id="13" name="Group 4">
              <a:extLst>
                <a:ext uri="{FF2B5EF4-FFF2-40B4-BE49-F238E27FC236}">
                  <a16:creationId xmlns:a16="http://schemas.microsoft.com/office/drawing/2014/main" id="{BE779103-3A43-4A28-A437-8BE7016DE6FF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657417" y="6421203"/>
              <a:ext cx="364454" cy="307508"/>
              <a:chOff x="3746" y="2079"/>
              <a:chExt cx="192" cy="162"/>
            </a:xfrm>
            <a:solidFill>
              <a:srgbClr val="A5CB01"/>
            </a:solidFill>
          </p:grpSpPr>
          <p:sp>
            <p:nvSpPr>
              <p:cNvPr id="14" name="Freeform 5">
                <a:extLst>
                  <a:ext uri="{FF2B5EF4-FFF2-40B4-BE49-F238E27FC236}">
                    <a16:creationId xmlns:a16="http://schemas.microsoft.com/office/drawing/2014/main" id="{3B8992BB-9EDB-4AA9-869E-5FCD7A06CC89}"/>
                  </a:ext>
                </a:extLst>
              </p:cNvPr>
              <p:cNvSpPr/>
              <p:nvPr/>
            </p:nvSpPr>
            <p:spPr bwMode="auto">
              <a:xfrm>
                <a:off x="3855" y="2108"/>
                <a:ext cx="83" cy="133"/>
              </a:xfrm>
              <a:custGeom>
                <a:avLst/>
                <a:gdLst>
                  <a:gd name="T0" fmla="*/ 8 w 34"/>
                  <a:gd name="T1" fmla="*/ 54 h 54"/>
                  <a:gd name="T2" fmla="*/ 23 w 34"/>
                  <a:gd name="T3" fmla="*/ 54 h 54"/>
                  <a:gd name="T4" fmla="*/ 34 w 34"/>
                  <a:gd name="T5" fmla="*/ 0 h 54"/>
                  <a:gd name="T6" fmla="*/ 8 w 34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4" h="54">
                    <a:moveTo>
                      <a:pt x="8" y="54"/>
                    </a:moveTo>
                    <a:cubicBezTo>
                      <a:pt x="23" y="54"/>
                      <a:pt x="23" y="54"/>
                      <a:pt x="23" y="54"/>
                    </a:cubicBezTo>
                    <a:cubicBezTo>
                      <a:pt x="15" y="34"/>
                      <a:pt x="34" y="0"/>
                      <a:pt x="34" y="0"/>
                    </a:cubicBezTo>
                    <a:cubicBezTo>
                      <a:pt x="0" y="23"/>
                      <a:pt x="8" y="54"/>
                      <a:pt x="8" y="5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34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799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  <p:sp>
            <p:nvSpPr>
              <p:cNvPr id="15" name="Freeform 6">
                <a:extLst>
                  <a:ext uri="{FF2B5EF4-FFF2-40B4-BE49-F238E27FC236}">
                    <a16:creationId xmlns:a16="http://schemas.microsoft.com/office/drawing/2014/main" id="{B05E5337-3163-434D-8B02-CA46BAE04D6A}"/>
                  </a:ext>
                </a:extLst>
              </p:cNvPr>
              <p:cNvSpPr/>
              <p:nvPr/>
            </p:nvSpPr>
            <p:spPr bwMode="auto">
              <a:xfrm>
                <a:off x="3852" y="2089"/>
                <a:ext cx="86" cy="108"/>
              </a:xfrm>
              <a:custGeom>
                <a:avLst/>
                <a:gdLst>
                  <a:gd name="T0" fmla="*/ 35 w 35"/>
                  <a:gd name="T1" fmla="*/ 0 h 44"/>
                  <a:gd name="T2" fmla="*/ 0 w 35"/>
                  <a:gd name="T3" fmla="*/ 25 h 44"/>
                  <a:gd name="T4" fmla="*/ 5 w 35"/>
                  <a:gd name="T5" fmla="*/ 44 h 44"/>
                  <a:gd name="T6" fmla="*/ 35 w 35"/>
                  <a:gd name="T7" fmla="*/ 0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5" h="44">
                    <a:moveTo>
                      <a:pt x="35" y="0"/>
                    </a:moveTo>
                    <a:cubicBezTo>
                      <a:pt x="7" y="10"/>
                      <a:pt x="0" y="25"/>
                      <a:pt x="0" y="25"/>
                    </a:cubicBezTo>
                    <a:cubicBezTo>
                      <a:pt x="0" y="25"/>
                      <a:pt x="7" y="39"/>
                      <a:pt x="5" y="44"/>
                    </a:cubicBezTo>
                    <a:cubicBezTo>
                      <a:pt x="13" y="14"/>
                      <a:pt x="35" y="0"/>
                      <a:pt x="35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34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799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  <p:sp>
            <p:nvSpPr>
              <p:cNvPr id="16" name="Freeform 7">
                <a:extLst>
                  <a:ext uri="{FF2B5EF4-FFF2-40B4-BE49-F238E27FC236}">
                    <a16:creationId xmlns:a16="http://schemas.microsoft.com/office/drawing/2014/main" id="{44239E07-7548-460D-8361-4A105F23336D}"/>
                  </a:ext>
                </a:extLst>
              </p:cNvPr>
              <p:cNvSpPr/>
              <p:nvPr/>
            </p:nvSpPr>
            <p:spPr bwMode="auto">
              <a:xfrm>
                <a:off x="3746" y="2104"/>
                <a:ext cx="84" cy="132"/>
              </a:xfrm>
              <a:custGeom>
                <a:avLst/>
                <a:gdLst>
                  <a:gd name="T0" fmla="*/ 0 w 34"/>
                  <a:gd name="T1" fmla="*/ 0 h 54"/>
                  <a:gd name="T2" fmla="*/ 11 w 34"/>
                  <a:gd name="T3" fmla="*/ 54 h 54"/>
                  <a:gd name="T4" fmla="*/ 26 w 34"/>
                  <a:gd name="T5" fmla="*/ 54 h 54"/>
                  <a:gd name="T6" fmla="*/ 0 w 34"/>
                  <a:gd name="T7" fmla="*/ 0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4" h="54">
                    <a:moveTo>
                      <a:pt x="0" y="0"/>
                    </a:moveTo>
                    <a:cubicBezTo>
                      <a:pt x="0" y="0"/>
                      <a:pt x="19" y="35"/>
                      <a:pt x="11" y="54"/>
                    </a:cubicBezTo>
                    <a:cubicBezTo>
                      <a:pt x="26" y="54"/>
                      <a:pt x="26" y="54"/>
                      <a:pt x="26" y="54"/>
                    </a:cubicBezTo>
                    <a:cubicBezTo>
                      <a:pt x="26" y="54"/>
                      <a:pt x="34" y="23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34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799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  <p:sp>
            <p:nvSpPr>
              <p:cNvPr id="17" name="Freeform 8">
                <a:extLst>
                  <a:ext uri="{FF2B5EF4-FFF2-40B4-BE49-F238E27FC236}">
                    <a16:creationId xmlns:a16="http://schemas.microsoft.com/office/drawing/2014/main" id="{9A611E1F-D27F-4022-A6CF-123AB156C43D}"/>
                  </a:ext>
                </a:extLst>
              </p:cNvPr>
              <p:cNvSpPr/>
              <p:nvPr/>
            </p:nvSpPr>
            <p:spPr bwMode="auto">
              <a:xfrm>
                <a:off x="3778" y="2079"/>
                <a:ext cx="106" cy="160"/>
              </a:xfrm>
              <a:custGeom>
                <a:avLst/>
                <a:gdLst>
                  <a:gd name="T0" fmla="*/ 0 w 43"/>
                  <a:gd name="T1" fmla="*/ 0 h 65"/>
                  <a:gd name="T2" fmla="*/ 15 w 43"/>
                  <a:gd name="T3" fmla="*/ 65 h 65"/>
                  <a:gd name="T4" fmla="*/ 32 w 43"/>
                  <a:gd name="T5" fmla="*/ 65 h 65"/>
                  <a:gd name="T6" fmla="*/ 0 w 43"/>
                  <a:gd name="T7" fmla="*/ 0 h 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3" h="65">
                    <a:moveTo>
                      <a:pt x="0" y="0"/>
                    </a:moveTo>
                    <a:cubicBezTo>
                      <a:pt x="0" y="0"/>
                      <a:pt x="24" y="41"/>
                      <a:pt x="15" y="65"/>
                    </a:cubicBezTo>
                    <a:cubicBezTo>
                      <a:pt x="32" y="65"/>
                      <a:pt x="32" y="65"/>
                      <a:pt x="32" y="65"/>
                    </a:cubicBezTo>
                    <a:cubicBezTo>
                      <a:pt x="32" y="65"/>
                      <a:pt x="43" y="27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34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799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</p:grpSp>
      </p:grpSp>
      <p:pic>
        <p:nvPicPr>
          <p:cNvPr id="22" name="69">
            <a:extLst>
              <a:ext uri="{FF2B5EF4-FFF2-40B4-BE49-F238E27FC236}">
                <a16:creationId xmlns:a16="http://schemas.microsoft.com/office/drawing/2014/main" id="{BBEDC40F-84C7-45C7-A70C-C10D5C831240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screen"/>
          <a:stretch>
            <a:fillRect/>
          </a:stretch>
        </p:blipFill>
        <p:spPr>
          <a:xfrm>
            <a:off x="7222131" y="450640"/>
            <a:ext cx="4465330" cy="2328677"/>
          </a:xfrm>
          <a:prstGeom prst="rect">
            <a:avLst/>
          </a:prstGeom>
        </p:spPr>
      </p:pic>
      <p:sp>
        <p:nvSpPr>
          <p:cNvPr id="23" name="Rectangle 22">
            <a:extLst>
              <a:ext uri="{FF2B5EF4-FFF2-40B4-BE49-F238E27FC236}">
                <a16:creationId xmlns:a16="http://schemas.microsoft.com/office/drawing/2014/main" id="{72515E06-B7CD-449A-99F5-8556C5050E5F}"/>
              </a:ext>
            </a:extLst>
          </p:cNvPr>
          <p:cNvSpPr/>
          <p:nvPr userDrawn="1"/>
        </p:nvSpPr>
        <p:spPr>
          <a:xfrm>
            <a:off x="1936000" y="1050116"/>
            <a:ext cx="7329806" cy="1569658"/>
          </a:xfrm>
          <a:prstGeom prst="rect">
            <a:avLst/>
          </a:prstGeom>
          <a:noFill/>
        </p:spPr>
        <p:txBody>
          <a:bodyPr wrap="square" lIns="91436" tIns="45719" rIns="91436" bIns="45719">
            <a:spAutoFit/>
          </a:bodyPr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Chào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mừng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các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em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đến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với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</a:p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Môn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Toán</a:t>
            </a:r>
            <a:endParaRPr kumimoji="0" lang="en-US" altLang="zh-CN" sz="4800" b="1" i="1" u="none" strike="noStrike" kern="0" cap="none" spc="0" normalizeH="0" baseline="0" noProof="0" dirty="0">
              <a:ln w="9525">
                <a:solidFill>
                  <a:prstClr val="white"/>
                </a:solidFill>
                <a:prstDash val="solid"/>
              </a:ln>
              <a:solidFill>
                <a:srgbClr val="4472C4"/>
              </a:solidFill>
              <a:effectLst>
                <a:outerShdw blurRad="12700" dist="38100" dir="2700000" algn="tl" rotWithShape="0">
                  <a:srgbClr val="4472C4">
                    <a:lumMod val="60000"/>
                    <a:lumOff val="40000"/>
                  </a:srgbClr>
                </a:outerShdw>
              </a:effectLst>
              <a:uLnTx/>
              <a:uFillTx/>
              <a:latin typeface="Arial-Rounded" panose="020B0500000000000000" pitchFamily="34" charset="0"/>
              <a:ea typeface="等线" panose="02010600030101010101" pitchFamily="2" charset="-122"/>
              <a:cs typeface="Arial-Rounded" panose="020B0500000000000000" pitchFamily="34" charset="0"/>
              <a:sym typeface="+mn-lt"/>
            </a:endParaRPr>
          </a:p>
        </p:txBody>
      </p:sp>
      <p:pic>
        <p:nvPicPr>
          <p:cNvPr id="25" name="Picture 9" descr="E:\0000000我图PPT\00001PNG素材\儿童卡通\tr.png">
            <a:extLst>
              <a:ext uri="{FF2B5EF4-FFF2-40B4-BE49-F238E27FC236}">
                <a16:creationId xmlns:a16="http://schemas.microsoft.com/office/drawing/2014/main" id="{98AAE8C0-0F06-466A-9DBA-817AC3B18ADC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110" y="5065472"/>
            <a:ext cx="2354982" cy="15822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TextBox 25">
            <a:extLst>
              <a:ext uri="{FF2B5EF4-FFF2-40B4-BE49-F238E27FC236}">
                <a16:creationId xmlns:a16="http://schemas.microsoft.com/office/drawing/2014/main" id="{3F9A88FF-981D-4D54-89F8-E14626D6ADBD}"/>
              </a:ext>
            </a:extLst>
          </p:cNvPr>
          <p:cNvSpPr txBox="1"/>
          <p:nvPr userDrawn="1"/>
        </p:nvSpPr>
        <p:spPr>
          <a:xfrm>
            <a:off x="1601227" y="6533239"/>
            <a:ext cx="701451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Thiết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kế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bởi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Hương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Thảo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: tranthao121004@gmail.com</a:t>
            </a:r>
          </a:p>
        </p:txBody>
      </p:sp>
    </p:spTree>
    <p:extLst>
      <p:ext uri="{BB962C8B-B14F-4D97-AF65-F5344CB8AC3E}">
        <p14:creationId xmlns:p14="http://schemas.microsoft.com/office/powerpoint/2010/main" val="18601839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250"/>
                            </p:stCondLst>
                            <p:childTnLst>
                              <p:par>
                                <p:cTn id="2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750"/>
                            </p:stCondLst>
                            <p:childTnLst>
                              <p:par>
                                <p:cTn id="3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8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</p:bld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5F0B98-6806-4E5A-AF36-1A599EA8F3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365126"/>
            <a:ext cx="10515599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BB575B3-456E-4BC5-9E8A-935920C8A5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1" y="1825626"/>
            <a:ext cx="10515599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4970E6E-3D3A-4094-B7AB-5E51EF91889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199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C0CCC1F2-EC4C-438A-A626-EF38FEB19E62}" type="datetimeFigureOut">
              <a:rPr lang="en-US" smtClean="0"/>
              <a:t>8/22/2021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58DAD1E-B1EC-4442-91F3-A1B93E7004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1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2BFAE14-20AD-4F99-B50F-F8A5DB4E29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1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F9B525D6-B33C-4B02-B16B-D7EC1E9A098D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image 101">
            <a:extLst>
              <a:ext uri="{FF2B5EF4-FFF2-40B4-BE49-F238E27FC236}">
                <a16:creationId xmlns:a16="http://schemas.microsoft.com/office/drawing/2014/main" id="{F5619E5B-F788-4415-BCE7-377433451BE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0" y="1"/>
            <a:ext cx="12192003" cy="6858001"/>
          </a:xfrm>
          <a:prstGeom prst="rect">
            <a:avLst/>
          </a:prstGeom>
        </p:spPr>
      </p:pic>
      <p:sp>
        <p:nvSpPr>
          <p:cNvPr id="8" name="任意形状 34">
            <a:extLst>
              <a:ext uri="{FF2B5EF4-FFF2-40B4-BE49-F238E27FC236}">
                <a16:creationId xmlns:a16="http://schemas.microsoft.com/office/drawing/2014/main" id="{C14C9137-2D10-424B-A009-7AC8617014CB}"/>
              </a:ext>
            </a:extLst>
          </p:cNvPr>
          <p:cNvSpPr/>
          <p:nvPr userDrawn="1"/>
        </p:nvSpPr>
        <p:spPr>
          <a:xfrm>
            <a:off x="10059220" y="4741024"/>
            <a:ext cx="3074912" cy="3074912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9" name="矩形 7">
            <a:extLst>
              <a:ext uri="{FF2B5EF4-FFF2-40B4-BE49-F238E27FC236}">
                <a16:creationId xmlns:a16="http://schemas.microsoft.com/office/drawing/2014/main" id="{9716026E-F2E9-43B9-ACD3-D607B1334955}"/>
              </a:ext>
            </a:extLst>
          </p:cNvPr>
          <p:cNvSpPr/>
          <p:nvPr userDrawn="1"/>
        </p:nvSpPr>
        <p:spPr>
          <a:xfrm>
            <a:off x="1538273" y="1186047"/>
            <a:ext cx="9398018" cy="4774401"/>
          </a:xfrm>
          <a:prstGeom prst="rect">
            <a:avLst/>
          </a:prstGeom>
          <a:solidFill>
            <a:srgbClr val="FDCE66"/>
          </a:solidFill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0" name="矩形 5">
            <a:extLst>
              <a:ext uri="{FF2B5EF4-FFF2-40B4-BE49-F238E27FC236}">
                <a16:creationId xmlns:a16="http://schemas.microsoft.com/office/drawing/2014/main" id="{80AB0848-6063-41B9-888E-A6A8F3A902CB}"/>
              </a:ext>
            </a:extLst>
          </p:cNvPr>
          <p:cNvSpPr/>
          <p:nvPr userDrawn="1"/>
        </p:nvSpPr>
        <p:spPr>
          <a:xfrm>
            <a:off x="1247965" y="885551"/>
            <a:ext cx="9531355" cy="4987524"/>
          </a:xfrm>
          <a:prstGeom prst="rect">
            <a:avLst/>
          </a:prstGeom>
          <a:solidFill>
            <a:srgbClr val="039373"/>
          </a:solidFill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799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1" name="矩形 8">
            <a:extLst>
              <a:ext uri="{FF2B5EF4-FFF2-40B4-BE49-F238E27FC236}">
                <a16:creationId xmlns:a16="http://schemas.microsoft.com/office/drawing/2014/main" id="{05E1C943-43C2-45EC-9F62-0A38D90A0B7F}"/>
              </a:ext>
            </a:extLst>
          </p:cNvPr>
          <p:cNvSpPr/>
          <p:nvPr userDrawn="1"/>
        </p:nvSpPr>
        <p:spPr>
          <a:xfrm>
            <a:off x="867967" y="5630648"/>
            <a:ext cx="10456068" cy="482200"/>
          </a:xfrm>
          <a:prstGeom prst="rect">
            <a:avLst/>
          </a:prstGeom>
          <a:solidFill>
            <a:srgbClr val="DAA16D"/>
          </a:solidFill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2" name="图片 13">
            <a:extLst>
              <a:ext uri="{FF2B5EF4-FFF2-40B4-BE49-F238E27FC236}">
                <a16:creationId xmlns:a16="http://schemas.microsoft.com/office/drawing/2014/main" id="{E35B7810-C6CA-4B43-BF87-92A05633EE7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8100000">
            <a:off x="1457380" y="5086237"/>
            <a:ext cx="971344" cy="972754"/>
          </a:xfrm>
          <a:prstGeom prst="rect">
            <a:avLst/>
          </a:prstGeom>
        </p:spPr>
      </p:pic>
      <p:sp>
        <p:nvSpPr>
          <p:cNvPr id="13" name="椭圆 14">
            <a:extLst>
              <a:ext uri="{FF2B5EF4-FFF2-40B4-BE49-F238E27FC236}">
                <a16:creationId xmlns:a16="http://schemas.microsoft.com/office/drawing/2014/main" id="{6047DAB5-B329-4A18-A0D9-69C5C3BD7D3C}"/>
              </a:ext>
            </a:extLst>
          </p:cNvPr>
          <p:cNvSpPr/>
          <p:nvPr userDrawn="1"/>
        </p:nvSpPr>
        <p:spPr>
          <a:xfrm>
            <a:off x="193569" y="344265"/>
            <a:ext cx="947231" cy="947232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4" name="图片 29">
            <a:extLst>
              <a:ext uri="{FF2B5EF4-FFF2-40B4-BE49-F238E27FC236}">
                <a16:creationId xmlns:a16="http://schemas.microsoft.com/office/drawing/2014/main" id="{EACEA673-F397-42C2-840F-E109E4EC8730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 rot="2700000">
            <a:off x="10352337" y="4602420"/>
            <a:ext cx="602779" cy="1767959"/>
          </a:xfrm>
          <a:prstGeom prst="rect">
            <a:avLst/>
          </a:prstGeom>
        </p:spPr>
      </p:pic>
      <p:pic>
        <p:nvPicPr>
          <p:cNvPr id="15" name="image 102">
            <a:extLst>
              <a:ext uri="{FF2B5EF4-FFF2-40B4-BE49-F238E27FC236}">
                <a16:creationId xmlns:a16="http://schemas.microsoft.com/office/drawing/2014/main" id="{8DFADF00-A5EA-4AA8-88EF-F98171658C84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rcRect/>
          <a:stretch>
            <a:fillRect/>
          </a:stretch>
        </p:blipFill>
        <p:spPr>
          <a:xfrm>
            <a:off x="11213302" y="343751"/>
            <a:ext cx="933436" cy="698048"/>
          </a:xfrm>
          <a:prstGeom prst="rect">
            <a:avLst/>
          </a:prstGeom>
        </p:spPr>
      </p:pic>
      <p:sp>
        <p:nvSpPr>
          <p:cNvPr id="16" name="椭圆 24">
            <a:extLst>
              <a:ext uri="{FF2B5EF4-FFF2-40B4-BE49-F238E27FC236}">
                <a16:creationId xmlns:a16="http://schemas.microsoft.com/office/drawing/2014/main" id="{EA6C425B-7238-4DD9-B228-6700E4407813}"/>
              </a:ext>
            </a:extLst>
          </p:cNvPr>
          <p:cNvSpPr/>
          <p:nvPr userDrawn="1"/>
        </p:nvSpPr>
        <p:spPr>
          <a:xfrm>
            <a:off x="11539853" y="750715"/>
            <a:ext cx="572351" cy="572351"/>
          </a:xfrm>
          <a:prstGeom prst="ellipse">
            <a:avLst/>
          </a:prstGeom>
          <a:solidFill>
            <a:srgbClr val="F99450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7" name="椭圆 36">
            <a:extLst>
              <a:ext uri="{FF2B5EF4-FFF2-40B4-BE49-F238E27FC236}">
                <a16:creationId xmlns:a16="http://schemas.microsoft.com/office/drawing/2014/main" id="{4EC2650B-0F3B-447D-83AA-A966A9988A02}"/>
              </a:ext>
            </a:extLst>
          </p:cNvPr>
          <p:cNvSpPr/>
          <p:nvPr userDrawn="1"/>
        </p:nvSpPr>
        <p:spPr>
          <a:xfrm>
            <a:off x="254898" y="6059219"/>
            <a:ext cx="572351" cy="572351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8" name="椭圆 37">
            <a:extLst>
              <a:ext uri="{FF2B5EF4-FFF2-40B4-BE49-F238E27FC236}">
                <a16:creationId xmlns:a16="http://schemas.microsoft.com/office/drawing/2014/main" id="{481AEDB8-B1A6-4129-BC93-70B0544013BB}"/>
              </a:ext>
            </a:extLst>
          </p:cNvPr>
          <p:cNvSpPr/>
          <p:nvPr userDrawn="1"/>
        </p:nvSpPr>
        <p:spPr>
          <a:xfrm>
            <a:off x="689352" y="4237644"/>
            <a:ext cx="359357" cy="359356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grpSp>
        <p:nvGrpSpPr>
          <p:cNvPr id="19" name="组合 6">
            <a:extLst>
              <a:ext uri="{FF2B5EF4-FFF2-40B4-BE49-F238E27FC236}">
                <a16:creationId xmlns:a16="http://schemas.microsoft.com/office/drawing/2014/main" id="{A0BC39FD-4813-49FA-9DA6-0CF2EBE8656C}"/>
              </a:ext>
            </a:extLst>
          </p:cNvPr>
          <p:cNvGrpSpPr/>
          <p:nvPr userDrawn="1"/>
        </p:nvGrpSpPr>
        <p:grpSpPr>
          <a:xfrm>
            <a:off x="2843213" y="5216310"/>
            <a:ext cx="1014412" cy="414337"/>
            <a:chOff x="2843213" y="5216309"/>
            <a:chExt cx="1014412" cy="414337"/>
          </a:xfrm>
        </p:grpSpPr>
        <p:sp>
          <p:nvSpPr>
            <p:cNvPr id="20" name="圆角矩形 38">
              <a:extLst>
                <a:ext uri="{FF2B5EF4-FFF2-40B4-BE49-F238E27FC236}">
                  <a16:creationId xmlns:a16="http://schemas.microsoft.com/office/drawing/2014/main" id="{AA2D5A7F-B74D-494D-813D-6361C99C4569}"/>
                </a:ext>
              </a:extLst>
            </p:cNvPr>
            <p:cNvSpPr/>
            <p:nvPr/>
          </p:nvSpPr>
          <p:spPr>
            <a:xfrm>
              <a:off x="2843213" y="5216311"/>
              <a:ext cx="1014412" cy="414335"/>
            </a:xfrm>
            <a:prstGeom prst="roundRect">
              <a:avLst/>
            </a:prstGeom>
            <a:solidFill>
              <a:schemeClr val="bg1"/>
            </a:solidFill>
            <a:ln w="63500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34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zh-CN" altLang="en-US" sz="1799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1" name="圆角矩形 39">
              <a:extLst>
                <a:ext uri="{FF2B5EF4-FFF2-40B4-BE49-F238E27FC236}">
                  <a16:creationId xmlns:a16="http://schemas.microsoft.com/office/drawing/2014/main" id="{D7894BD1-88DD-4FC8-BCB6-2922907AA46A}"/>
                </a:ext>
              </a:extLst>
            </p:cNvPr>
            <p:cNvSpPr/>
            <p:nvPr/>
          </p:nvSpPr>
          <p:spPr>
            <a:xfrm>
              <a:off x="2843213" y="5216309"/>
              <a:ext cx="1014412" cy="144000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  <a:ln w="63500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34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zh-CN" altLang="en-US" sz="1799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</p:grpSp>
      <p:sp>
        <p:nvSpPr>
          <p:cNvPr id="22" name="圆角矩形 40">
            <a:extLst>
              <a:ext uri="{FF2B5EF4-FFF2-40B4-BE49-F238E27FC236}">
                <a16:creationId xmlns:a16="http://schemas.microsoft.com/office/drawing/2014/main" id="{3B8CAB01-2B7D-4D0B-9578-C612F98A27B9}"/>
              </a:ext>
            </a:extLst>
          </p:cNvPr>
          <p:cNvSpPr/>
          <p:nvPr userDrawn="1"/>
        </p:nvSpPr>
        <p:spPr>
          <a:xfrm>
            <a:off x="4064370" y="5437765"/>
            <a:ext cx="528638" cy="18000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23" name="圆角矩形 41">
            <a:extLst>
              <a:ext uri="{FF2B5EF4-FFF2-40B4-BE49-F238E27FC236}">
                <a16:creationId xmlns:a16="http://schemas.microsoft.com/office/drawing/2014/main" id="{0C186285-9E91-4691-86D3-E46A74193EC4}"/>
              </a:ext>
            </a:extLst>
          </p:cNvPr>
          <p:cNvSpPr/>
          <p:nvPr userDrawn="1"/>
        </p:nvSpPr>
        <p:spPr>
          <a:xfrm>
            <a:off x="4764458" y="5437765"/>
            <a:ext cx="528638" cy="180000"/>
          </a:xfrm>
          <a:prstGeom prst="roundRect">
            <a:avLst/>
          </a:prstGeom>
          <a:solidFill>
            <a:schemeClr val="bg1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24" name="圆角矩形 42">
            <a:extLst>
              <a:ext uri="{FF2B5EF4-FFF2-40B4-BE49-F238E27FC236}">
                <a16:creationId xmlns:a16="http://schemas.microsoft.com/office/drawing/2014/main" id="{A2705D01-A040-4E4A-883D-4BD5C29C021A}"/>
              </a:ext>
            </a:extLst>
          </p:cNvPr>
          <p:cNvSpPr/>
          <p:nvPr userDrawn="1"/>
        </p:nvSpPr>
        <p:spPr>
          <a:xfrm>
            <a:off x="8536359" y="5437765"/>
            <a:ext cx="528638" cy="180000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27" name="椭圆 23">
            <a:extLst>
              <a:ext uri="{FF2B5EF4-FFF2-40B4-BE49-F238E27FC236}">
                <a16:creationId xmlns:a16="http://schemas.microsoft.com/office/drawing/2014/main" id="{9EEF6288-0955-47AE-970F-1BDC347335AB}"/>
              </a:ext>
            </a:extLst>
          </p:cNvPr>
          <p:cNvSpPr/>
          <p:nvPr userDrawn="1"/>
        </p:nvSpPr>
        <p:spPr>
          <a:xfrm>
            <a:off x="1864527" y="304123"/>
            <a:ext cx="359137" cy="359136"/>
          </a:xfrm>
          <a:prstGeom prst="ellipse">
            <a:avLst/>
          </a:prstGeom>
          <a:solidFill>
            <a:srgbClr val="BD9EE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799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28" name="椭圆 25">
            <a:extLst>
              <a:ext uri="{FF2B5EF4-FFF2-40B4-BE49-F238E27FC236}">
                <a16:creationId xmlns:a16="http://schemas.microsoft.com/office/drawing/2014/main" id="{88A16611-3149-4D32-ADB6-394BBDB68EAE}"/>
              </a:ext>
            </a:extLst>
          </p:cNvPr>
          <p:cNvSpPr/>
          <p:nvPr userDrawn="1"/>
        </p:nvSpPr>
        <p:spPr>
          <a:xfrm>
            <a:off x="10059219" y="483691"/>
            <a:ext cx="359137" cy="359136"/>
          </a:xfrm>
          <a:prstGeom prst="ellipse">
            <a:avLst/>
          </a:prstGeom>
          <a:solidFill>
            <a:srgbClr val="F99450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344696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2">
            <a:extLst>
              <a:ext uri="{FF2B5EF4-FFF2-40B4-BE49-F238E27FC236}">
                <a16:creationId xmlns:a16="http://schemas.microsoft.com/office/drawing/2014/main" id="{AC79E82E-725A-4A5C-8870-87B87B2217D2}"/>
              </a:ext>
            </a:extLst>
          </p:cNvPr>
          <p:cNvSpPr/>
          <p:nvPr userDrawn="1"/>
        </p:nvSpPr>
        <p:spPr>
          <a:xfrm>
            <a:off x="516733" y="469294"/>
            <a:ext cx="11158538" cy="5919412"/>
          </a:xfrm>
          <a:prstGeom prst="rect">
            <a:avLst/>
          </a:prstGeom>
          <a:solidFill>
            <a:schemeClr val="bg1"/>
          </a:solidFill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799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0" name="椭圆 4">
            <a:extLst>
              <a:ext uri="{FF2B5EF4-FFF2-40B4-BE49-F238E27FC236}">
                <a16:creationId xmlns:a16="http://schemas.microsoft.com/office/drawing/2014/main" id="{7704643A-27F9-4F01-AE4B-E1CF77BBF789}"/>
              </a:ext>
            </a:extLst>
          </p:cNvPr>
          <p:cNvSpPr/>
          <p:nvPr userDrawn="1"/>
        </p:nvSpPr>
        <p:spPr>
          <a:xfrm>
            <a:off x="-224146" y="-171430"/>
            <a:ext cx="703249" cy="703250"/>
          </a:xfrm>
          <a:prstGeom prst="ellipse">
            <a:avLst/>
          </a:prstGeom>
          <a:solidFill>
            <a:srgbClr val="FFE799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1" name="任意形状 6">
            <a:extLst>
              <a:ext uri="{FF2B5EF4-FFF2-40B4-BE49-F238E27FC236}">
                <a16:creationId xmlns:a16="http://schemas.microsoft.com/office/drawing/2014/main" id="{52809BF3-EAF2-418A-8FE2-3182C056114E}"/>
              </a:ext>
            </a:extLst>
          </p:cNvPr>
          <p:cNvSpPr/>
          <p:nvPr userDrawn="1"/>
        </p:nvSpPr>
        <p:spPr>
          <a:xfrm>
            <a:off x="-403245" y="5468730"/>
            <a:ext cx="1839953" cy="1839953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C4D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2" name="椭圆 7">
            <a:extLst>
              <a:ext uri="{FF2B5EF4-FFF2-40B4-BE49-F238E27FC236}">
                <a16:creationId xmlns:a16="http://schemas.microsoft.com/office/drawing/2014/main" id="{FFF22FB9-6783-415D-BC60-2669AA680D3C}"/>
              </a:ext>
            </a:extLst>
          </p:cNvPr>
          <p:cNvSpPr/>
          <p:nvPr userDrawn="1"/>
        </p:nvSpPr>
        <p:spPr>
          <a:xfrm>
            <a:off x="11764216" y="6442392"/>
            <a:ext cx="302176" cy="302177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3" name="图片 8">
            <a:extLst>
              <a:ext uri="{FF2B5EF4-FFF2-40B4-BE49-F238E27FC236}">
                <a16:creationId xmlns:a16="http://schemas.microsoft.com/office/drawing/2014/main" id="{B600497A-4A7B-4AA5-AFC0-36CD65FDAE7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2700000">
            <a:off x="10957685" y="5135838"/>
            <a:ext cx="602779" cy="1767959"/>
          </a:xfrm>
          <a:prstGeom prst="rect">
            <a:avLst/>
          </a:prstGeom>
        </p:spPr>
      </p:pic>
      <p:sp>
        <p:nvSpPr>
          <p:cNvPr id="14" name="椭圆 9">
            <a:extLst>
              <a:ext uri="{FF2B5EF4-FFF2-40B4-BE49-F238E27FC236}">
                <a16:creationId xmlns:a16="http://schemas.microsoft.com/office/drawing/2014/main" id="{E108BAEE-4A24-4598-AEF4-3244CF1E929F}"/>
              </a:ext>
            </a:extLst>
          </p:cNvPr>
          <p:cNvSpPr/>
          <p:nvPr userDrawn="1"/>
        </p:nvSpPr>
        <p:spPr>
          <a:xfrm>
            <a:off x="10478502" y="-122394"/>
            <a:ext cx="417175" cy="417175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245334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22A9BE9-7F72-794D-9F3C-9A8FE2E8F6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9"/>
            <a:ext cx="10515599" cy="2852737"/>
          </a:xfrm>
          <a:prstGeom prst="rect">
            <a:avLst/>
          </a:prstGeom>
        </p:spPr>
        <p:txBody>
          <a:bodyPr anchor="b"/>
          <a:lstStyle>
            <a:lvl1pPr>
              <a:defRPr sz="5999"/>
            </a:lvl1pPr>
          </a:lstStyle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13AC6F02-871E-DE47-AC93-1CD134CED5F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599" cy="15001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399">
                <a:solidFill>
                  <a:schemeClr val="tx1">
                    <a:tint val="75000"/>
                  </a:schemeClr>
                </a:solidFill>
              </a:defRPr>
            </a:lvl1pPr>
            <a:lvl2pPr marL="457173" indent="0">
              <a:buNone/>
              <a:defRPr sz="1999">
                <a:solidFill>
                  <a:schemeClr val="tx1">
                    <a:tint val="75000"/>
                  </a:schemeClr>
                </a:solidFill>
              </a:defRPr>
            </a:lvl2pPr>
            <a:lvl3pPr marL="914347" indent="0">
              <a:buNone/>
              <a:defRPr sz="1799">
                <a:solidFill>
                  <a:schemeClr val="tx1">
                    <a:tint val="75000"/>
                  </a:schemeClr>
                </a:solidFill>
              </a:defRPr>
            </a:lvl3pPr>
            <a:lvl4pPr marL="1371519" indent="0">
              <a:buNone/>
              <a:defRPr sz="1599">
                <a:solidFill>
                  <a:schemeClr val="tx1">
                    <a:tint val="75000"/>
                  </a:schemeClr>
                </a:solidFill>
              </a:defRPr>
            </a:lvl4pPr>
            <a:lvl5pPr marL="1828693" indent="0">
              <a:buNone/>
              <a:defRPr sz="1599">
                <a:solidFill>
                  <a:schemeClr val="tx1">
                    <a:tint val="75000"/>
                  </a:schemeClr>
                </a:solidFill>
              </a:defRPr>
            </a:lvl5pPr>
            <a:lvl6pPr marL="2285866" indent="0">
              <a:buNone/>
              <a:defRPr sz="1599">
                <a:solidFill>
                  <a:schemeClr val="tx1">
                    <a:tint val="75000"/>
                  </a:schemeClr>
                </a:solidFill>
              </a:defRPr>
            </a:lvl6pPr>
            <a:lvl7pPr marL="2743040" indent="0">
              <a:buNone/>
              <a:defRPr sz="1599">
                <a:solidFill>
                  <a:schemeClr val="tx1">
                    <a:tint val="75000"/>
                  </a:schemeClr>
                </a:solidFill>
              </a:defRPr>
            </a:lvl7pPr>
            <a:lvl8pPr marL="3200213" indent="0">
              <a:buNone/>
              <a:defRPr sz="1599">
                <a:solidFill>
                  <a:schemeClr val="tx1">
                    <a:tint val="75000"/>
                  </a:schemeClr>
                </a:solidFill>
              </a:defRPr>
            </a:lvl8pPr>
            <a:lvl9pPr marL="3657387" indent="0">
              <a:buNone/>
              <a:defRPr sz="1599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1C55CEBD-7C39-394B-A99F-80554FC46B4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199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84B79D43-DAE6-0F47-A9C1-04982654FBFB}" type="datetimeFigureOut">
              <a:rPr kumimoji="1" lang="zh-CN" altLang="en-US" smtClean="0"/>
              <a:t>2021/8/22</a:t>
            </a:fld>
            <a:endParaRPr kumimoji="1"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AB24BB0A-6CBD-2E41-ACC7-D29880DA3B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1" cy="365125"/>
          </a:xfrm>
          <a:prstGeom prst="rect">
            <a:avLst/>
          </a:prstGeom>
        </p:spPr>
        <p:txBody>
          <a:bodyPr/>
          <a:lstStyle/>
          <a:p>
            <a:endParaRPr kumimoji="1"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0CDC3A08-879E-9449-ADFD-682ABDEB91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1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EEF17B97-31AA-F046-A2B1-CB7B8C901C9E}" type="slidenum">
              <a:rPr kumimoji="1" lang="zh-CN" altLang="en-US" smtClean="0"/>
              <a:t>‹#›</a:t>
            </a:fld>
            <a:endParaRPr kumimoji="1" lang="zh-CN" altLang="en-US"/>
          </a:p>
        </p:txBody>
      </p:sp>
      <p:pic>
        <p:nvPicPr>
          <p:cNvPr id="8" name="bkgr 2">
            <a:extLst>
              <a:ext uri="{FF2B5EF4-FFF2-40B4-BE49-F238E27FC236}">
                <a16:creationId xmlns:a16="http://schemas.microsoft.com/office/drawing/2014/main" id="{38AC285F-500F-4823-9925-F5126EFF53E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643"/>
          <a:stretch/>
        </p:blipFill>
        <p:spPr>
          <a:xfrm>
            <a:off x="1" y="0"/>
            <a:ext cx="12192000" cy="6858000"/>
          </a:xfrm>
          <a:prstGeom prst="rect">
            <a:avLst/>
          </a:prstGeom>
        </p:spPr>
      </p:pic>
      <p:pic>
        <p:nvPicPr>
          <p:cNvPr id="9" name="bkgr 3">
            <a:extLst>
              <a:ext uri="{FF2B5EF4-FFF2-40B4-BE49-F238E27FC236}">
                <a16:creationId xmlns:a16="http://schemas.microsoft.com/office/drawing/2014/main" id="{18D8E4D1-5BEA-47FB-B6B1-77140B0ACF5F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6350" y="1616716"/>
            <a:ext cx="12191999" cy="3967171"/>
          </a:xfrm>
          <a:prstGeom prst="rect">
            <a:avLst/>
          </a:prstGeom>
        </p:spPr>
      </p:pic>
      <p:pic>
        <p:nvPicPr>
          <p:cNvPr id="10" name="Mây 3">
            <a:extLst>
              <a:ext uri="{FF2B5EF4-FFF2-40B4-BE49-F238E27FC236}">
                <a16:creationId xmlns:a16="http://schemas.microsoft.com/office/drawing/2014/main" id="{CF296135-D4DF-40CF-91AE-3DDE6EC7F549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1738" y="459895"/>
            <a:ext cx="1164368" cy="535609"/>
          </a:xfrm>
          <a:prstGeom prst="rect">
            <a:avLst/>
          </a:prstGeom>
        </p:spPr>
      </p:pic>
      <p:pic>
        <p:nvPicPr>
          <p:cNvPr id="11" name="Mặt trời">
            <a:extLst>
              <a:ext uri="{FF2B5EF4-FFF2-40B4-BE49-F238E27FC236}">
                <a16:creationId xmlns:a16="http://schemas.microsoft.com/office/drawing/2014/main" id="{C82272DC-9AE7-4F8A-9DBC-18B437E63E7E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6930" y="31135"/>
            <a:ext cx="1246992" cy="1242836"/>
          </a:xfrm>
          <a:prstGeom prst="rect">
            <a:avLst/>
          </a:prstGeom>
        </p:spPr>
      </p:pic>
      <p:pic>
        <p:nvPicPr>
          <p:cNvPr id="12" name="Bảng">
            <a:extLst>
              <a:ext uri="{FF2B5EF4-FFF2-40B4-BE49-F238E27FC236}">
                <a16:creationId xmlns:a16="http://schemas.microsoft.com/office/drawing/2014/main" id="{AE27FC4A-F65E-4234-B487-16E04BB5CC3F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3931" y="1223059"/>
            <a:ext cx="7924137" cy="4570649"/>
          </a:xfrm>
          <a:prstGeom prst="rect">
            <a:avLst/>
          </a:prstGeom>
        </p:spPr>
      </p:pic>
      <p:pic>
        <p:nvPicPr>
          <p:cNvPr id="13" name="bkgr 1">
            <a:extLst>
              <a:ext uri="{FF2B5EF4-FFF2-40B4-BE49-F238E27FC236}">
                <a16:creationId xmlns:a16="http://schemas.microsoft.com/office/drawing/2014/main" id="{7E0198F7-54A5-4EEC-BF47-E179621E7BC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b="-247"/>
          <a:stretch/>
        </p:blipFill>
        <p:spPr>
          <a:xfrm>
            <a:off x="1" y="4806595"/>
            <a:ext cx="12192000" cy="2081605"/>
          </a:xfrm>
          <a:prstGeom prst="rect">
            <a:avLst/>
          </a:prstGeom>
        </p:spPr>
      </p:pic>
      <p:pic>
        <p:nvPicPr>
          <p:cNvPr id="14" name="bóng bay 1">
            <a:extLst>
              <a:ext uri="{FF2B5EF4-FFF2-40B4-BE49-F238E27FC236}">
                <a16:creationId xmlns:a16="http://schemas.microsoft.com/office/drawing/2014/main" id="{8F885F34-4254-40BD-92C3-F7D80F1CB338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563" y="2067454"/>
            <a:ext cx="722838" cy="1310747"/>
          </a:xfrm>
          <a:prstGeom prst="rect">
            <a:avLst/>
          </a:prstGeom>
        </p:spPr>
      </p:pic>
      <p:pic>
        <p:nvPicPr>
          <p:cNvPr id="15" name="bóng bay 2">
            <a:extLst>
              <a:ext uri="{FF2B5EF4-FFF2-40B4-BE49-F238E27FC236}">
                <a16:creationId xmlns:a16="http://schemas.microsoft.com/office/drawing/2014/main" id="{F2C01B6A-0FD4-4BBC-85EC-F4BAAEE6ED72}"/>
              </a:ext>
            </a:extLst>
          </p:cNvPr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1793" y="109484"/>
            <a:ext cx="528179" cy="1113575"/>
          </a:xfrm>
          <a:prstGeom prst="rect">
            <a:avLst/>
          </a:prstGeom>
        </p:spPr>
      </p:pic>
      <p:pic>
        <p:nvPicPr>
          <p:cNvPr id="16" name="bóng bay 3">
            <a:extLst>
              <a:ext uri="{FF2B5EF4-FFF2-40B4-BE49-F238E27FC236}">
                <a16:creationId xmlns:a16="http://schemas.microsoft.com/office/drawing/2014/main" id="{B9E1856F-AF55-4383-B3EA-76E97E7507B1}"/>
              </a:ext>
            </a:extLst>
          </p:cNvPr>
          <p:cNvPicPr>
            <a:picLocks noChangeAspect="1"/>
          </p:cNvPicPr>
          <p:nvPr userDrawn="1"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22351" y="286931"/>
            <a:ext cx="642833" cy="1165671"/>
          </a:xfrm>
          <a:prstGeom prst="rect">
            <a:avLst/>
          </a:prstGeom>
        </p:spPr>
      </p:pic>
      <p:pic>
        <p:nvPicPr>
          <p:cNvPr id="17" name="bóng bay 4">
            <a:extLst>
              <a:ext uri="{FF2B5EF4-FFF2-40B4-BE49-F238E27FC236}">
                <a16:creationId xmlns:a16="http://schemas.microsoft.com/office/drawing/2014/main" id="{0D410B0F-A90E-4663-98EB-8ABEA4FE8C72}"/>
              </a:ext>
            </a:extLst>
          </p:cNvPr>
          <p:cNvPicPr>
            <a:picLocks noChangeAspect="1"/>
          </p:cNvPicPr>
          <p:nvPr userDrawn="1"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36550" y="2953681"/>
            <a:ext cx="810243" cy="1469238"/>
          </a:xfrm>
          <a:prstGeom prst="rect">
            <a:avLst/>
          </a:prstGeom>
        </p:spPr>
      </p:pic>
      <p:pic>
        <p:nvPicPr>
          <p:cNvPr id="18" name="Mây 1">
            <a:extLst>
              <a:ext uri="{FF2B5EF4-FFF2-40B4-BE49-F238E27FC236}">
                <a16:creationId xmlns:a16="http://schemas.microsoft.com/office/drawing/2014/main" id="{5A1E536F-40A7-4C4A-B8A2-B0B8687C6FD4}"/>
              </a:ext>
            </a:extLst>
          </p:cNvPr>
          <p:cNvPicPr>
            <a:picLocks noChangeAspect="1"/>
          </p:cNvPicPr>
          <p:nvPr userDrawn="1"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032" y="377786"/>
            <a:ext cx="1164368" cy="535609"/>
          </a:xfrm>
          <a:prstGeom prst="rect">
            <a:avLst/>
          </a:prstGeom>
        </p:spPr>
      </p:pic>
      <p:pic>
        <p:nvPicPr>
          <p:cNvPr id="19" name="Mây 2">
            <a:extLst>
              <a:ext uri="{FF2B5EF4-FFF2-40B4-BE49-F238E27FC236}">
                <a16:creationId xmlns:a16="http://schemas.microsoft.com/office/drawing/2014/main" id="{828C202E-19A0-4E74-A687-352B4AF94DCB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2850" y="487235"/>
            <a:ext cx="1163221" cy="527327"/>
          </a:xfrm>
          <a:prstGeom prst="rect">
            <a:avLst/>
          </a:prstGeom>
        </p:spPr>
      </p:pic>
      <p:pic>
        <p:nvPicPr>
          <p:cNvPr id="20" name="Mây 4">
            <a:extLst>
              <a:ext uri="{FF2B5EF4-FFF2-40B4-BE49-F238E27FC236}">
                <a16:creationId xmlns:a16="http://schemas.microsoft.com/office/drawing/2014/main" id="{39F10DAD-11CB-4B17-AB39-528CA599F5E3}"/>
              </a:ext>
            </a:extLst>
          </p:cNvPr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17701" y="703322"/>
            <a:ext cx="1373271" cy="688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06865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8/22/2021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31972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3">
            <a:extLst>
              <a:ext uri="{FF2B5EF4-FFF2-40B4-BE49-F238E27FC236}">
                <a16:creationId xmlns:a16="http://schemas.microsoft.com/office/drawing/2014/main" id="{D7E4988E-D4F8-4DC0-B9CC-BB4B7F36BEB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626" t="832" r="626" b="1028"/>
          <a:stretch>
            <a:fillRect/>
          </a:stretch>
        </p:blipFill>
        <p:spPr>
          <a:xfrm>
            <a:off x="1" y="2"/>
            <a:ext cx="12219444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22327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 101">
            <a:extLst>
              <a:ext uri="{FF2B5EF4-FFF2-40B4-BE49-F238E27FC236}">
                <a16:creationId xmlns:a16="http://schemas.microsoft.com/office/drawing/2014/main" id="{D514E436-AC77-4C62-A470-F269B076254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0" y="1"/>
            <a:ext cx="12192003" cy="6858001"/>
          </a:xfrm>
          <a:prstGeom prst="rect">
            <a:avLst/>
          </a:prstGeom>
        </p:spPr>
      </p:pic>
      <p:sp>
        <p:nvSpPr>
          <p:cNvPr id="12" name="矩形 2">
            <a:extLst>
              <a:ext uri="{FF2B5EF4-FFF2-40B4-BE49-F238E27FC236}">
                <a16:creationId xmlns:a16="http://schemas.microsoft.com/office/drawing/2014/main" id="{85267853-B155-4C5A-B17D-13C99003FA45}"/>
              </a:ext>
            </a:extLst>
          </p:cNvPr>
          <p:cNvSpPr/>
          <p:nvPr userDrawn="1"/>
        </p:nvSpPr>
        <p:spPr>
          <a:xfrm>
            <a:off x="516733" y="469294"/>
            <a:ext cx="11158538" cy="5919412"/>
          </a:xfrm>
          <a:prstGeom prst="rect">
            <a:avLst/>
          </a:prstGeom>
          <a:noFill/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799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3" name="椭圆 4">
            <a:extLst>
              <a:ext uri="{FF2B5EF4-FFF2-40B4-BE49-F238E27FC236}">
                <a16:creationId xmlns:a16="http://schemas.microsoft.com/office/drawing/2014/main" id="{EAE8A449-7A3F-40C5-B305-E2A28C9FD942}"/>
              </a:ext>
            </a:extLst>
          </p:cNvPr>
          <p:cNvSpPr/>
          <p:nvPr userDrawn="1"/>
        </p:nvSpPr>
        <p:spPr>
          <a:xfrm>
            <a:off x="-224146" y="-171430"/>
            <a:ext cx="703249" cy="703250"/>
          </a:xfrm>
          <a:prstGeom prst="ellipse">
            <a:avLst/>
          </a:prstGeom>
          <a:solidFill>
            <a:srgbClr val="FFE799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4" name="任意形状 6">
            <a:extLst>
              <a:ext uri="{FF2B5EF4-FFF2-40B4-BE49-F238E27FC236}">
                <a16:creationId xmlns:a16="http://schemas.microsoft.com/office/drawing/2014/main" id="{61A8C16D-6509-4108-98A5-625CBDF5F070}"/>
              </a:ext>
            </a:extLst>
          </p:cNvPr>
          <p:cNvSpPr/>
          <p:nvPr userDrawn="1"/>
        </p:nvSpPr>
        <p:spPr>
          <a:xfrm>
            <a:off x="-403245" y="5468730"/>
            <a:ext cx="1839953" cy="1839953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C4D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5" name="椭圆 7">
            <a:extLst>
              <a:ext uri="{FF2B5EF4-FFF2-40B4-BE49-F238E27FC236}">
                <a16:creationId xmlns:a16="http://schemas.microsoft.com/office/drawing/2014/main" id="{F3B873EF-BA25-43F8-B507-68795F3111ED}"/>
              </a:ext>
            </a:extLst>
          </p:cNvPr>
          <p:cNvSpPr/>
          <p:nvPr userDrawn="1"/>
        </p:nvSpPr>
        <p:spPr>
          <a:xfrm>
            <a:off x="11764216" y="6442392"/>
            <a:ext cx="302176" cy="302177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6" name="图片 8">
            <a:extLst>
              <a:ext uri="{FF2B5EF4-FFF2-40B4-BE49-F238E27FC236}">
                <a16:creationId xmlns:a16="http://schemas.microsoft.com/office/drawing/2014/main" id="{1F61594D-16F0-4C27-A22F-50D3F141404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2700000">
            <a:off x="10957685" y="5135838"/>
            <a:ext cx="602779" cy="1767959"/>
          </a:xfrm>
          <a:prstGeom prst="rect">
            <a:avLst/>
          </a:prstGeom>
        </p:spPr>
      </p:pic>
      <p:sp>
        <p:nvSpPr>
          <p:cNvPr id="17" name="椭圆 9">
            <a:extLst>
              <a:ext uri="{FF2B5EF4-FFF2-40B4-BE49-F238E27FC236}">
                <a16:creationId xmlns:a16="http://schemas.microsoft.com/office/drawing/2014/main" id="{B20D4855-2AE0-48EF-9542-73C2EC19F994}"/>
              </a:ext>
            </a:extLst>
          </p:cNvPr>
          <p:cNvSpPr/>
          <p:nvPr userDrawn="1"/>
        </p:nvSpPr>
        <p:spPr>
          <a:xfrm>
            <a:off x="10478502" y="-122394"/>
            <a:ext cx="417175" cy="417175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915467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101">
            <a:extLst>
              <a:ext uri="{FF2B5EF4-FFF2-40B4-BE49-F238E27FC236}">
                <a16:creationId xmlns:a16="http://schemas.microsoft.com/office/drawing/2014/main" id="{1094CE54-B4B3-4C76-B9C9-971ECB34C24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0" y="1"/>
            <a:ext cx="12192003" cy="6858001"/>
          </a:xfrm>
          <a:prstGeom prst="rect">
            <a:avLst/>
          </a:prstGeom>
        </p:spPr>
      </p:pic>
      <p:sp>
        <p:nvSpPr>
          <p:cNvPr id="8" name="矩形 2">
            <a:extLst>
              <a:ext uri="{FF2B5EF4-FFF2-40B4-BE49-F238E27FC236}">
                <a16:creationId xmlns:a16="http://schemas.microsoft.com/office/drawing/2014/main" id="{05B45BC2-AFD2-4521-86C7-28EA6A142BF8}"/>
              </a:ext>
            </a:extLst>
          </p:cNvPr>
          <p:cNvSpPr/>
          <p:nvPr userDrawn="1"/>
        </p:nvSpPr>
        <p:spPr>
          <a:xfrm>
            <a:off x="516733" y="469294"/>
            <a:ext cx="11158538" cy="5919412"/>
          </a:xfrm>
          <a:prstGeom prst="rect">
            <a:avLst/>
          </a:prstGeom>
          <a:noFill/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799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9" name="椭圆 4">
            <a:extLst>
              <a:ext uri="{FF2B5EF4-FFF2-40B4-BE49-F238E27FC236}">
                <a16:creationId xmlns:a16="http://schemas.microsoft.com/office/drawing/2014/main" id="{73E6612B-E6CF-431F-83A1-B242A79A465C}"/>
              </a:ext>
            </a:extLst>
          </p:cNvPr>
          <p:cNvSpPr/>
          <p:nvPr userDrawn="1"/>
        </p:nvSpPr>
        <p:spPr>
          <a:xfrm>
            <a:off x="-224146" y="-171430"/>
            <a:ext cx="703249" cy="703250"/>
          </a:xfrm>
          <a:prstGeom prst="ellipse">
            <a:avLst/>
          </a:prstGeom>
          <a:solidFill>
            <a:srgbClr val="FFE799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0" name="任意形状 6">
            <a:extLst>
              <a:ext uri="{FF2B5EF4-FFF2-40B4-BE49-F238E27FC236}">
                <a16:creationId xmlns:a16="http://schemas.microsoft.com/office/drawing/2014/main" id="{9B231B91-9FD3-46F5-8DB9-BCC8C6F58B0F}"/>
              </a:ext>
            </a:extLst>
          </p:cNvPr>
          <p:cNvSpPr/>
          <p:nvPr userDrawn="1"/>
        </p:nvSpPr>
        <p:spPr>
          <a:xfrm>
            <a:off x="-403245" y="5468730"/>
            <a:ext cx="1839953" cy="1839953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C4D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1" name="椭圆 7">
            <a:extLst>
              <a:ext uri="{FF2B5EF4-FFF2-40B4-BE49-F238E27FC236}">
                <a16:creationId xmlns:a16="http://schemas.microsoft.com/office/drawing/2014/main" id="{75059DDB-9C2F-46FF-9EF1-50E22BC24E2C}"/>
              </a:ext>
            </a:extLst>
          </p:cNvPr>
          <p:cNvSpPr/>
          <p:nvPr userDrawn="1"/>
        </p:nvSpPr>
        <p:spPr>
          <a:xfrm>
            <a:off x="11764216" y="6442392"/>
            <a:ext cx="302176" cy="302177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2" name="图片 8">
            <a:extLst>
              <a:ext uri="{FF2B5EF4-FFF2-40B4-BE49-F238E27FC236}">
                <a16:creationId xmlns:a16="http://schemas.microsoft.com/office/drawing/2014/main" id="{A8997046-CAE6-4B59-8DDF-0EFAE5413AF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2700000">
            <a:off x="10957685" y="5135838"/>
            <a:ext cx="602779" cy="1767959"/>
          </a:xfrm>
          <a:prstGeom prst="rect">
            <a:avLst/>
          </a:prstGeom>
        </p:spPr>
      </p:pic>
      <p:sp>
        <p:nvSpPr>
          <p:cNvPr id="13" name="椭圆 9">
            <a:extLst>
              <a:ext uri="{FF2B5EF4-FFF2-40B4-BE49-F238E27FC236}">
                <a16:creationId xmlns:a16="http://schemas.microsoft.com/office/drawing/2014/main" id="{BE790CA5-EC6C-4F0B-B555-50D8033BE031}"/>
              </a:ext>
            </a:extLst>
          </p:cNvPr>
          <p:cNvSpPr/>
          <p:nvPr userDrawn="1"/>
        </p:nvSpPr>
        <p:spPr>
          <a:xfrm>
            <a:off x="10478502" y="-122394"/>
            <a:ext cx="417175" cy="417175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8D193922-661E-4324-B921-1DB8F942A2A9}"/>
              </a:ext>
            </a:extLst>
          </p:cNvPr>
          <p:cNvSpPr/>
          <p:nvPr userDrawn="1"/>
        </p:nvSpPr>
        <p:spPr>
          <a:xfrm rot="219724">
            <a:off x="4477184" y="1157469"/>
            <a:ext cx="6008783" cy="4661425"/>
          </a:xfrm>
          <a:prstGeom prst="rect">
            <a:avLst/>
          </a:prstGeom>
          <a:solidFill>
            <a:srgbClr val="7030A0">
              <a:alpha val="50000"/>
            </a:srgb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FE6874E-118B-4078-BE60-91865D019286}"/>
              </a:ext>
            </a:extLst>
          </p:cNvPr>
          <p:cNvSpPr/>
          <p:nvPr userDrawn="1"/>
        </p:nvSpPr>
        <p:spPr>
          <a:xfrm rot="2471267">
            <a:off x="9030857" y="1477608"/>
            <a:ext cx="2211022" cy="49530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8E6DDB6A-D1EC-44AC-A42F-3D5C776DEBE6}"/>
              </a:ext>
            </a:extLst>
          </p:cNvPr>
          <p:cNvSpPr/>
          <p:nvPr userDrawn="1"/>
        </p:nvSpPr>
        <p:spPr>
          <a:xfrm rot="20410169">
            <a:off x="4016053" y="1064033"/>
            <a:ext cx="2397502" cy="49530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83A11163-4540-4661-A7E2-7E02DE00886F}"/>
              </a:ext>
            </a:extLst>
          </p:cNvPr>
          <p:cNvSpPr txBox="1"/>
          <p:nvPr userDrawn="1"/>
        </p:nvSpPr>
        <p:spPr>
          <a:xfrm>
            <a:off x="5353382" y="1982712"/>
            <a:ext cx="4227827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800" b="1" i="0" u="none" strike="noStrike" kern="1200" cap="none" spc="0" normalizeH="0" baseline="0" noProof="0" dirty="0">
                <a:ln w="22225">
                  <a:solidFill>
                    <a:schemeClr val="bg1"/>
                  </a:solidFill>
                  <a:prstDash val="solid"/>
                </a:ln>
                <a:solidFill>
                  <a:srgbClr val="7030A0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anose="020B0604020202020204"/>
                <a:ea typeface="+mn-ea"/>
                <a:cs typeface="+mn-cs"/>
              </a:rPr>
              <a:t>LUYỆN TẬP</a:t>
            </a:r>
          </a:p>
        </p:txBody>
      </p:sp>
      <p:pic>
        <p:nvPicPr>
          <p:cNvPr id="18" name="Picture 17" descr="A close-up of a map&#10;&#10;Description automatically generated with low confidence">
            <a:extLst>
              <a:ext uri="{FF2B5EF4-FFF2-40B4-BE49-F238E27FC236}">
                <a16:creationId xmlns:a16="http://schemas.microsoft.com/office/drawing/2014/main" id="{EC3B8C2B-5D7C-48F2-8FC7-FE45F136AC3B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4338" y="1150964"/>
            <a:ext cx="1481296" cy="49047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51690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101">
            <a:extLst>
              <a:ext uri="{FF2B5EF4-FFF2-40B4-BE49-F238E27FC236}">
                <a16:creationId xmlns:a16="http://schemas.microsoft.com/office/drawing/2014/main" id="{431122EC-FBF2-4C68-B7F9-E67ABB594A4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0" y="1"/>
            <a:ext cx="12192003" cy="6858001"/>
          </a:xfrm>
          <a:prstGeom prst="rect">
            <a:avLst/>
          </a:prstGeom>
        </p:spPr>
      </p:pic>
      <p:sp>
        <p:nvSpPr>
          <p:cNvPr id="7" name="矩形 2">
            <a:extLst>
              <a:ext uri="{FF2B5EF4-FFF2-40B4-BE49-F238E27FC236}">
                <a16:creationId xmlns:a16="http://schemas.microsoft.com/office/drawing/2014/main" id="{26859808-0E4C-4601-BFD5-C6BA5BCC44FE}"/>
              </a:ext>
            </a:extLst>
          </p:cNvPr>
          <p:cNvSpPr/>
          <p:nvPr userDrawn="1"/>
        </p:nvSpPr>
        <p:spPr>
          <a:xfrm>
            <a:off x="516733" y="469294"/>
            <a:ext cx="11158538" cy="5919412"/>
          </a:xfrm>
          <a:prstGeom prst="rect">
            <a:avLst/>
          </a:prstGeom>
          <a:noFill/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799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8" name="椭圆 4">
            <a:extLst>
              <a:ext uri="{FF2B5EF4-FFF2-40B4-BE49-F238E27FC236}">
                <a16:creationId xmlns:a16="http://schemas.microsoft.com/office/drawing/2014/main" id="{C20B859B-7433-488D-AD26-C313806026F3}"/>
              </a:ext>
            </a:extLst>
          </p:cNvPr>
          <p:cNvSpPr/>
          <p:nvPr userDrawn="1"/>
        </p:nvSpPr>
        <p:spPr>
          <a:xfrm>
            <a:off x="-224146" y="-171430"/>
            <a:ext cx="703249" cy="703250"/>
          </a:xfrm>
          <a:prstGeom prst="ellipse">
            <a:avLst/>
          </a:prstGeom>
          <a:solidFill>
            <a:srgbClr val="FFE799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9" name="任意形状 6">
            <a:extLst>
              <a:ext uri="{FF2B5EF4-FFF2-40B4-BE49-F238E27FC236}">
                <a16:creationId xmlns:a16="http://schemas.microsoft.com/office/drawing/2014/main" id="{26C76A02-5C8B-42AD-8662-686E30606D34}"/>
              </a:ext>
            </a:extLst>
          </p:cNvPr>
          <p:cNvSpPr/>
          <p:nvPr userDrawn="1"/>
        </p:nvSpPr>
        <p:spPr>
          <a:xfrm>
            <a:off x="-403245" y="5468730"/>
            <a:ext cx="1839953" cy="1839953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C4D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0" name="椭圆 7">
            <a:extLst>
              <a:ext uri="{FF2B5EF4-FFF2-40B4-BE49-F238E27FC236}">
                <a16:creationId xmlns:a16="http://schemas.microsoft.com/office/drawing/2014/main" id="{C6F4EA04-890C-4306-9211-FB1733E0C647}"/>
              </a:ext>
            </a:extLst>
          </p:cNvPr>
          <p:cNvSpPr/>
          <p:nvPr userDrawn="1"/>
        </p:nvSpPr>
        <p:spPr>
          <a:xfrm>
            <a:off x="11764216" y="6442392"/>
            <a:ext cx="302176" cy="302177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1" name="图片 8">
            <a:extLst>
              <a:ext uri="{FF2B5EF4-FFF2-40B4-BE49-F238E27FC236}">
                <a16:creationId xmlns:a16="http://schemas.microsoft.com/office/drawing/2014/main" id="{A97A903A-09E9-4691-B496-37BE5D102D5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2700000">
            <a:off x="10957685" y="5135838"/>
            <a:ext cx="602779" cy="1767959"/>
          </a:xfrm>
          <a:prstGeom prst="rect">
            <a:avLst/>
          </a:prstGeom>
        </p:spPr>
      </p:pic>
      <p:sp>
        <p:nvSpPr>
          <p:cNvPr id="12" name="椭圆 9">
            <a:extLst>
              <a:ext uri="{FF2B5EF4-FFF2-40B4-BE49-F238E27FC236}">
                <a16:creationId xmlns:a16="http://schemas.microsoft.com/office/drawing/2014/main" id="{0A2B951D-F19F-475D-B457-B86EF8DC984B}"/>
              </a:ext>
            </a:extLst>
          </p:cNvPr>
          <p:cNvSpPr/>
          <p:nvPr userDrawn="1"/>
        </p:nvSpPr>
        <p:spPr>
          <a:xfrm>
            <a:off x="10478502" y="-122394"/>
            <a:ext cx="417175" cy="417175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B509803A-0360-4D33-9AB5-ED47ED9135D1}"/>
              </a:ext>
            </a:extLst>
          </p:cNvPr>
          <p:cNvSpPr/>
          <p:nvPr userDrawn="1"/>
        </p:nvSpPr>
        <p:spPr>
          <a:xfrm rot="21228401">
            <a:off x="2278902" y="1179056"/>
            <a:ext cx="6008783" cy="4661425"/>
          </a:xfrm>
          <a:prstGeom prst="rect">
            <a:avLst/>
          </a:prstGeom>
          <a:solidFill>
            <a:schemeClr val="accent4">
              <a:lumMod val="60000"/>
              <a:lumOff val="40000"/>
              <a:alpha val="5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7E0D0665-6999-4651-BD19-C7C402D30EEB}"/>
              </a:ext>
            </a:extLst>
          </p:cNvPr>
          <p:cNvSpPr/>
          <p:nvPr userDrawn="1"/>
        </p:nvSpPr>
        <p:spPr>
          <a:xfrm rot="1737576">
            <a:off x="6328896" y="1082086"/>
            <a:ext cx="2211022" cy="49530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A77F017-DFC1-4D5F-8272-B3E76D6DA324}"/>
              </a:ext>
            </a:extLst>
          </p:cNvPr>
          <p:cNvSpPr/>
          <p:nvPr userDrawn="1"/>
        </p:nvSpPr>
        <p:spPr>
          <a:xfrm rot="19676478">
            <a:off x="1401293" y="1522000"/>
            <a:ext cx="2397502" cy="495300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4D542502-B1BA-4EEE-B113-19E670FE5796}"/>
              </a:ext>
            </a:extLst>
          </p:cNvPr>
          <p:cNvSpPr txBox="1"/>
          <p:nvPr userDrawn="1"/>
        </p:nvSpPr>
        <p:spPr>
          <a:xfrm>
            <a:off x="3155098" y="2004297"/>
            <a:ext cx="4227827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800" b="1" i="0" u="none" strike="noStrike" kern="1200" cap="none" spc="0" normalizeH="0" baseline="0" noProof="0" dirty="0">
                <a:ln w="22225">
                  <a:solidFill>
                    <a:schemeClr val="bg1"/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anose="020B0604020202020204"/>
                <a:ea typeface="+mn-ea"/>
                <a:cs typeface="+mn-cs"/>
              </a:rPr>
              <a:t>HOẠT ĐỘNG</a:t>
            </a:r>
          </a:p>
        </p:txBody>
      </p:sp>
      <p:pic>
        <p:nvPicPr>
          <p:cNvPr id="18" name="图片 9">
            <a:extLst>
              <a:ext uri="{FF2B5EF4-FFF2-40B4-BE49-F238E27FC236}">
                <a16:creationId xmlns:a16="http://schemas.microsoft.com/office/drawing/2014/main" id="{9E265F87-F072-4C1C-809B-60B65BA79A8C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0707" y="2622109"/>
            <a:ext cx="3028932" cy="38474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3223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101">
            <a:extLst>
              <a:ext uri="{FF2B5EF4-FFF2-40B4-BE49-F238E27FC236}">
                <a16:creationId xmlns:a16="http://schemas.microsoft.com/office/drawing/2014/main" id="{0E1D8535-7268-4559-A162-57863C850AB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0" y="1"/>
            <a:ext cx="12192003" cy="6858001"/>
          </a:xfrm>
          <a:prstGeom prst="rect">
            <a:avLst/>
          </a:prstGeom>
        </p:spPr>
      </p:pic>
      <p:sp>
        <p:nvSpPr>
          <p:cNvPr id="10" name="矩形 2">
            <a:extLst>
              <a:ext uri="{FF2B5EF4-FFF2-40B4-BE49-F238E27FC236}">
                <a16:creationId xmlns:a16="http://schemas.microsoft.com/office/drawing/2014/main" id="{3599D6A8-8376-4469-B1C4-0D0AB8B9FCB9}"/>
              </a:ext>
            </a:extLst>
          </p:cNvPr>
          <p:cNvSpPr/>
          <p:nvPr userDrawn="1"/>
        </p:nvSpPr>
        <p:spPr>
          <a:xfrm>
            <a:off x="516733" y="469294"/>
            <a:ext cx="11158538" cy="5919412"/>
          </a:xfrm>
          <a:prstGeom prst="rect">
            <a:avLst/>
          </a:prstGeom>
          <a:noFill/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799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1" name="椭圆 4">
            <a:extLst>
              <a:ext uri="{FF2B5EF4-FFF2-40B4-BE49-F238E27FC236}">
                <a16:creationId xmlns:a16="http://schemas.microsoft.com/office/drawing/2014/main" id="{F6108594-A8DF-4763-BAD6-AFEBB0C31969}"/>
              </a:ext>
            </a:extLst>
          </p:cNvPr>
          <p:cNvSpPr/>
          <p:nvPr userDrawn="1"/>
        </p:nvSpPr>
        <p:spPr>
          <a:xfrm>
            <a:off x="-224146" y="-171430"/>
            <a:ext cx="703249" cy="703250"/>
          </a:xfrm>
          <a:prstGeom prst="ellipse">
            <a:avLst/>
          </a:prstGeom>
          <a:solidFill>
            <a:srgbClr val="FFE799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2" name="任意形状 6">
            <a:extLst>
              <a:ext uri="{FF2B5EF4-FFF2-40B4-BE49-F238E27FC236}">
                <a16:creationId xmlns:a16="http://schemas.microsoft.com/office/drawing/2014/main" id="{B8502FED-250A-4CBC-8EE4-50D3D012EADA}"/>
              </a:ext>
            </a:extLst>
          </p:cNvPr>
          <p:cNvSpPr/>
          <p:nvPr userDrawn="1"/>
        </p:nvSpPr>
        <p:spPr>
          <a:xfrm>
            <a:off x="-403245" y="5468730"/>
            <a:ext cx="1839953" cy="1839953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C4D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3" name="椭圆 7">
            <a:extLst>
              <a:ext uri="{FF2B5EF4-FFF2-40B4-BE49-F238E27FC236}">
                <a16:creationId xmlns:a16="http://schemas.microsoft.com/office/drawing/2014/main" id="{4B97A2AD-D2A2-4C3E-AA45-DF5B9EE1314C}"/>
              </a:ext>
            </a:extLst>
          </p:cNvPr>
          <p:cNvSpPr/>
          <p:nvPr userDrawn="1"/>
        </p:nvSpPr>
        <p:spPr>
          <a:xfrm>
            <a:off x="11764216" y="6442392"/>
            <a:ext cx="302176" cy="302177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4" name="图片 8">
            <a:extLst>
              <a:ext uri="{FF2B5EF4-FFF2-40B4-BE49-F238E27FC236}">
                <a16:creationId xmlns:a16="http://schemas.microsoft.com/office/drawing/2014/main" id="{1D1F51E3-6E1F-4794-92D5-63FB01D635F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2700000">
            <a:off x="10957685" y="5135838"/>
            <a:ext cx="602779" cy="1767959"/>
          </a:xfrm>
          <a:prstGeom prst="rect">
            <a:avLst/>
          </a:prstGeom>
        </p:spPr>
      </p:pic>
      <p:sp>
        <p:nvSpPr>
          <p:cNvPr id="15" name="椭圆 9">
            <a:extLst>
              <a:ext uri="{FF2B5EF4-FFF2-40B4-BE49-F238E27FC236}">
                <a16:creationId xmlns:a16="http://schemas.microsoft.com/office/drawing/2014/main" id="{ECDDE16C-0075-42EB-A3AA-DDD1D96A76E4}"/>
              </a:ext>
            </a:extLst>
          </p:cNvPr>
          <p:cNvSpPr/>
          <p:nvPr userDrawn="1"/>
        </p:nvSpPr>
        <p:spPr>
          <a:xfrm>
            <a:off x="10478502" y="-122394"/>
            <a:ext cx="417175" cy="417175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EFB12868-D957-45A4-B5D8-783DBD98F2C6}"/>
              </a:ext>
            </a:extLst>
          </p:cNvPr>
          <p:cNvSpPr/>
          <p:nvPr userDrawn="1"/>
        </p:nvSpPr>
        <p:spPr>
          <a:xfrm>
            <a:off x="3667343" y="983094"/>
            <a:ext cx="6008783" cy="4661425"/>
          </a:xfrm>
          <a:prstGeom prst="rect">
            <a:avLst/>
          </a:prstGeom>
          <a:solidFill>
            <a:srgbClr val="00CC66">
              <a:alpha val="49804"/>
            </a:srgb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CFA12B3A-07B6-44F1-A01E-33FD73C34EBA}"/>
              </a:ext>
            </a:extLst>
          </p:cNvPr>
          <p:cNvSpPr/>
          <p:nvPr userDrawn="1"/>
        </p:nvSpPr>
        <p:spPr>
          <a:xfrm rot="2109175">
            <a:off x="8040873" y="1261475"/>
            <a:ext cx="2211022" cy="495300"/>
          </a:xfrm>
          <a:prstGeom prst="rect">
            <a:avLst/>
          </a:prstGeom>
          <a:solidFill>
            <a:srgbClr val="CC6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4A2EDEA0-7184-436C-992C-8D667AA8EB7F}"/>
              </a:ext>
            </a:extLst>
          </p:cNvPr>
          <p:cNvSpPr/>
          <p:nvPr userDrawn="1"/>
        </p:nvSpPr>
        <p:spPr>
          <a:xfrm rot="20048077">
            <a:off x="2977240" y="1148482"/>
            <a:ext cx="2397502" cy="4953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1F28E606-F052-4F98-9FBC-30FFA9B82FDA}"/>
              </a:ext>
            </a:extLst>
          </p:cNvPr>
          <p:cNvSpPr txBox="1"/>
          <p:nvPr userDrawn="1"/>
        </p:nvSpPr>
        <p:spPr>
          <a:xfrm>
            <a:off x="4557821" y="1913421"/>
            <a:ext cx="4227827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800" b="1" i="0" u="none" strike="noStrike" kern="1200" cap="none" spc="0" normalizeH="0" baseline="0" noProof="0" dirty="0">
                <a:ln w="22225">
                  <a:solidFill>
                    <a:schemeClr val="bg1"/>
                  </a:solidFill>
                  <a:prstDash val="solid"/>
                </a:ln>
                <a:solidFill>
                  <a:srgbClr val="00B050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anose="020B0604020202020204"/>
                <a:ea typeface="+mn-ea"/>
                <a:cs typeface="+mn-cs"/>
              </a:rPr>
              <a:t>KHÁM PHÁ</a:t>
            </a:r>
          </a:p>
        </p:txBody>
      </p:sp>
      <p:pic>
        <p:nvPicPr>
          <p:cNvPr id="21" name="图形 1">
            <a:extLst>
              <a:ext uri="{FF2B5EF4-FFF2-40B4-BE49-F238E27FC236}">
                <a16:creationId xmlns:a16="http://schemas.microsoft.com/office/drawing/2014/main" id="{E7242FD6-D5A6-4563-A793-692CAF206911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416645" y="3997565"/>
            <a:ext cx="3980370" cy="1979722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215E454A-B08C-4576-8333-920008E55294}"/>
              </a:ext>
            </a:extLst>
          </p:cNvPr>
          <p:cNvSpPr txBox="1"/>
          <p:nvPr userDrawn="1"/>
        </p:nvSpPr>
        <p:spPr>
          <a:xfrm>
            <a:off x="7668011" y="6560137"/>
            <a:ext cx="3249397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Hương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Thảo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 tranthao121004@gmail.com</a:t>
            </a:r>
            <a:endParaRPr lang="en-US" sz="1599" dirty="0"/>
          </a:p>
        </p:txBody>
      </p:sp>
    </p:spTree>
    <p:extLst>
      <p:ext uri="{BB962C8B-B14F-4D97-AF65-F5344CB8AC3E}">
        <p14:creationId xmlns:p14="http://schemas.microsoft.com/office/powerpoint/2010/main" val="18052368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101">
            <a:extLst>
              <a:ext uri="{FF2B5EF4-FFF2-40B4-BE49-F238E27FC236}">
                <a16:creationId xmlns:a16="http://schemas.microsoft.com/office/drawing/2014/main" id="{F9580584-93CE-465E-9188-9FA7FF0E8D4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0" y="1"/>
            <a:ext cx="12192003" cy="6858001"/>
          </a:xfrm>
          <a:prstGeom prst="rect">
            <a:avLst/>
          </a:prstGeom>
        </p:spPr>
      </p:pic>
      <p:sp>
        <p:nvSpPr>
          <p:cNvPr id="10" name="矩形 2">
            <a:extLst>
              <a:ext uri="{FF2B5EF4-FFF2-40B4-BE49-F238E27FC236}">
                <a16:creationId xmlns:a16="http://schemas.microsoft.com/office/drawing/2014/main" id="{474D555A-C16A-473D-AF7C-F4FD4B48A8D9}"/>
              </a:ext>
            </a:extLst>
          </p:cNvPr>
          <p:cNvSpPr/>
          <p:nvPr userDrawn="1"/>
        </p:nvSpPr>
        <p:spPr>
          <a:xfrm>
            <a:off x="516733" y="469294"/>
            <a:ext cx="11158538" cy="5919412"/>
          </a:xfrm>
          <a:prstGeom prst="rect">
            <a:avLst/>
          </a:prstGeom>
          <a:noFill/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799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1" name="椭圆 4">
            <a:extLst>
              <a:ext uri="{FF2B5EF4-FFF2-40B4-BE49-F238E27FC236}">
                <a16:creationId xmlns:a16="http://schemas.microsoft.com/office/drawing/2014/main" id="{C65B931E-2ABD-4CF8-84F6-335ECD99B199}"/>
              </a:ext>
            </a:extLst>
          </p:cNvPr>
          <p:cNvSpPr/>
          <p:nvPr userDrawn="1"/>
        </p:nvSpPr>
        <p:spPr>
          <a:xfrm>
            <a:off x="-224146" y="-171430"/>
            <a:ext cx="703249" cy="703250"/>
          </a:xfrm>
          <a:prstGeom prst="ellipse">
            <a:avLst/>
          </a:prstGeom>
          <a:solidFill>
            <a:srgbClr val="FFE799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2" name="任意形状 6">
            <a:extLst>
              <a:ext uri="{FF2B5EF4-FFF2-40B4-BE49-F238E27FC236}">
                <a16:creationId xmlns:a16="http://schemas.microsoft.com/office/drawing/2014/main" id="{E2A2EEE9-A456-4E8F-8852-B76D53D8FF96}"/>
              </a:ext>
            </a:extLst>
          </p:cNvPr>
          <p:cNvSpPr/>
          <p:nvPr userDrawn="1"/>
        </p:nvSpPr>
        <p:spPr>
          <a:xfrm>
            <a:off x="-403245" y="5468730"/>
            <a:ext cx="1839953" cy="1839953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C4D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3" name="椭圆 7">
            <a:extLst>
              <a:ext uri="{FF2B5EF4-FFF2-40B4-BE49-F238E27FC236}">
                <a16:creationId xmlns:a16="http://schemas.microsoft.com/office/drawing/2014/main" id="{1E2A3415-52F3-43A8-85D2-8D6B017D46B0}"/>
              </a:ext>
            </a:extLst>
          </p:cNvPr>
          <p:cNvSpPr/>
          <p:nvPr userDrawn="1"/>
        </p:nvSpPr>
        <p:spPr>
          <a:xfrm>
            <a:off x="11764216" y="6442392"/>
            <a:ext cx="302176" cy="302177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4" name="图片 8">
            <a:extLst>
              <a:ext uri="{FF2B5EF4-FFF2-40B4-BE49-F238E27FC236}">
                <a16:creationId xmlns:a16="http://schemas.microsoft.com/office/drawing/2014/main" id="{6CD0C1A9-71EF-4DBE-9601-B9F05746490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2700000">
            <a:off x="10957685" y="5135838"/>
            <a:ext cx="602779" cy="1767959"/>
          </a:xfrm>
          <a:prstGeom prst="rect">
            <a:avLst/>
          </a:prstGeom>
        </p:spPr>
      </p:pic>
      <p:sp>
        <p:nvSpPr>
          <p:cNvPr id="15" name="椭圆 9">
            <a:extLst>
              <a:ext uri="{FF2B5EF4-FFF2-40B4-BE49-F238E27FC236}">
                <a16:creationId xmlns:a16="http://schemas.microsoft.com/office/drawing/2014/main" id="{BC7E4DB5-7686-4871-BA09-0A5DDCFFD03D}"/>
              </a:ext>
            </a:extLst>
          </p:cNvPr>
          <p:cNvSpPr/>
          <p:nvPr userDrawn="1"/>
        </p:nvSpPr>
        <p:spPr>
          <a:xfrm>
            <a:off x="10478502" y="-122394"/>
            <a:ext cx="417175" cy="417175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AA705815-50C6-489B-A39B-E7D336F21CDD}"/>
              </a:ext>
            </a:extLst>
          </p:cNvPr>
          <p:cNvSpPr/>
          <p:nvPr userDrawn="1"/>
        </p:nvSpPr>
        <p:spPr>
          <a:xfrm rot="21228401">
            <a:off x="2278902" y="1179056"/>
            <a:ext cx="6008783" cy="4661425"/>
          </a:xfrm>
          <a:prstGeom prst="rect">
            <a:avLst/>
          </a:prstGeom>
          <a:solidFill>
            <a:srgbClr val="FFC000">
              <a:alpha val="50000"/>
            </a:srgb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E5E3F9D9-E86C-450A-BAA6-C085040D4067}"/>
              </a:ext>
            </a:extLst>
          </p:cNvPr>
          <p:cNvSpPr/>
          <p:nvPr userDrawn="1"/>
        </p:nvSpPr>
        <p:spPr>
          <a:xfrm rot="1737576">
            <a:off x="6328896" y="1082086"/>
            <a:ext cx="2211022" cy="495300"/>
          </a:xfrm>
          <a:prstGeom prst="rect">
            <a:avLst/>
          </a:prstGeom>
          <a:solidFill>
            <a:srgbClr val="00CC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F847D38E-29D5-4F6D-990E-43B85D6A3CCA}"/>
              </a:ext>
            </a:extLst>
          </p:cNvPr>
          <p:cNvSpPr/>
          <p:nvPr userDrawn="1"/>
        </p:nvSpPr>
        <p:spPr>
          <a:xfrm rot="19676478">
            <a:off x="1401293" y="1522000"/>
            <a:ext cx="2397502" cy="495300"/>
          </a:xfrm>
          <a:prstGeom prst="rect">
            <a:avLst/>
          </a:prstGeom>
          <a:solidFill>
            <a:srgbClr val="CC6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ED7DB6B0-739A-4370-B3E5-8A28161C766A}"/>
              </a:ext>
            </a:extLst>
          </p:cNvPr>
          <p:cNvSpPr txBox="1"/>
          <p:nvPr userDrawn="1"/>
        </p:nvSpPr>
        <p:spPr>
          <a:xfrm>
            <a:off x="3155098" y="2004298"/>
            <a:ext cx="4227827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800" b="1" i="0" u="none" strike="noStrike" kern="1200" cap="none" spc="0" normalizeH="0" baseline="0" noProof="0" dirty="0">
                <a:ln w="22225">
                  <a:solidFill>
                    <a:schemeClr val="bg1"/>
                  </a:solidFill>
                  <a:prstDash val="solid"/>
                </a:ln>
                <a:solidFill>
                  <a:schemeClr val="accent2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anose="020B0604020202020204"/>
                <a:ea typeface="+mn-ea"/>
                <a:cs typeface="+mn-cs"/>
              </a:rPr>
              <a:t>TRÒ CHƠI</a:t>
            </a:r>
          </a:p>
        </p:txBody>
      </p:sp>
      <p:grpSp>
        <p:nvGrpSpPr>
          <p:cNvPr id="21" name="Google Shape;769;p31">
            <a:extLst>
              <a:ext uri="{FF2B5EF4-FFF2-40B4-BE49-F238E27FC236}">
                <a16:creationId xmlns:a16="http://schemas.microsoft.com/office/drawing/2014/main" id="{A7F7820E-B6A1-4ABA-87C3-90A18D28B9AB}"/>
              </a:ext>
            </a:extLst>
          </p:cNvPr>
          <p:cNvGrpSpPr/>
          <p:nvPr userDrawn="1"/>
        </p:nvGrpSpPr>
        <p:grpSpPr>
          <a:xfrm>
            <a:off x="7976030" y="2989411"/>
            <a:ext cx="2842230" cy="2927641"/>
            <a:chOff x="5641385" y="2381306"/>
            <a:chExt cx="2599446" cy="2521829"/>
          </a:xfrm>
        </p:grpSpPr>
        <p:sp>
          <p:nvSpPr>
            <p:cNvPr id="22" name="Google Shape;770;p31">
              <a:extLst>
                <a:ext uri="{FF2B5EF4-FFF2-40B4-BE49-F238E27FC236}">
                  <a16:creationId xmlns:a16="http://schemas.microsoft.com/office/drawing/2014/main" id="{822219BD-B384-4310-9DAD-B8FE6C79198A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grpSp>
          <p:nvGrpSpPr>
            <p:cNvPr id="23" name="Google Shape;771;p31">
              <a:extLst>
                <a:ext uri="{FF2B5EF4-FFF2-40B4-BE49-F238E27FC236}">
                  <a16:creationId xmlns:a16="http://schemas.microsoft.com/office/drawing/2014/main" id="{67E305FE-2401-4EC5-9EDC-BF3EBF595F7C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78" name="Google Shape;772;p31">
                <a:extLst>
                  <a:ext uri="{FF2B5EF4-FFF2-40B4-BE49-F238E27FC236}">
                    <a16:creationId xmlns:a16="http://schemas.microsoft.com/office/drawing/2014/main" id="{79073A0C-EFD1-482A-8844-34F2AA65A7AD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79" name="Google Shape;773;p31">
                <a:extLst>
                  <a:ext uri="{FF2B5EF4-FFF2-40B4-BE49-F238E27FC236}">
                    <a16:creationId xmlns:a16="http://schemas.microsoft.com/office/drawing/2014/main" id="{206E4361-7ACE-4B2E-AC92-AA915875A491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80" name="Google Shape;774;p31">
                <a:extLst>
                  <a:ext uri="{FF2B5EF4-FFF2-40B4-BE49-F238E27FC236}">
                    <a16:creationId xmlns:a16="http://schemas.microsoft.com/office/drawing/2014/main" id="{D10680C6-1117-4253-BDAB-6AB4A92C8AAA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81" name="Google Shape;775;p31">
                <a:extLst>
                  <a:ext uri="{FF2B5EF4-FFF2-40B4-BE49-F238E27FC236}">
                    <a16:creationId xmlns:a16="http://schemas.microsoft.com/office/drawing/2014/main" id="{125023DC-71E7-48F1-8125-2957FE05FB42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82" name="Google Shape;776;p31">
                <a:extLst>
                  <a:ext uri="{FF2B5EF4-FFF2-40B4-BE49-F238E27FC236}">
                    <a16:creationId xmlns:a16="http://schemas.microsoft.com/office/drawing/2014/main" id="{65683981-D996-4A47-862F-BD6F9A936364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83" name="Google Shape;777;p31">
                <a:extLst>
                  <a:ext uri="{FF2B5EF4-FFF2-40B4-BE49-F238E27FC236}">
                    <a16:creationId xmlns:a16="http://schemas.microsoft.com/office/drawing/2014/main" id="{5E928E99-D4F1-4A2B-AB50-D702075E586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84" name="Google Shape;778;p31">
                <a:extLst>
                  <a:ext uri="{FF2B5EF4-FFF2-40B4-BE49-F238E27FC236}">
                    <a16:creationId xmlns:a16="http://schemas.microsoft.com/office/drawing/2014/main" id="{A114321D-AAAB-47D5-A0E2-0AED649A8D91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85" name="Google Shape;779;p31">
                <a:extLst>
                  <a:ext uri="{FF2B5EF4-FFF2-40B4-BE49-F238E27FC236}">
                    <a16:creationId xmlns:a16="http://schemas.microsoft.com/office/drawing/2014/main" id="{32F8B873-1BD3-4DA9-8362-DC0982E7E22B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86" name="Google Shape;780;p31">
                <a:extLst>
                  <a:ext uri="{FF2B5EF4-FFF2-40B4-BE49-F238E27FC236}">
                    <a16:creationId xmlns:a16="http://schemas.microsoft.com/office/drawing/2014/main" id="{E79DC200-D47E-4043-9579-D1B1CB1B43DC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87" name="Google Shape;781;p31">
                <a:extLst>
                  <a:ext uri="{FF2B5EF4-FFF2-40B4-BE49-F238E27FC236}">
                    <a16:creationId xmlns:a16="http://schemas.microsoft.com/office/drawing/2014/main" id="{EF1F8262-C0FD-4814-A3DF-CA09357F9CFF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88" name="Google Shape;782;p31">
                <a:extLst>
                  <a:ext uri="{FF2B5EF4-FFF2-40B4-BE49-F238E27FC236}">
                    <a16:creationId xmlns:a16="http://schemas.microsoft.com/office/drawing/2014/main" id="{0F18B579-59FC-48BE-B7F8-F07A127BD2BC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89" name="Google Shape;783;p31">
                <a:extLst>
                  <a:ext uri="{FF2B5EF4-FFF2-40B4-BE49-F238E27FC236}">
                    <a16:creationId xmlns:a16="http://schemas.microsoft.com/office/drawing/2014/main" id="{E67D8C9E-6430-4177-B4D1-8EA0D7E28526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90" name="Google Shape;784;p31">
                <a:extLst>
                  <a:ext uri="{FF2B5EF4-FFF2-40B4-BE49-F238E27FC236}">
                    <a16:creationId xmlns:a16="http://schemas.microsoft.com/office/drawing/2014/main" id="{14919EFC-4F19-42D3-9F77-4E44330A43E9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91" name="Google Shape;785;p31">
                <a:extLst>
                  <a:ext uri="{FF2B5EF4-FFF2-40B4-BE49-F238E27FC236}">
                    <a16:creationId xmlns:a16="http://schemas.microsoft.com/office/drawing/2014/main" id="{16A14984-E0E8-456B-BD84-8259DE0710F7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92" name="Google Shape;786;p31">
                <a:extLst>
                  <a:ext uri="{FF2B5EF4-FFF2-40B4-BE49-F238E27FC236}">
                    <a16:creationId xmlns:a16="http://schemas.microsoft.com/office/drawing/2014/main" id="{F1061FD4-18FB-4000-8538-542996E0E4A8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93" name="Google Shape;787;p31">
                <a:extLst>
                  <a:ext uri="{FF2B5EF4-FFF2-40B4-BE49-F238E27FC236}">
                    <a16:creationId xmlns:a16="http://schemas.microsoft.com/office/drawing/2014/main" id="{FA98C54B-4142-4BB3-8E04-33B83E3FA627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94" name="Google Shape;788;p31">
                <a:extLst>
                  <a:ext uri="{FF2B5EF4-FFF2-40B4-BE49-F238E27FC236}">
                    <a16:creationId xmlns:a16="http://schemas.microsoft.com/office/drawing/2014/main" id="{3B27D17C-087C-4659-B1BE-B20DF4979076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95" name="Google Shape;789;p31">
                <a:extLst>
                  <a:ext uri="{FF2B5EF4-FFF2-40B4-BE49-F238E27FC236}">
                    <a16:creationId xmlns:a16="http://schemas.microsoft.com/office/drawing/2014/main" id="{339F7ECD-CC9C-473F-B37B-2385B55D67B4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96" name="Google Shape;790;p31">
                <a:extLst>
                  <a:ext uri="{FF2B5EF4-FFF2-40B4-BE49-F238E27FC236}">
                    <a16:creationId xmlns:a16="http://schemas.microsoft.com/office/drawing/2014/main" id="{929A46A0-A9B7-43A8-8F42-C0A7E506D3DB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97" name="Google Shape;791;p31">
                <a:extLst>
                  <a:ext uri="{FF2B5EF4-FFF2-40B4-BE49-F238E27FC236}">
                    <a16:creationId xmlns:a16="http://schemas.microsoft.com/office/drawing/2014/main" id="{A2844C9A-294B-4908-9F85-F7A922CB807E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98" name="Google Shape;792;p31">
                <a:extLst>
                  <a:ext uri="{FF2B5EF4-FFF2-40B4-BE49-F238E27FC236}">
                    <a16:creationId xmlns:a16="http://schemas.microsoft.com/office/drawing/2014/main" id="{EC0E45FA-FFBF-43B9-9036-504713AF3952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99" name="Google Shape;793;p31">
                <a:extLst>
                  <a:ext uri="{FF2B5EF4-FFF2-40B4-BE49-F238E27FC236}">
                    <a16:creationId xmlns:a16="http://schemas.microsoft.com/office/drawing/2014/main" id="{83726AEE-62FB-444D-86C5-9675E2BA875D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100" name="Google Shape;794;p31">
                <a:extLst>
                  <a:ext uri="{FF2B5EF4-FFF2-40B4-BE49-F238E27FC236}">
                    <a16:creationId xmlns:a16="http://schemas.microsoft.com/office/drawing/2014/main" id="{44DF6C97-7DA7-4C6C-8148-AC7D8B13D7D4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101" name="Google Shape;795;p31">
                <a:extLst>
                  <a:ext uri="{FF2B5EF4-FFF2-40B4-BE49-F238E27FC236}">
                    <a16:creationId xmlns:a16="http://schemas.microsoft.com/office/drawing/2014/main" id="{A817511C-24B7-418A-8453-4B0B27C74A13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102" name="Google Shape;796;p31">
                <a:extLst>
                  <a:ext uri="{FF2B5EF4-FFF2-40B4-BE49-F238E27FC236}">
                    <a16:creationId xmlns:a16="http://schemas.microsoft.com/office/drawing/2014/main" id="{5702A604-299B-4E0A-8CAA-422A38FAE1B8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103" name="Google Shape;797;p31">
                <a:extLst>
                  <a:ext uri="{FF2B5EF4-FFF2-40B4-BE49-F238E27FC236}">
                    <a16:creationId xmlns:a16="http://schemas.microsoft.com/office/drawing/2014/main" id="{BC2EA9C4-550E-47B5-850B-387D456C9ED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104" name="Google Shape;798;p31">
                <a:extLst>
                  <a:ext uri="{FF2B5EF4-FFF2-40B4-BE49-F238E27FC236}">
                    <a16:creationId xmlns:a16="http://schemas.microsoft.com/office/drawing/2014/main" id="{60ECA93A-0A70-4E75-BDBB-602CA54BF29F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105" name="Google Shape;799;p31">
                <a:extLst>
                  <a:ext uri="{FF2B5EF4-FFF2-40B4-BE49-F238E27FC236}">
                    <a16:creationId xmlns:a16="http://schemas.microsoft.com/office/drawing/2014/main" id="{6E51DE60-88A3-4476-8A29-5219EF41C2D6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106" name="Google Shape;800;p31">
                <a:extLst>
                  <a:ext uri="{FF2B5EF4-FFF2-40B4-BE49-F238E27FC236}">
                    <a16:creationId xmlns:a16="http://schemas.microsoft.com/office/drawing/2014/main" id="{74928559-8DC3-47DA-B3CE-6E5677ECB2FA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107" name="Google Shape;801;p31">
                <a:extLst>
                  <a:ext uri="{FF2B5EF4-FFF2-40B4-BE49-F238E27FC236}">
                    <a16:creationId xmlns:a16="http://schemas.microsoft.com/office/drawing/2014/main" id="{4D9F3E95-39A3-4F6F-8D5C-312894EBF4B0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108" name="Google Shape;802;p31">
                <a:extLst>
                  <a:ext uri="{FF2B5EF4-FFF2-40B4-BE49-F238E27FC236}">
                    <a16:creationId xmlns:a16="http://schemas.microsoft.com/office/drawing/2014/main" id="{7E34CAAC-7E6B-4603-A200-F1A8D0F4644B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109" name="Google Shape;803;p31">
                <a:extLst>
                  <a:ext uri="{FF2B5EF4-FFF2-40B4-BE49-F238E27FC236}">
                    <a16:creationId xmlns:a16="http://schemas.microsoft.com/office/drawing/2014/main" id="{3AD01370-4B8F-4496-9D95-6595E0149232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110" name="Google Shape;804;p31">
                <a:extLst>
                  <a:ext uri="{FF2B5EF4-FFF2-40B4-BE49-F238E27FC236}">
                    <a16:creationId xmlns:a16="http://schemas.microsoft.com/office/drawing/2014/main" id="{A3B0FE1D-7532-4C11-A2E5-E5CE8102DF72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111" name="Google Shape;805;p31">
                <a:extLst>
                  <a:ext uri="{FF2B5EF4-FFF2-40B4-BE49-F238E27FC236}">
                    <a16:creationId xmlns:a16="http://schemas.microsoft.com/office/drawing/2014/main" id="{CB1B7A03-5FFD-4D48-A14D-5C93FBBAF079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112" name="Google Shape;806;p31">
                <a:extLst>
                  <a:ext uri="{FF2B5EF4-FFF2-40B4-BE49-F238E27FC236}">
                    <a16:creationId xmlns:a16="http://schemas.microsoft.com/office/drawing/2014/main" id="{B15AEFD6-717B-4F08-960E-612EA218F98B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113" name="Google Shape;807;p31">
                <a:extLst>
                  <a:ext uri="{FF2B5EF4-FFF2-40B4-BE49-F238E27FC236}">
                    <a16:creationId xmlns:a16="http://schemas.microsoft.com/office/drawing/2014/main" id="{50DDA634-2CAC-4919-93E3-E773A59EF94B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114" name="Google Shape;808;p31">
                <a:extLst>
                  <a:ext uri="{FF2B5EF4-FFF2-40B4-BE49-F238E27FC236}">
                    <a16:creationId xmlns:a16="http://schemas.microsoft.com/office/drawing/2014/main" id="{70CB55FC-28E5-4F67-8CEA-21C87C90C69F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115" name="Google Shape;809;p31">
                <a:extLst>
                  <a:ext uri="{FF2B5EF4-FFF2-40B4-BE49-F238E27FC236}">
                    <a16:creationId xmlns:a16="http://schemas.microsoft.com/office/drawing/2014/main" id="{DE76E0C0-D762-4F1A-A22C-A5F3B34FB390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116" name="Google Shape;810;p31">
                <a:extLst>
                  <a:ext uri="{FF2B5EF4-FFF2-40B4-BE49-F238E27FC236}">
                    <a16:creationId xmlns:a16="http://schemas.microsoft.com/office/drawing/2014/main" id="{A78ED98A-AABF-4B79-9EDD-2E5491638436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117" name="Google Shape;811;p31">
                <a:extLst>
                  <a:ext uri="{FF2B5EF4-FFF2-40B4-BE49-F238E27FC236}">
                    <a16:creationId xmlns:a16="http://schemas.microsoft.com/office/drawing/2014/main" id="{99FDF457-D1B3-46E7-9DC9-EFAA1C6DB508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118" name="Google Shape;812;p31">
                <a:extLst>
                  <a:ext uri="{FF2B5EF4-FFF2-40B4-BE49-F238E27FC236}">
                    <a16:creationId xmlns:a16="http://schemas.microsoft.com/office/drawing/2014/main" id="{83A94181-24E7-4AC4-A855-23B9D83E0EF2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119" name="Google Shape;813;p31">
                <a:extLst>
                  <a:ext uri="{FF2B5EF4-FFF2-40B4-BE49-F238E27FC236}">
                    <a16:creationId xmlns:a16="http://schemas.microsoft.com/office/drawing/2014/main" id="{FBEFC177-3B75-4B05-8E0A-5A1ACB1F2120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120" name="Google Shape;814;p31">
                <a:extLst>
                  <a:ext uri="{FF2B5EF4-FFF2-40B4-BE49-F238E27FC236}">
                    <a16:creationId xmlns:a16="http://schemas.microsoft.com/office/drawing/2014/main" id="{3033D383-976E-4F6D-9FF5-A5BD87885C50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121" name="Google Shape;815;p31">
                <a:extLst>
                  <a:ext uri="{FF2B5EF4-FFF2-40B4-BE49-F238E27FC236}">
                    <a16:creationId xmlns:a16="http://schemas.microsoft.com/office/drawing/2014/main" id="{FD643C5C-7BD5-49D3-95C0-BC466D1AAB35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122" name="Google Shape;816;p31">
                <a:extLst>
                  <a:ext uri="{FF2B5EF4-FFF2-40B4-BE49-F238E27FC236}">
                    <a16:creationId xmlns:a16="http://schemas.microsoft.com/office/drawing/2014/main" id="{6446AAA2-1CAF-407B-832C-D1E4217C16CD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123" name="Google Shape;817;p31">
                <a:extLst>
                  <a:ext uri="{FF2B5EF4-FFF2-40B4-BE49-F238E27FC236}">
                    <a16:creationId xmlns:a16="http://schemas.microsoft.com/office/drawing/2014/main" id="{88A98BB5-1F0B-46F7-AC38-2D707FF9BCE3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124" name="Google Shape;818;p31">
                <a:extLst>
                  <a:ext uri="{FF2B5EF4-FFF2-40B4-BE49-F238E27FC236}">
                    <a16:creationId xmlns:a16="http://schemas.microsoft.com/office/drawing/2014/main" id="{4CC8C184-78BF-47B5-9A22-AFB866DA2BE3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125" name="Google Shape;819;p31">
                <a:extLst>
                  <a:ext uri="{FF2B5EF4-FFF2-40B4-BE49-F238E27FC236}">
                    <a16:creationId xmlns:a16="http://schemas.microsoft.com/office/drawing/2014/main" id="{F1DB6690-918A-4AEA-87D3-B866B20DC885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126" name="Google Shape;820;p31">
                <a:extLst>
                  <a:ext uri="{FF2B5EF4-FFF2-40B4-BE49-F238E27FC236}">
                    <a16:creationId xmlns:a16="http://schemas.microsoft.com/office/drawing/2014/main" id="{A42793A7-B728-4D19-A38B-446AAA44314E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127" name="Google Shape;821;p31">
                <a:extLst>
                  <a:ext uri="{FF2B5EF4-FFF2-40B4-BE49-F238E27FC236}">
                    <a16:creationId xmlns:a16="http://schemas.microsoft.com/office/drawing/2014/main" id="{CA6E9802-B62C-4C82-B7A6-355F746E0597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128" name="Google Shape;822;p31">
                <a:extLst>
                  <a:ext uri="{FF2B5EF4-FFF2-40B4-BE49-F238E27FC236}">
                    <a16:creationId xmlns:a16="http://schemas.microsoft.com/office/drawing/2014/main" id="{C6A5C80D-FA28-4CFB-906F-A571A13D7502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129" name="Google Shape;823;p31">
                <a:extLst>
                  <a:ext uri="{FF2B5EF4-FFF2-40B4-BE49-F238E27FC236}">
                    <a16:creationId xmlns:a16="http://schemas.microsoft.com/office/drawing/2014/main" id="{CA337883-DA53-4A2C-85EF-E547A3B12347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130" name="Google Shape;824;p31">
                <a:extLst>
                  <a:ext uri="{FF2B5EF4-FFF2-40B4-BE49-F238E27FC236}">
                    <a16:creationId xmlns:a16="http://schemas.microsoft.com/office/drawing/2014/main" id="{DCA5891C-4D9D-4EF8-8190-41E11BC80CA4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131" name="Google Shape;825;p31">
                <a:extLst>
                  <a:ext uri="{FF2B5EF4-FFF2-40B4-BE49-F238E27FC236}">
                    <a16:creationId xmlns:a16="http://schemas.microsoft.com/office/drawing/2014/main" id="{3237B78C-4AEC-41B1-B117-C4F3AA2DC800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132" name="Google Shape;826;p31">
                <a:extLst>
                  <a:ext uri="{FF2B5EF4-FFF2-40B4-BE49-F238E27FC236}">
                    <a16:creationId xmlns:a16="http://schemas.microsoft.com/office/drawing/2014/main" id="{1521C7F7-8E1A-47C5-9DCA-90CDB5811C11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133" name="Google Shape;827;p31">
                <a:extLst>
                  <a:ext uri="{FF2B5EF4-FFF2-40B4-BE49-F238E27FC236}">
                    <a16:creationId xmlns:a16="http://schemas.microsoft.com/office/drawing/2014/main" id="{100455C1-4CC7-4A44-A713-8C4B71803359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</p:grpSp>
        <p:sp>
          <p:nvSpPr>
            <p:cNvPr id="24" name="Google Shape;828;p31">
              <a:extLst>
                <a:ext uri="{FF2B5EF4-FFF2-40B4-BE49-F238E27FC236}">
                  <a16:creationId xmlns:a16="http://schemas.microsoft.com/office/drawing/2014/main" id="{325EC593-5286-4CEA-AD35-7B7118BAC552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25" name="Google Shape;829;p31">
              <a:extLst>
                <a:ext uri="{FF2B5EF4-FFF2-40B4-BE49-F238E27FC236}">
                  <a16:creationId xmlns:a16="http://schemas.microsoft.com/office/drawing/2014/main" id="{A15EBF99-6DE8-40C1-8121-3110897B443A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26" name="Google Shape;830;p31">
              <a:extLst>
                <a:ext uri="{FF2B5EF4-FFF2-40B4-BE49-F238E27FC236}">
                  <a16:creationId xmlns:a16="http://schemas.microsoft.com/office/drawing/2014/main" id="{4B39D613-D659-4322-B6E8-338191A4B7C2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27" name="Google Shape;831;p31">
              <a:extLst>
                <a:ext uri="{FF2B5EF4-FFF2-40B4-BE49-F238E27FC236}">
                  <a16:creationId xmlns:a16="http://schemas.microsoft.com/office/drawing/2014/main" id="{A9B86892-DD10-46D1-978E-9AAFD0121D5A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28" name="Google Shape;832;p31">
              <a:extLst>
                <a:ext uri="{FF2B5EF4-FFF2-40B4-BE49-F238E27FC236}">
                  <a16:creationId xmlns:a16="http://schemas.microsoft.com/office/drawing/2014/main" id="{F8BF754F-A651-4E17-83E5-71E641121B9A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29" name="Google Shape;833;p31">
              <a:extLst>
                <a:ext uri="{FF2B5EF4-FFF2-40B4-BE49-F238E27FC236}">
                  <a16:creationId xmlns:a16="http://schemas.microsoft.com/office/drawing/2014/main" id="{5C0E7C98-3C79-47FD-B395-D23C891830FC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30" name="Google Shape;834;p31">
              <a:extLst>
                <a:ext uri="{FF2B5EF4-FFF2-40B4-BE49-F238E27FC236}">
                  <a16:creationId xmlns:a16="http://schemas.microsoft.com/office/drawing/2014/main" id="{44A896B8-E41C-45BF-89E2-9D7AA3150C23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31" name="Google Shape;835;p31">
              <a:extLst>
                <a:ext uri="{FF2B5EF4-FFF2-40B4-BE49-F238E27FC236}">
                  <a16:creationId xmlns:a16="http://schemas.microsoft.com/office/drawing/2014/main" id="{76467C4B-6AF2-4641-8A7B-60DDF79BE146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32" name="Google Shape;836;p31">
              <a:extLst>
                <a:ext uri="{FF2B5EF4-FFF2-40B4-BE49-F238E27FC236}">
                  <a16:creationId xmlns:a16="http://schemas.microsoft.com/office/drawing/2014/main" id="{F6155CD0-9DBD-45BF-9F0F-3A68E979E4F7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33" name="Google Shape;837;p31">
              <a:extLst>
                <a:ext uri="{FF2B5EF4-FFF2-40B4-BE49-F238E27FC236}">
                  <a16:creationId xmlns:a16="http://schemas.microsoft.com/office/drawing/2014/main" id="{7A9E66BF-ABCD-46E5-9AC6-39D3007B99A2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34" name="Google Shape;838;p31">
              <a:extLst>
                <a:ext uri="{FF2B5EF4-FFF2-40B4-BE49-F238E27FC236}">
                  <a16:creationId xmlns:a16="http://schemas.microsoft.com/office/drawing/2014/main" id="{8EA4E3DC-B3C2-430A-8645-02EB0085B2DE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35" name="Google Shape;839;p31">
              <a:extLst>
                <a:ext uri="{FF2B5EF4-FFF2-40B4-BE49-F238E27FC236}">
                  <a16:creationId xmlns:a16="http://schemas.microsoft.com/office/drawing/2014/main" id="{5E8BB71E-1E11-4673-8E19-33DD7203DAFD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36" name="Google Shape;840;p31">
              <a:extLst>
                <a:ext uri="{FF2B5EF4-FFF2-40B4-BE49-F238E27FC236}">
                  <a16:creationId xmlns:a16="http://schemas.microsoft.com/office/drawing/2014/main" id="{58B7EB72-E5C6-4BA8-9E97-8201A4022397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37" name="Google Shape;841;p31">
              <a:extLst>
                <a:ext uri="{FF2B5EF4-FFF2-40B4-BE49-F238E27FC236}">
                  <a16:creationId xmlns:a16="http://schemas.microsoft.com/office/drawing/2014/main" id="{08D9E3A7-86E1-40F3-953F-1FE1E4FF633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38" name="Google Shape;842;p31">
              <a:extLst>
                <a:ext uri="{FF2B5EF4-FFF2-40B4-BE49-F238E27FC236}">
                  <a16:creationId xmlns:a16="http://schemas.microsoft.com/office/drawing/2014/main" id="{D6D5BB63-E9C8-4331-A34F-63DA54CE053D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39" name="Google Shape;843;p31">
              <a:extLst>
                <a:ext uri="{FF2B5EF4-FFF2-40B4-BE49-F238E27FC236}">
                  <a16:creationId xmlns:a16="http://schemas.microsoft.com/office/drawing/2014/main" id="{56B4D0FE-0B68-4651-862A-D837ACDA9C6A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40" name="Google Shape;844;p31">
              <a:extLst>
                <a:ext uri="{FF2B5EF4-FFF2-40B4-BE49-F238E27FC236}">
                  <a16:creationId xmlns:a16="http://schemas.microsoft.com/office/drawing/2014/main" id="{FA30B55F-35FE-40D8-B3E2-2D17EA757012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41" name="Google Shape;845;p31">
              <a:extLst>
                <a:ext uri="{FF2B5EF4-FFF2-40B4-BE49-F238E27FC236}">
                  <a16:creationId xmlns:a16="http://schemas.microsoft.com/office/drawing/2014/main" id="{A66095BE-9040-4BC4-96DE-EEF05E80816B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42" name="Google Shape;846;p31">
              <a:extLst>
                <a:ext uri="{FF2B5EF4-FFF2-40B4-BE49-F238E27FC236}">
                  <a16:creationId xmlns:a16="http://schemas.microsoft.com/office/drawing/2014/main" id="{4DF5FF6C-A1B3-41C0-B596-203947FE8C36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43" name="Google Shape;847;p31">
              <a:extLst>
                <a:ext uri="{FF2B5EF4-FFF2-40B4-BE49-F238E27FC236}">
                  <a16:creationId xmlns:a16="http://schemas.microsoft.com/office/drawing/2014/main" id="{E2994D42-0494-415C-BFB6-8F9B9C5271E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44" name="Google Shape;848;p31">
              <a:extLst>
                <a:ext uri="{FF2B5EF4-FFF2-40B4-BE49-F238E27FC236}">
                  <a16:creationId xmlns:a16="http://schemas.microsoft.com/office/drawing/2014/main" id="{2CB66865-7714-4A34-AED9-41AD60932962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45" name="Google Shape;849;p31">
              <a:extLst>
                <a:ext uri="{FF2B5EF4-FFF2-40B4-BE49-F238E27FC236}">
                  <a16:creationId xmlns:a16="http://schemas.microsoft.com/office/drawing/2014/main" id="{253D56D8-124E-4040-8949-78C5C960F31C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46" name="Google Shape;850;p31">
              <a:extLst>
                <a:ext uri="{FF2B5EF4-FFF2-40B4-BE49-F238E27FC236}">
                  <a16:creationId xmlns:a16="http://schemas.microsoft.com/office/drawing/2014/main" id="{11AC130C-D146-4C24-8153-A67B24755EA6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47" name="Google Shape;851;p31">
              <a:extLst>
                <a:ext uri="{FF2B5EF4-FFF2-40B4-BE49-F238E27FC236}">
                  <a16:creationId xmlns:a16="http://schemas.microsoft.com/office/drawing/2014/main" id="{ED725F0D-AE8C-4C62-A1D0-28AED534EF28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48" name="Google Shape;852;p31">
              <a:extLst>
                <a:ext uri="{FF2B5EF4-FFF2-40B4-BE49-F238E27FC236}">
                  <a16:creationId xmlns:a16="http://schemas.microsoft.com/office/drawing/2014/main" id="{CA2B1D70-9BCE-4DD2-BA34-2E4009D1622F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49" name="Google Shape;853;p31">
              <a:extLst>
                <a:ext uri="{FF2B5EF4-FFF2-40B4-BE49-F238E27FC236}">
                  <a16:creationId xmlns:a16="http://schemas.microsoft.com/office/drawing/2014/main" id="{3686F475-F542-484B-BD08-AA494971535B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50" name="Google Shape;854;p31">
              <a:extLst>
                <a:ext uri="{FF2B5EF4-FFF2-40B4-BE49-F238E27FC236}">
                  <a16:creationId xmlns:a16="http://schemas.microsoft.com/office/drawing/2014/main" id="{9B6100B7-6F05-45AC-8A7F-2591A20F2D37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51" name="Google Shape;855;p31">
              <a:extLst>
                <a:ext uri="{FF2B5EF4-FFF2-40B4-BE49-F238E27FC236}">
                  <a16:creationId xmlns:a16="http://schemas.microsoft.com/office/drawing/2014/main" id="{FBE42FD0-1063-42E2-93F4-90B8AFA16845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52" name="Google Shape;856;p31">
              <a:extLst>
                <a:ext uri="{FF2B5EF4-FFF2-40B4-BE49-F238E27FC236}">
                  <a16:creationId xmlns:a16="http://schemas.microsoft.com/office/drawing/2014/main" id="{A37A6433-D788-40AE-971C-D6785D37767F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53" name="Google Shape;857;p31">
              <a:extLst>
                <a:ext uri="{FF2B5EF4-FFF2-40B4-BE49-F238E27FC236}">
                  <a16:creationId xmlns:a16="http://schemas.microsoft.com/office/drawing/2014/main" id="{6BECF98D-222B-44E1-B71A-8F18FBEB97A1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54" name="Google Shape;858;p31">
              <a:extLst>
                <a:ext uri="{FF2B5EF4-FFF2-40B4-BE49-F238E27FC236}">
                  <a16:creationId xmlns:a16="http://schemas.microsoft.com/office/drawing/2014/main" id="{EDF4639D-2DB4-47CE-A5BE-27276F8AC578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55" name="Google Shape;859;p31">
              <a:extLst>
                <a:ext uri="{FF2B5EF4-FFF2-40B4-BE49-F238E27FC236}">
                  <a16:creationId xmlns:a16="http://schemas.microsoft.com/office/drawing/2014/main" id="{83E5E880-58FD-4D05-B8FA-566B946D8E5A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56" name="Google Shape;860;p31">
              <a:extLst>
                <a:ext uri="{FF2B5EF4-FFF2-40B4-BE49-F238E27FC236}">
                  <a16:creationId xmlns:a16="http://schemas.microsoft.com/office/drawing/2014/main" id="{C0322238-07EC-4432-8801-45CE1D4E8280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57" name="Google Shape;861;p31">
              <a:extLst>
                <a:ext uri="{FF2B5EF4-FFF2-40B4-BE49-F238E27FC236}">
                  <a16:creationId xmlns:a16="http://schemas.microsoft.com/office/drawing/2014/main" id="{0C31480F-A1B1-4138-B3A2-6EB278349808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58" name="Google Shape;862;p31">
              <a:extLst>
                <a:ext uri="{FF2B5EF4-FFF2-40B4-BE49-F238E27FC236}">
                  <a16:creationId xmlns:a16="http://schemas.microsoft.com/office/drawing/2014/main" id="{C26D60C6-B75D-4FB2-A13E-6698FB2AA5E1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59" name="Google Shape;863;p31">
              <a:extLst>
                <a:ext uri="{FF2B5EF4-FFF2-40B4-BE49-F238E27FC236}">
                  <a16:creationId xmlns:a16="http://schemas.microsoft.com/office/drawing/2014/main" id="{D47CE1BA-EF2A-4F4F-9D13-6B4B80889B8B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60" name="Google Shape;864;p31">
              <a:extLst>
                <a:ext uri="{FF2B5EF4-FFF2-40B4-BE49-F238E27FC236}">
                  <a16:creationId xmlns:a16="http://schemas.microsoft.com/office/drawing/2014/main" id="{10BF39A8-F37E-402C-A722-6342F10028AA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61" name="Google Shape;865;p31">
              <a:extLst>
                <a:ext uri="{FF2B5EF4-FFF2-40B4-BE49-F238E27FC236}">
                  <a16:creationId xmlns:a16="http://schemas.microsoft.com/office/drawing/2014/main" id="{D9344192-6461-4248-A41D-B18E3BEB47E5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62" name="Google Shape;866;p31">
              <a:extLst>
                <a:ext uri="{FF2B5EF4-FFF2-40B4-BE49-F238E27FC236}">
                  <a16:creationId xmlns:a16="http://schemas.microsoft.com/office/drawing/2014/main" id="{F1E40478-ED2C-452D-9185-ED87A82F83FB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63" name="Google Shape;867;p31">
              <a:extLst>
                <a:ext uri="{FF2B5EF4-FFF2-40B4-BE49-F238E27FC236}">
                  <a16:creationId xmlns:a16="http://schemas.microsoft.com/office/drawing/2014/main" id="{6AA9C373-6F60-441F-8AD2-DE57CDB4570F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64" name="Google Shape;868;p31">
              <a:extLst>
                <a:ext uri="{FF2B5EF4-FFF2-40B4-BE49-F238E27FC236}">
                  <a16:creationId xmlns:a16="http://schemas.microsoft.com/office/drawing/2014/main" id="{4968CCF2-285E-41A5-B58C-67FB41B3F123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65" name="Google Shape;869;p31">
              <a:extLst>
                <a:ext uri="{FF2B5EF4-FFF2-40B4-BE49-F238E27FC236}">
                  <a16:creationId xmlns:a16="http://schemas.microsoft.com/office/drawing/2014/main" id="{AD4C47AE-5273-4305-BF12-9302A28AC40A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66" name="Google Shape;870;p31">
              <a:extLst>
                <a:ext uri="{FF2B5EF4-FFF2-40B4-BE49-F238E27FC236}">
                  <a16:creationId xmlns:a16="http://schemas.microsoft.com/office/drawing/2014/main" id="{D6944283-6516-4CA1-8CED-1AD3BE6908E7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67" name="Google Shape;871;p31">
              <a:extLst>
                <a:ext uri="{FF2B5EF4-FFF2-40B4-BE49-F238E27FC236}">
                  <a16:creationId xmlns:a16="http://schemas.microsoft.com/office/drawing/2014/main" id="{8DE273E1-308F-4261-A7B3-20BDB9394868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68" name="Google Shape;872;p31">
              <a:extLst>
                <a:ext uri="{FF2B5EF4-FFF2-40B4-BE49-F238E27FC236}">
                  <a16:creationId xmlns:a16="http://schemas.microsoft.com/office/drawing/2014/main" id="{A49D15BD-2B3E-4B02-A32F-FDEC8E9179F3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69" name="Google Shape;873;p31">
              <a:extLst>
                <a:ext uri="{FF2B5EF4-FFF2-40B4-BE49-F238E27FC236}">
                  <a16:creationId xmlns:a16="http://schemas.microsoft.com/office/drawing/2014/main" id="{9EAAC4BC-88D8-4FD6-B267-BCCDE04FFB2E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70" name="Google Shape;874;p31">
              <a:extLst>
                <a:ext uri="{FF2B5EF4-FFF2-40B4-BE49-F238E27FC236}">
                  <a16:creationId xmlns:a16="http://schemas.microsoft.com/office/drawing/2014/main" id="{1EF84D3F-E17B-4D61-A310-AD71B008FBA5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71" name="Google Shape;875;p31">
              <a:extLst>
                <a:ext uri="{FF2B5EF4-FFF2-40B4-BE49-F238E27FC236}">
                  <a16:creationId xmlns:a16="http://schemas.microsoft.com/office/drawing/2014/main" id="{2D79EBC2-B216-4287-A3FC-2F2010CB2A81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72" name="Google Shape;876;p31">
              <a:extLst>
                <a:ext uri="{FF2B5EF4-FFF2-40B4-BE49-F238E27FC236}">
                  <a16:creationId xmlns:a16="http://schemas.microsoft.com/office/drawing/2014/main" id="{90D0DCC2-BEB8-4805-8864-9B8157D6D9D0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73" name="Google Shape;877;p31">
              <a:extLst>
                <a:ext uri="{FF2B5EF4-FFF2-40B4-BE49-F238E27FC236}">
                  <a16:creationId xmlns:a16="http://schemas.microsoft.com/office/drawing/2014/main" id="{DDBF39D6-19E0-4C1B-B36D-97334BDFA9C1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74" name="Google Shape;878;p31">
              <a:extLst>
                <a:ext uri="{FF2B5EF4-FFF2-40B4-BE49-F238E27FC236}">
                  <a16:creationId xmlns:a16="http://schemas.microsoft.com/office/drawing/2014/main" id="{DA0AA242-2B2A-4216-BEC0-813A5A117F4E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75" name="Google Shape;879;p31">
              <a:extLst>
                <a:ext uri="{FF2B5EF4-FFF2-40B4-BE49-F238E27FC236}">
                  <a16:creationId xmlns:a16="http://schemas.microsoft.com/office/drawing/2014/main" id="{98D43C14-947B-4828-8F17-C940B26377D2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76" name="Google Shape;880;p31">
              <a:extLst>
                <a:ext uri="{FF2B5EF4-FFF2-40B4-BE49-F238E27FC236}">
                  <a16:creationId xmlns:a16="http://schemas.microsoft.com/office/drawing/2014/main" id="{5222CF1F-77B6-4959-8DE9-292BB4779DAD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77" name="Google Shape;881;p31">
              <a:extLst>
                <a:ext uri="{FF2B5EF4-FFF2-40B4-BE49-F238E27FC236}">
                  <a16:creationId xmlns:a16="http://schemas.microsoft.com/office/drawing/2014/main" id="{50419D18-CC71-44FC-8EBE-8666CAB7D413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</p:grpSp>
      <p:sp>
        <p:nvSpPr>
          <p:cNvPr id="134" name="TextBox 133">
            <a:extLst>
              <a:ext uri="{FF2B5EF4-FFF2-40B4-BE49-F238E27FC236}">
                <a16:creationId xmlns:a16="http://schemas.microsoft.com/office/drawing/2014/main" id="{23418162-C26E-4370-9D2F-33E57C0A0B7E}"/>
              </a:ext>
            </a:extLst>
          </p:cNvPr>
          <p:cNvSpPr txBox="1"/>
          <p:nvPr userDrawn="1"/>
        </p:nvSpPr>
        <p:spPr>
          <a:xfrm>
            <a:off x="7514756" y="6517886"/>
            <a:ext cx="3249397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Hương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Thảo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 tranthao121004@gmail.com</a:t>
            </a:r>
            <a:endParaRPr lang="en-US" sz="1599" dirty="0"/>
          </a:p>
        </p:txBody>
      </p:sp>
    </p:spTree>
    <p:extLst>
      <p:ext uri="{BB962C8B-B14F-4D97-AF65-F5344CB8AC3E}">
        <p14:creationId xmlns:p14="http://schemas.microsoft.com/office/powerpoint/2010/main" val="12252714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Vertical Text">
    <p:bg>
      <p:bgPr>
        <a:solidFill>
          <a:srgbClr val="E3AB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88CB28D7-CB5E-42A4-AC1B-49E9F84E1AA8}"/>
              </a:ext>
            </a:extLst>
          </p:cNvPr>
          <p:cNvSpPr/>
          <p:nvPr userDrawn="1"/>
        </p:nvSpPr>
        <p:spPr>
          <a:xfrm>
            <a:off x="212652" y="202019"/>
            <a:ext cx="11738344" cy="6507126"/>
          </a:xfrm>
          <a:custGeom>
            <a:avLst/>
            <a:gdLst>
              <a:gd name="connsiteX0" fmla="*/ 0 w 11738344"/>
              <a:gd name="connsiteY0" fmla="*/ 0 h 6507126"/>
              <a:gd name="connsiteX1" fmla="*/ 586917 w 11738344"/>
              <a:gd name="connsiteY1" fmla="*/ 0 h 6507126"/>
              <a:gd name="connsiteX2" fmla="*/ 939068 w 11738344"/>
              <a:gd name="connsiteY2" fmla="*/ 0 h 6507126"/>
              <a:gd name="connsiteX3" fmla="*/ 1525985 w 11738344"/>
              <a:gd name="connsiteY3" fmla="*/ 0 h 6507126"/>
              <a:gd name="connsiteX4" fmla="*/ 1760752 w 11738344"/>
              <a:gd name="connsiteY4" fmla="*/ 0 h 6507126"/>
              <a:gd name="connsiteX5" fmla="*/ 2347669 w 11738344"/>
              <a:gd name="connsiteY5" fmla="*/ 0 h 6507126"/>
              <a:gd name="connsiteX6" fmla="*/ 3051969 w 11738344"/>
              <a:gd name="connsiteY6" fmla="*/ 0 h 6507126"/>
              <a:gd name="connsiteX7" fmla="*/ 3521503 w 11738344"/>
              <a:gd name="connsiteY7" fmla="*/ 0 h 6507126"/>
              <a:gd name="connsiteX8" fmla="*/ 3756270 w 11738344"/>
              <a:gd name="connsiteY8" fmla="*/ 0 h 6507126"/>
              <a:gd name="connsiteX9" fmla="*/ 4577954 w 11738344"/>
              <a:gd name="connsiteY9" fmla="*/ 0 h 6507126"/>
              <a:gd name="connsiteX10" fmla="*/ 5164871 w 11738344"/>
              <a:gd name="connsiteY10" fmla="*/ 0 h 6507126"/>
              <a:gd name="connsiteX11" fmla="*/ 5751789 w 11738344"/>
              <a:gd name="connsiteY11" fmla="*/ 0 h 6507126"/>
              <a:gd name="connsiteX12" fmla="*/ 6221322 w 11738344"/>
              <a:gd name="connsiteY12" fmla="*/ 0 h 6507126"/>
              <a:gd name="connsiteX13" fmla="*/ 7043006 w 11738344"/>
              <a:gd name="connsiteY13" fmla="*/ 0 h 6507126"/>
              <a:gd name="connsiteX14" fmla="*/ 7277773 w 11738344"/>
              <a:gd name="connsiteY14" fmla="*/ 0 h 6507126"/>
              <a:gd name="connsiteX15" fmla="*/ 7629924 w 11738344"/>
              <a:gd name="connsiteY15" fmla="*/ 0 h 6507126"/>
              <a:gd name="connsiteX16" fmla="*/ 8216841 w 11738344"/>
              <a:gd name="connsiteY16" fmla="*/ 0 h 6507126"/>
              <a:gd name="connsiteX17" fmla="*/ 9038525 w 11738344"/>
              <a:gd name="connsiteY17" fmla="*/ 0 h 6507126"/>
              <a:gd name="connsiteX18" fmla="*/ 9273292 w 11738344"/>
              <a:gd name="connsiteY18" fmla="*/ 0 h 6507126"/>
              <a:gd name="connsiteX19" fmla="*/ 9742826 w 11738344"/>
              <a:gd name="connsiteY19" fmla="*/ 0 h 6507126"/>
              <a:gd name="connsiteX20" fmla="*/ 10564510 w 11738344"/>
              <a:gd name="connsiteY20" fmla="*/ 0 h 6507126"/>
              <a:gd name="connsiteX21" fmla="*/ 11151427 w 11738344"/>
              <a:gd name="connsiteY21" fmla="*/ 0 h 6507126"/>
              <a:gd name="connsiteX22" fmla="*/ 11738344 w 11738344"/>
              <a:gd name="connsiteY22" fmla="*/ 0 h 6507126"/>
              <a:gd name="connsiteX23" fmla="*/ 11738344 w 11738344"/>
              <a:gd name="connsiteY23" fmla="*/ 721699 h 6507126"/>
              <a:gd name="connsiteX24" fmla="*/ 11738344 w 11738344"/>
              <a:gd name="connsiteY24" fmla="*/ 1183114 h 6507126"/>
              <a:gd name="connsiteX25" fmla="*/ 11738344 w 11738344"/>
              <a:gd name="connsiteY25" fmla="*/ 1644528 h 6507126"/>
              <a:gd name="connsiteX26" fmla="*/ 11738344 w 11738344"/>
              <a:gd name="connsiteY26" fmla="*/ 2236085 h 6507126"/>
              <a:gd name="connsiteX27" fmla="*/ 11738344 w 11738344"/>
              <a:gd name="connsiteY27" fmla="*/ 2827642 h 6507126"/>
              <a:gd name="connsiteX28" fmla="*/ 11738344 w 11738344"/>
              <a:gd name="connsiteY28" fmla="*/ 3223985 h 6507126"/>
              <a:gd name="connsiteX29" fmla="*/ 11738344 w 11738344"/>
              <a:gd name="connsiteY29" fmla="*/ 3815542 h 6507126"/>
              <a:gd name="connsiteX30" fmla="*/ 11738344 w 11738344"/>
              <a:gd name="connsiteY30" fmla="*/ 4537241 h 6507126"/>
              <a:gd name="connsiteX31" fmla="*/ 11738344 w 11738344"/>
              <a:gd name="connsiteY31" fmla="*/ 4998656 h 6507126"/>
              <a:gd name="connsiteX32" fmla="*/ 11738344 w 11738344"/>
              <a:gd name="connsiteY32" fmla="*/ 5394999 h 6507126"/>
              <a:gd name="connsiteX33" fmla="*/ 11738344 w 11738344"/>
              <a:gd name="connsiteY33" fmla="*/ 5986556 h 6507126"/>
              <a:gd name="connsiteX34" fmla="*/ 11738344 w 11738344"/>
              <a:gd name="connsiteY34" fmla="*/ 6507126 h 6507126"/>
              <a:gd name="connsiteX35" fmla="*/ 11034043 w 11738344"/>
              <a:gd name="connsiteY35" fmla="*/ 6507126 h 6507126"/>
              <a:gd name="connsiteX36" fmla="*/ 10799276 w 11738344"/>
              <a:gd name="connsiteY36" fmla="*/ 6507126 h 6507126"/>
              <a:gd name="connsiteX37" fmla="*/ 10094976 w 11738344"/>
              <a:gd name="connsiteY37" fmla="*/ 6507126 h 6507126"/>
              <a:gd name="connsiteX38" fmla="*/ 9860209 w 11738344"/>
              <a:gd name="connsiteY38" fmla="*/ 6507126 h 6507126"/>
              <a:gd name="connsiteX39" fmla="*/ 9155908 w 11738344"/>
              <a:gd name="connsiteY39" fmla="*/ 6507126 h 6507126"/>
              <a:gd name="connsiteX40" fmla="*/ 8803758 w 11738344"/>
              <a:gd name="connsiteY40" fmla="*/ 6507126 h 6507126"/>
              <a:gd name="connsiteX41" fmla="*/ 8334224 w 11738344"/>
              <a:gd name="connsiteY41" fmla="*/ 6507126 h 6507126"/>
              <a:gd name="connsiteX42" fmla="*/ 8099457 w 11738344"/>
              <a:gd name="connsiteY42" fmla="*/ 6507126 h 6507126"/>
              <a:gd name="connsiteX43" fmla="*/ 7629924 w 11738344"/>
              <a:gd name="connsiteY43" fmla="*/ 6507126 h 6507126"/>
              <a:gd name="connsiteX44" fmla="*/ 6808240 w 11738344"/>
              <a:gd name="connsiteY44" fmla="*/ 6507126 h 6507126"/>
              <a:gd name="connsiteX45" fmla="*/ 6573473 w 11738344"/>
              <a:gd name="connsiteY45" fmla="*/ 6507126 h 6507126"/>
              <a:gd name="connsiteX46" fmla="*/ 5869172 w 11738344"/>
              <a:gd name="connsiteY46" fmla="*/ 6507126 h 6507126"/>
              <a:gd name="connsiteX47" fmla="*/ 5282255 w 11738344"/>
              <a:gd name="connsiteY47" fmla="*/ 6507126 h 6507126"/>
              <a:gd name="connsiteX48" fmla="*/ 4930104 w 11738344"/>
              <a:gd name="connsiteY48" fmla="*/ 6507126 h 6507126"/>
              <a:gd name="connsiteX49" fmla="*/ 4577954 w 11738344"/>
              <a:gd name="connsiteY49" fmla="*/ 6507126 h 6507126"/>
              <a:gd name="connsiteX50" fmla="*/ 4108420 w 11738344"/>
              <a:gd name="connsiteY50" fmla="*/ 6507126 h 6507126"/>
              <a:gd name="connsiteX51" fmla="*/ 3521503 w 11738344"/>
              <a:gd name="connsiteY51" fmla="*/ 6507126 h 6507126"/>
              <a:gd name="connsiteX52" fmla="*/ 2699819 w 11738344"/>
              <a:gd name="connsiteY52" fmla="*/ 6507126 h 6507126"/>
              <a:gd name="connsiteX53" fmla="*/ 1995518 w 11738344"/>
              <a:gd name="connsiteY53" fmla="*/ 6507126 h 6507126"/>
              <a:gd name="connsiteX54" fmla="*/ 1760752 w 11738344"/>
              <a:gd name="connsiteY54" fmla="*/ 6507126 h 6507126"/>
              <a:gd name="connsiteX55" fmla="*/ 939068 w 11738344"/>
              <a:gd name="connsiteY55" fmla="*/ 6507126 h 6507126"/>
              <a:gd name="connsiteX56" fmla="*/ 0 w 11738344"/>
              <a:gd name="connsiteY56" fmla="*/ 6507126 h 6507126"/>
              <a:gd name="connsiteX57" fmla="*/ 0 w 11738344"/>
              <a:gd name="connsiteY57" fmla="*/ 5785427 h 6507126"/>
              <a:gd name="connsiteX58" fmla="*/ 0 w 11738344"/>
              <a:gd name="connsiteY58" fmla="*/ 5128798 h 6507126"/>
              <a:gd name="connsiteX59" fmla="*/ 0 w 11738344"/>
              <a:gd name="connsiteY59" fmla="*/ 4537241 h 6507126"/>
              <a:gd name="connsiteX60" fmla="*/ 0 w 11738344"/>
              <a:gd name="connsiteY60" fmla="*/ 3880613 h 6507126"/>
              <a:gd name="connsiteX61" fmla="*/ 0 w 11738344"/>
              <a:gd name="connsiteY61" fmla="*/ 3158914 h 6507126"/>
              <a:gd name="connsiteX62" fmla="*/ 0 w 11738344"/>
              <a:gd name="connsiteY62" fmla="*/ 2437214 h 6507126"/>
              <a:gd name="connsiteX63" fmla="*/ 0 w 11738344"/>
              <a:gd name="connsiteY63" fmla="*/ 1715515 h 6507126"/>
              <a:gd name="connsiteX64" fmla="*/ 0 w 11738344"/>
              <a:gd name="connsiteY64" fmla="*/ 1319172 h 6507126"/>
              <a:gd name="connsiteX65" fmla="*/ 0 w 11738344"/>
              <a:gd name="connsiteY65" fmla="*/ 662544 h 6507126"/>
              <a:gd name="connsiteX66" fmla="*/ 0 w 11738344"/>
              <a:gd name="connsiteY66" fmla="*/ 0 h 65071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</a:cxnLst>
            <a:rect l="l" t="t" r="r" b="b"/>
            <a:pathLst>
              <a:path w="11738344" h="6507126" fill="none" extrusionOk="0">
                <a:moveTo>
                  <a:pt x="0" y="0"/>
                </a:moveTo>
                <a:cubicBezTo>
                  <a:pt x="193893" y="-53522"/>
                  <a:pt x="463900" y="48166"/>
                  <a:pt x="586917" y="0"/>
                </a:cubicBezTo>
                <a:cubicBezTo>
                  <a:pt x="709934" y="-48166"/>
                  <a:pt x="764999" y="37996"/>
                  <a:pt x="939068" y="0"/>
                </a:cubicBezTo>
                <a:cubicBezTo>
                  <a:pt x="1113137" y="-37996"/>
                  <a:pt x="1272302" y="9191"/>
                  <a:pt x="1525985" y="0"/>
                </a:cubicBezTo>
                <a:cubicBezTo>
                  <a:pt x="1779668" y="-9191"/>
                  <a:pt x="1703800" y="12915"/>
                  <a:pt x="1760752" y="0"/>
                </a:cubicBezTo>
                <a:cubicBezTo>
                  <a:pt x="1817704" y="-12915"/>
                  <a:pt x="2219250" y="17278"/>
                  <a:pt x="2347669" y="0"/>
                </a:cubicBezTo>
                <a:cubicBezTo>
                  <a:pt x="2476088" y="-17278"/>
                  <a:pt x="2906879" y="15114"/>
                  <a:pt x="3051969" y="0"/>
                </a:cubicBezTo>
                <a:cubicBezTo>
                  <a:pt x="3197059" y="-15114"/>
                  <a:pt x="3335226" y="47513"/>
                  <a:pt x="3521503" y="0"/>
                </a:cubicBezTo>
                <a:cubicBezTo>
                  <a:pt x="3707780" y="-47513"/>
                  <a:pt x="3669854" y="22779"/>
                  <a:pt x="3756270" y="0"/>
                </a:cubicBezTo>
                <a:cubicBezTo>
                  <a:pt x="3842686" y="-22779"/>
                  <a:pt x="4217773" y="11409"/>
                  <a:pt x="4577954" y="0"/>
                </a:cubicBezTo>
                <a:cubicBezTo>
                  <a:pt x="4938135" y="-11409"/>
                  <a:pt x="4970109" y="43871"/>
                  <a:pt x="5164871" y="0"/>
                </a:cubicBezTo>
                <a:cubicBezTo>
                  <a:pt x="5359633" y="-43871"/>
                  <a:pt x="5537198" y="17907"/>
                  <a:pt x="5751789" y="0"/>
                </a:cubicBezTo>
                <a:cubicBezTo>
                  <a:pt x="5966380" y="-17907"/>
                  <a:pt x="6096392" y="45142"/>
                  <a:pt x="6221322" y="0"/>
                </a:cubicBezTo>
                <a:cubicBezTo>
                  <a:pt x="6346252" y="-45142"/>
                  <a:pt x="6799085" y="67265"/>
                  <a:pt x="7043006" y="0"/>
                </a:cubicBezTo>
                <a:cubicBezTo>
                  <a:pt x="7286927" y="-67265"/>
                  <a:pt x="7173785" y="927"/>
                  <a:pt x="7277773" y="0"/>
                </a:cubicBezTo>
                <a:cubicBezTo>
                  <a:pt x="7381761" y="-927"/>
                  <a:pt x="7490336" y="8535"/>
                  <a:pt x="7629924" y="0"/>
                </a:cubicBezTo>
                <a:cubicBezTo>
                  <a:pt x="7769512" y="-8535"/>
                  <a:pt x="8023133" y="16918"/>
                  <a:pt x="8216841" y="0"/>
                </a:cubicBezTo>
                <a:cubicBezTo>
                  <a:pt x="8410549" y="-16918"/>
                  <a:pt x="8814563" y="56057"/>
                  <a:pt x="9038525" y="0"/>
                </a:cubicBezTo>
                <a:cubicBezTo>
                  <a:pt x="9262487" y="-56057"/>
                  <a:pt x="9219318" y="11550"/>
                  <a:pt x="9273292" y="0"/>
                </a:cubicBezTo>
                <a:cubicBezTo>
                  <a:pt x="9327266" y="-11550"/>
                  <a:pt x="9524285" y="54368"/>
                  <a:pt x="9742826" y="0"/>
                </a:cubicBezTo>
                <a:cubicBezTo>
                  <a:pt x="9961367" y="-54368"/>
                  <a:pt x="10315185" y="8251"/>
                  <a:pt x="10564510" y="0"/>
                </a:cubicBezTo>
                <a:cubicBezTo>
                  <a:pt x="10813835" y="-8251"/>
                  <a:pt x="10939532" y="59894"/>
                  <a:pt x="11151427" y="0"/>
                </a:cubicBezTo>
                <a:cubicBezTo>
                  <a:pt x="11363322" y="-59894"/>
                  <a:pt x="11609776" y="64994"/>
                  <a:pt x="11738344" y="0"/>
                </a:cubicBezTo>
                <a:cubicBezTo>
                  <a:pt x="11801788" y="212046"/>
                  <a:pt x="11737744" y="488839"/>
                  <a:pt x="11738344" y="721699"/>
                </a:cubicBezTo>
                <a:cubicBezTo>
                  <a:pt x="11738944" y="954559"/>
                  <a:pt x="11712416" y="1073711"/>
                  <a:pt x="11738344" y="1183114"/>
                </a:cubicBezTo>
                <a:cubicBezTo>
                  <a:pt x="11764272" y="1292518"/>
                  <a:pt x="11693621" y="1487929"/>
                  <a:pt x="11738344" y="1644528"/>
                </a:cubicBezTo>
                <a:cubicBezTo>
                  <a:pt x="11783067" y="1801127"/>
                  <a:pt x="11703009" y="2055674"/>
                  <a:pt x="11738344" y="2236085"/>
                </a:cubicBezTo>
                <a:cubicBezTo>
                  <a:pt x="11773679" y="2416496"/>
                  <a:pt x="11673979" y="2661380"/>
                  <a:pt x="11738344" y="2827642"/>
                </a:cubicBezTo>
                <a:cubicBezTo>
                  <a:pt x="11802709" y="2993904"/>
                  <a:pt x="11705654" y="3065710"/>
                  <a:pt x="11738344" y="3223985"/>
                </a:cubicBezTo>
                <a:cubicBezTo>
                  <a:pt x="11771034" y="3382260"/>
                  <a:pt x="11735524" y="3557626"/>
                  <a:pt x="11738344" y="3815542"/>
                </a:cubicBezTo>
                <a:cubicBezTo>
                  <a:pt x="11741164" y="4073458"/>
                  <a:pt x="11658072" y="4280800"/>
                  <a:pt x="11738344" y="4537241"/>
                </a:cubicBezTo>
                <a:cubicBezTo>
                  <a:pt x="11818616" y="4793682"/>
                  <a:pt x="11684921" y="4789508"/>
                  <a:pt x="11738344" y="4998656"/>
                </a:cubicBezTo>
                <a:cubicBezTo>
                  <a:pt x="11791767" y="5207804"/>
                  <a:pt x="11719250" y="5308583"/>
                  <a:pt x="11738344" y="5394999"/>
                </a:cubicBezTo>
                <a:cubicBezTo>
                  <a:pt x="11757438" y="5481415"/>
                  <a:pt x="11699476" y="5736460"/>
                  <a:pt x="11738344" y="5986556"/>
                </a:cubicBezTo>
                <a:cubicBezTo>
                  <a:pt x="11777212" y="6236652"/>
                  <a:pt x="11708423" y="6334875"/>
                  <a:pt x="11738344" y="6507126"/>
                </a:cubicBezTo>
                <a:cubicBezTo>
                  <a:pt x="11478827" y="6561765"/>
                  <a:pt x="11355604" y="6489110"/>
                  <a:pt x="11034043" y="6507126"/>
                </a:cubicBezTo>
                <a:cubicBezTo>
                  <a:pt x="10712482" y="6525142"/>
                  <a:pt x="10886680" y="6497142"/>
                  <a:pt x="10799276" y="6507126"/>
                </a:cubicBezTo>
                <a:cubicBezTo>
                  <a:pt x="10711872" y="6517110"/>
                  <a:pt x="10265533" y="6502057"/>
                  <a:pt x="10094976" y="6507126"/>
                </a:cubicBezTo>
                <a:cubicBezTo>
                  <a:pt x="9924419" y="6512195"/>
                  <a:pt x="9975231" y="6494614"/>
                  <a:pt x="9860209" y="6507126"/>
                </a:cubicBezTo>
                <a:cubicBezTo>
                  <a:pt x="9745187" y="6519638"/>
                  <a:pt x="9465544" y="6493150"/>
                  <a:pt x="9155908" y="6507126"/>
                </a:cubicBezTo>
                <a:cubicBezTo>
                  <a:pt x="8846272" y="6521102"/>
                  <a:pt x="8884191" y="6495077"/>
                  <a:pt x="8803758" y="6507126"/>
                </a:cubicBezTo>
                <a:cubicBezTo>
                  <a:pt x="8723325" y="6519175"/>
                  <a:pt x="8508753" y="6467332"/>
                  <a:pt x="8334224" y="6507126"/>
                </a:cubicBezTo>
                <a:cubicBezTo>
                  <a:pt x="8159695" y="6546920"/>
                  <a:pt x="8211920" y="6481972"/>
                  <a:pt x="8099457" y="6507126"/>
                </a:cubicBezTo>
                <a:cubicBezTo>
                  <a:pt x="7986994" y="6532280"/>
                  <a:pt x="7760338" y="6491343"/>
                  <a:pt x="7629924" y="6507126"/>
                </a:cubicBezTo>
                <a:cubicBezTo>
                  <a:pt x="7499510" y="6522909"/>
                  <a:pt x="7068285" y="6502087"/>
                  <a:pt x="6808240" y="6507126"/>
                </a:cubicBezTo>
                <a:cubicBezTo>
                  <a:pt x="6548195" y="6512165"/>
                  <a:pt x="6642810" y="6498575"/>
                  <a:pt x="6573473" y="6507126"/>
                </a:cubicBezTo>
                <a:cubicBezTo>
                  <a:pt x="6504136" y="6515677"/>
                  <a:pt x="6038855" y="6438772"/>
                  <a:pt x="5869172" y="6507126"/>
                </a:cubicBezTo>
                <a:cubicBezTo>
                  <a:pt x="5699489" y="6575480"/>
                  <a:pt x="5566362" y="6496886"/>
                  <a:pt x="5282255" y="6507126"/>
                </a:cubicBezTo>
                <a:cubicBezTo>
                  <a:pt x="4998148" y="6517366"/>
                  <a:pt x="5039221" y="6465906"/>
                  <a:pt x="4930104" y="6507126"/>
                </a:cubicBezTo>
                <a:cubicBezTo>
                  <a:pt x="4820987" y="6548346"/>
                  <a:pt x="4723325" y="6493649"/>
                  <a:pt x="4577954" y="6507126"/>
                </a:cubicBezTo>
                <a:cubicBezTo>
                  <a:pt x="4432583" y="6520603"/>
                  <a:pt x="4240580" y="6477187"/>
                  <a:pt x="4108420" y="6507126"/>
                </a:cubicBezTo>
                <a:cubicBezTo>
                  <a:pt x="3976260" y="6537065"/>
                  <a:pt x="3729849" y="6485757"/>
                  <a:pt x="3521503" y="6507126"/>
                </a:cubicBezTo>
                <a:cubicBezTo>
                  <a:pt x="3313157" y="6528495"/>
                  <a:pt x="2978184" y="6440522"/>
                  <a:pt x="2699819" y="6507126"/>
                </a:cubicBezTo>
                <a:cubicBezTo>
                  <a:pt x="2421454" y="6573730"/>
                  <a:pt x="2296956" y="6495817"/>
                  <a:pt x="1995518" y="6507126"/>
                </a:cubicBezTo>
                <a:cubicBezTo>
                  <a:pt x="1694080" y="6518435"/>
                  <a:pt x="1872133" y="6498124"/>
                  <a:pt x="1760752" y="6507126"/>
                </a:cubicBezTo>
                <a:cubicBezTo>
                  <a:pt x="1649371" y="6516128"/>
                  <a:pt x="1240399" y="6475881"/>
                  <a:pt x="939068" y="6507126"/>
                </a:cubicBezTo>
                <a:cubicBezTo>
                  <a:pt x="637737" y="6538371"/>
                  <a:pt x="388381" y="6477071"/>
                  <a:pt x="0" y="6507126"/>
                </a:cubicBezTo>
                <a:cubicBezTo>
                  <a:pt x="-47939" y="6337480"/>
                  <a:pt x="879" y="6060670"/>
                  <a:pt x="0" y="5785427"/>
                </a:cubicBezTo>
                <a:cubicBezTo>
                  <a:pt x="-879" y="5510184"/>
                  <a:pt x="75370" y="5361568"/>
                  <a:pt x="0" y="5128798"/>
                </a:cubicBezTo>
                <a:cubicBezTo>
                  <a:pt x="-75370" y="4896028"/>
                  <a:pt x="45467" y="4828334"/>
                  <a:pt x="0" y="4537241"/>
                </a:cubicBezTo>
                <a:cubicBezTo>
                  <a:pt x="-45467" y="4246148"/>
                  <a:pt x="61308" y="4034246"/>
                  <a:pt x="0" y="3880613"/>
                </a:cubicBezTo>
                <a:cubicBezTo>
                  <a:pt x="-61308" y="3726980"/>
                  <a:pt x="37529" y="3319715"/>
                  <a:pt x="0" y="3158914"/>
                </a:cubicBezTo>
                <a:cubicBezTo>
                  <a:pt x="-37529" y="2998113"/>
                  <a:pt x="75205" y="2722380"/>
                  <a:pt x="0" y="2437214"/>
                </a:cubicBezTo>
                <a:cubicBezTo>
                  <a:pt x="-75205" y="2152048"/>
                  <a:pt x="74414" y="2065681"/>
                  <a:pt x="0" y="1715515"/>
                </a:cubicBezTo>
                <a:cubicBezTo>
                  <a:pt x="-74414" y="1365349"/>
                  <a:pt x="34380" y="1412605"/>
                  <a:pt x="0" y="1319172"/>
                </a:cubicBezTo>
                <a:cubicBezTo>
                  <a:pt x="-34380" y="1225739"/>
                  <a:pt x="32469" y="795736"/>
                  <a:pt x="0" y="662544"/>
                </a:cubicBezTo>
                <a:cubicBezTo>
                  <a:pt x="-32469" y="529352"/>
                  <a:pt x="3735" y="263522"/>
                  <a:pt x="0" y="0"/>
                </a:cubicBezTo>
                <a:close/>
              </a:path>
              <a:path w="11738344" h="6507126" stroke="0" extrusionOk="0">
                <a:moveTo>
                  <a:pt x="0" y="0"/>
                </a:moveTo>
                <a:cubicBezTo>
                  <a:pt x="173958" y="-35120"/>
                  <a:pt x="364388" y="21400"/>
                  <a:pt x="586917" y="0"/>
                </a:cubicBezTo>
                <a:cubicBezTo>
                  <a:pt x="809446" y="-21400"/>
                  <a:pt x="772431" y="40444"/>
                  <a:pt x="939068" y="0"/>
                </a:cubicBezTo>
                <a:cubicBezTo>
                  <a:pt x="1105705" y="-40444"/>
                  <a:pt x="1060336" y="17590"/>
                  <a:pt x="1173834" y="0"/>
                </a:cubicBezTo>
                <a:cubicBezTo>
                  <a:pt x="1287332" y="-17590"/>
                  <a:pt x="1318549" y="16589"/>
                  <a:pt x="1408601" y="0"/>
                </a:cubicBezTo>
                <a:cubicBezTo>
                  <a:pt x="1498653" y="-16589"/>
                  <a:pt x="1785989" y="60612"/>
                  <a:pt x="1995518" y="0"/>
                </a:cubicBezTo>
                <a:cubicBezTo>
                  <a:pt x="2205047" y="-60612"/>
                  <a:pt x="2296353" y="59266"/>
                  <a:pt x="2582436" y="0"/>
                </a:cubicBezTo>
                <a:cubicBezTo>
                  <a:pt x="2868519" y="-59266"/>
                  <a:pt x="2862706" y="48799"/>
                  <a:pt x="3051969" y="0"/>
                </a:cubicBezTo>
                <a:cubicBezTo>
                  <a:pt x="3241232" y="-48799"/>
                  <a:pt x="3512635" y="60599"/>
                  <a:pt x="3638887" y="0"/>
                </a:cubicBezTo>
                <a:cubicBezTo>
                  <a:pt x="3765139" y="-60599"/>
                  <a:pt x="3923707" y="15178"/>
                  <a:pt x="4108420" y="0"/>
                </a:cubicBezTo>
                <a:cubicBezTo>
                  <a:pt x="4293133" y="-15178"/>
                  <a:pt x="4277880" y="17966"/>
                  <a:pt x="4343187" y="0"/>
                </a:cubicBezTo>
                <a:cubicBezTo>
                  <a:pt x="4408494" y="-17966"/>
                  <a:pt x="4582634" y="22799"/>
                  <a:pt x="4695338" y="0"/>
                </a:cubicBezTo>
                <a:cubicBezTo>
                  <a:pt x="4808042" y="-22799"/>
                  <a:pt x="5335945" y="38821"/>
                  <a:pt x="5517022" y="0"/>
                </a:cubicBezTo>
                <a:cubicBezTo>
                  <a:pt x="5698099" y="-38821"/>
                  <a:pt x="5766610" y="35566"/>
                  <a:pt x="5986555" y="0"/>
                </a:cubicBezTo>
                <a:cubicBezTo>
                  <a:pt x="6206500" y="-35566"/>
                  <a:pt x="6203895" y="19904"/>
                  <a:pt x="6338706" y="0"/>
                </a:cubicBezTo>
                <a:cubicBezTo>
                  <a:pt x="6473517" y="-19904"/>
                  <a:pt x="6653113" y="68070"/>
                  <a:pt x="6925623" y="0"/>
                </a:cubicBezTo>
                <a:cubicBezTo>
                  <a:pt x="7198133" y="-68070"/>
                  <a:pt x="7197960" y="16182"/>
                  <a:pt x="7277773" y="0"/>
                </a:cubicBezTo>
                <a:cubicBezTo>
                  <a:pt x="7357586" y="-16182"/>
                  <a:pt x="7733864" y="5492"/>
                  <a:pt x="7982074" y="0"/>
                </a:cubicBezTo>
                <a:cubicBezTo>
                  <a:pt x="8230284" y="-5492"/>
                  <a:pt x="8115232" y="12010"/>
                  <a:pt x="8216841" y="0"/>
                </a:cubicBezTo>
                <a:cubicBezTo>
                  <a:pt x="8318450" y="-12010"/>
                  <a:pt x="8383617" y="13899"/>
                  <a:pt x="8451608" y="0"/>
                </a:cubicBezTo>
                <a:cubicBezTo>
                  <a:pt x="8519599" y="-13899"/>
                  <a:pt x="8868654" y="41846"/>
                  <a:pt x="9155908" y="0"/>
                </a:cubicBezTo>
                <a:cubicBezTo>
                  <a:pt x="9443162" y="-41846"/>
                  <a:pt x="9583439" y="13929"/>
                  <a:pt x="9860209" y="0"/>
                </a:cubicBezTo>
                <a:cubicBezTo>
                  <a:pt x="10136979" y="-13929"/>
                  <a:pt x="9993296" y="22162"/>
                  <a:pt x="10094976" y="0"/>
                </a:cubicBezTo>
                <a:cubicBezTo>
                  <a:pt x="10196656" y="-22162"/>
                  <a:pt x="10442256" y="29850"/>
                  <a:pt x="10681893" y="0"/>
                </a:cubicBezTo>
                <a:cubicBezTo>
                  <a:pt x="10921530" y="-29850"/>
                  <a:pt x="10815120" y="25327"/>
                  <a:pt x="10916660" y="0"/>
                </a:cubicBezTo>
                <a:cubicBezTo>
                  <a:pt x="11018200" y="-25327"/>
                  <a:pt x="11478417" y="95792"/>
                  <a:pt x="11738344" y="0"/>
                </a:cubicBezTo>
                <a:cubicBezTo>
                  <a:pt x="11764798" y="249704"/>
                  <a:pt x="11736494" y="384548"/>
                  <a:pt x="11738344" y="591557"/>
                </a:cubicBezTo>
                <a:cubicBezTo>
                  <a:pt x="11740194" y="798566"/>
                  <a:pt x="11722809" y="866102"/>
                  <a:pt x="11738344" y="987900"/>
                </a:cubicBezTo>
                <a:cubicBezTo>
                  <a:pt x="11753879" y="1109698"/>
                  <a:pt x="11688938" y="1338382"/>
                  <a:pt x="11738344" y="1514386"/>
                </a:cubicBezTo>
                <a:cubicBezTo>
                  <a:pt x="11787750" y="1690390"/>
                  <a:pt x="11702678" y="1771995"/>
                  <a:pt x="11738344" y="1975800"/>
                </a:cubicBezTo>
                <a:cubicBezTo>
                  <a:pt x="11774010" y="2179605"/>
                  <a:pt x="11703875" y="2268637"/>
                  <a:pt x="11738344" y="2502286"/>
                </a:cubicBezTo>
                <a:cubicBezTo>
                  <a:pt x="11772813" y="2735935"/>
                  <a:pt x="11690625" y="2999405"/>
                  <a:pt x="11738344" y="3223985"/>
                </a:cubicBezTo>
                <a:cubicBezTo>
                  <a:pt x="11786063" y="3448565"/>
                  <a:pt x="11700748" y="3463165"/>
                  <a:pt x="11738344" y="3620328"/>
                </a:cubicBezTo>
                <a:cubicBezTo>
                  <a:pt x="11775940" y="3777491"/>
                  <a:pt x="11708752" y="4041558"/>
                  <a:pt x="11738344" y="4342028"/>
                </a:cubicBezTo>
                <a:cubicBezTo>
                  <a:pt x="11767936" y="4642498"/>
                  <a:pt x="11729213" y="4583819"/>
                  <a:pt x="11738344" y="4738371"/>
                </a:cubicBezTo>
                <a:cubicBezTo>
                  <a:pt x="11747475" y="4892923"/>
                  <a:pt x="11733578" y="4965084"/>
                  <a:pt x="11738344" y="5134714"/>
                </a:cubicBezTo>
                <a:cubicBezTo>
                  <a:pt x="11743110" y="5304344"/>
                  <a:pt x="11662322" y="5553419"/>
                  <a:pt x="11738344" y="5791342"/>
                </a:cubicBezTo>
                <a:cubicBezTo>
                  <a:pt x="11814366" y="6029265"/>
                  <a:pt x="11713020" y="6176137"/>
                  <a:pt x="11738344" y="6507126"/>
                </a:cubicBezTo>
                <a:cubicBezTo>
                  <a:pt x="11547327" y="6548974"/>
                  <a:pt x="11498077" y="6493047"/>
                  <a:pt x="11268810" y="6507126"/>
                </a:cubicBezTo>
                <a:cubicBezTo>
                  <a:pt x="11039543" y="6521205"/>
                  <a:pt x="11107069" y="6502335"/>
                  <a:pt x="11034043" y="6507126"/>
                </a:cubicBezTo>
                <a:cubicBezTo>
                  <a:pt x="10961017" y="6511917"/>
                  <a:pt x="10683932" y="6506700"/>
                  <a:pt x="10564510" y="6507126"/>
                </a:cubicBezTo>
                <a:cubicBezTo>
                  <a:pt x="10445088" y="6507552"/>
                  <a:pt x="10108637" y="6458163"/>
                  <a:pt x="9742826" y="6507126"/>
                </a:cubicBezTo>
                <a:cubicBezTo>
                  <a:pt x="9377015" y="6556089"/>
                  <a:pt x="9349509" y="6439683"/>
                  <a:pt x="9038525" y="6507126"/>
                </a:cubicBezTo>
                <a:cubicBezTo>
                  <a:pt x="8727541" y="6574569"/>
                  <a:pt x="8794847" y="6477169"/>
                  <a:pt x="8686375" y="6507126"/>
                </a:cubicBezTo>
                <a:cubicBezTo>
                  <a:pt x="8577903" y="6537083"/>
                  <a:pt x="8357039" y="6497361"/>
                  <a:pt x="8099457" y="6507126"/>
                </a:cubicBezTo>
                <a:cubicBezTo>
                  <a:pt x="7841875" y="6516891"/>
                  <a:pt x="7839028" y="6470905"/>
                  <a:pt x="7747307" y="6507126"/>
                </a:cubicBezTo>
                <a:cubicBezTo>
                  <a:pt x="7655586" y="6543347"/>
                  <a:pt x="7266710" y="6462146"/>
                  <a:pt x="7043006" y="6507126"/>
                </a:cubicBezTo>
                <a:cubicBezTo>
                  <a:pt x="6819302" y="6552106"/>
                  <a:pt x="6503498" y="6464457"/>
                  <a:pt x="6338706" y="6507126"/>
                </a:cubicBezTo>
                <a:cubicBezTo>
                  <a:pt x="6173914" y="6549795"/>
                  <a:pt x="6184575" y="6483219"/>
                  <a:pt x="6103939" y="6507126"/>
                </a:cubicBezTo>
                <a:cubicBezTo>
                  <a:pt x="6023303" y="6531033"/>
                  <a:pt x="5677300" y="6424779"/>
                  <a:pt x="5399638" y="6507126"/>
                </a:cubicBezTo>
                <a:cubicBezTo>
                  <a:pt x="5121976" y="6589473"/>
                  <a:pt x="5064059" y="6456169"/>
                  <a:pt x="4930104" y="6507126"/>
                </a:cubicBezTo>
                <a:cubicBezTo>
                  <a:pt x="4796149" y="6558083"/>
                  <a:pt x="4287006" y="6419486"/>
                  <a:pt x="4108420" y="6507126"/>
                </a:cubicBezTo>
                <a:cubicBezTo>
                  <a:pt x="3929834" y="6594766"/>
                  <a:pt x="3851012" y="6506128"/>
                  <a:pt x="3756270" y="6507126"/>
                </a:cubicBezTo>
                <a:cubicBezTo>
                  <a:pt x="3661528" y="6508124"/>
                  <a:pt x="3178681" y="6505195"/>
                  <a:pt x="2934586" y="6507126"/>
                </a:cubicBezTo>
                <a:cubicBezTo>
                  <a:pt x="2690491" y="6509057"/>
                  <a:pt x="2804760" y="6481922"/>
                  <a:pt x="2699819" y="6507126"/>
                </a:cubicBezTo>
                <a:cubicBezTo>
                  <a:pt x="2594878" y="6532330"/>
                  <a:pt x="2131310" y="6492864"/>
                  <a:pt x="1878135" y="6507126"/>
                </a:cubicBezTo>
                <a:cubicBezTo>
                  <a:pt x="1624960" y="6521388"/>
                  <a:pt x="1497787" y="6488584"/>
                  <a:pt x="1173834" y="6507126"/>
                </a:cubicBezTo>
                <a:cubicBezTo>
                  <a:pt x="849881" y="6525668"/>
                  <a:pt x="834993" y="6490956"/>
                  <a:pt x="704301" y="6507126"/>
                </a:cubicBezTo>
                <a:cubicBezTo>
                  <a:pt x="573609" y="6523296"/>
                  <a:pt x="308132" y="6478694"/>
                  <a:pt x="0" y="6507126"/>
                </a:cubicBezTo>
                <a:cubicBezTo>
                  <a:pt x="-29938" y="6329999"/>
                  <a:pt x="56135" y="6044586"/>
                  <a:pt x="0" y="5785427"/>
                </a:cubicBezTo>
                <a:cubicBezTo>
                  <a:pt x="-56135" y="5526268"/>
                  <a:pt x="39316" y="5376751"/>
                  <a:pt x="0" y="5193870"/>
                </a:cubicBezTo>
                <a:cubicBezTo>
                  <a:pt x="-39316" y="5010989"/>
                  <a:pt x="32117" y="4985216"/>
                  <a:pt x="0" y="4797527"/>
                </a:cubicBezTo>
                <a:cubicBezTo>
                  <a:pt x="-32117" y="4609838"/>
                  <a:pt x="57743" y="4276269"/>
                  <a:pt x="0" y="4075827"/>
                </a:cubicBezTo>
                <a:cubicBezTo>
                  <a:pt x="-57743" y="3875385"/>
                  <a:pt x="207" y="3518981"/>
                  <a:pt x="0" y="3354128"/>
                </a:cubicBezTo>
                <a:cubicBezTo>
                  <a:pt x="-207" y="3189275"/>
                  <a:pt x="26299" y="3135378"/>
                  <a:pt x="0" y="2957785"/>
                </a:cubicBezTo>
                <a:cubicBezTo>
                  <a:pt x="-26299" y="2780192"/>
                  <a:pt x="42753" y="2621236"/>
                  <a:pt x="0" y="2431299"/>
                </a:cubicBezTo>
                <a:cubicBezTo>
                  <a:pt x="-42753" y="2241362"/>
                  <a:pt x="78778" y="1984613"/>
                  <a:pt x="0" y="1709599"/>
                </a:cubicBezTo>
                <a:cubicBezTo>
                  <a:pt x="-78778" y="1434585"/>
                  <a:pt x="22960" y="1238508"/>
                  <a:pt x="0" y="987900"/>
                </a:cubicBezTo>
                <a:cubicBezTo>
                  <a:pt x="-22960" y="737292"/>
                  <a:pt x="46601" y="441911"/>
                  <a:pt x="0" y="0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rgbClr val="7030A0"/>
            </a:solidFill>
            <a:extLst>
              <a:ext uri="{C807C97D-BFC1-408E-A445-0C87EB9F89A2}">
                <ask:lineSketchStyleProps xmlns:ask="http://schemas.microsoft.com/office/drawing/2018/sketchyshapes" sd="476777210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799"/>
          </a:p>
        </p:txBody>
      </p:sp>
    </p:spTree>
    <p:extLst>
      <p:ext uri="{BB962C8B-B14F-4D97-AF65-F5344CB8AC3E}">
        <p14:creationId xmlns:p14="http://schemas.microsoft.com/office/powerpoint/2010/main" val="16766693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877080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8/22/2021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87352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8/22/2021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83289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8/22/2021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00048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8/22/2021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74469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8/22/2021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72347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8/22/2021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90950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8/22/2021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0145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18.xml"/><Relationship Id="rId7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7.xml"/><Relationship Id="rId2" Type="http://schemas.openxmlformats.org/officeDocument/2006/relationships/slideLayout" Target="../slideLayouts/slideLayout17.xml"/><Relationship Id="rId1" Type="http://schemas.openxmlformats.org/officeDocument/2006/relationships/slideLayout" Target="../slideLayouts/slideLayout16.xml"/><Relationship Id="rId6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5.xml"/><Relationship Id="rId4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983328-5D9C-4CDA-A4B0-8F0932BA2C1A}" type="datetimeFigureOut">
              <a:rPr lang="en-US" smtClean="0"/>
              <a:t>8/22/2021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98642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  <p:sldLayoutId id="2147483674" r:id="rId13"/>
  </p:sldLayoutIdLst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389" y="365780"/>
            <a:ext cx="10515224" cy="13246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389" y="1825890"/>
            <a:ext cx="10515224" cy="435172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389" y="6356747"/>
            <a:ext cx="2742447" cy="364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3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BF82D2-7A68-459D-A996-9BDDA2518FA4}" type="datetimeFigureOut">
              <a:rPr lang="zh-CN" altLang="en-US" smtClean="0"/>
              <a:t>2021/8/22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413" y="6356747"/>
            <a:ext cx="4115176" cy="364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3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1166" y="6356747"/>
            <a:ext cx="2742447" cy="364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3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01EE5D-26FB-46D5-A381-ECFB35BF1D3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927701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0" r:id="rId1"/>
    <p:sldLayoutId id="2147483691" r:id="rId2"/>
  </p:sldLayoutIdLst>
  <mc:AlternateContent xmlns:mc="http://schemas.openxmlformats.org/markup-compatibility/2006" xmlns:p14="http://schemas.microsoft.com/office/powerpoint/2010/main">
    <mc:Choice Requires="p14">
      <p:transition spd="slow" p14:dur="1250" advTm="2440">
        <p14:switch dir="r"/>
      </p:transition>
    </mc:Choice>
    <mc:Fallback xmlns="">
      <p:transition spd="slow" advTm="2440">
        <p:fade/>
      </p:transition>
    </mc:Fallback>
  </mc:AlternateContent>
  <p:txStyles>
    <p:titleStyle>
      <a:lvl1pPr algn="l" defTabSz="866943" rtl="0" eaLnBrk="1" latinLnBrk="0" hangingPunct="1">
        <a:lnSpc>
          <a:spcPct val="90000"/>
        </a:lnSpc>
        <a:spcBef>
          <a:spcPct val="0"/>
        </a:spcBef>
        <a:buNone/>
        <a:defRPr sz="4172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16736" indent="-216736" algn="l" defTabSz="866943" rtl="0" eaLnBrk="1" latinLnBrk="0" hangingPunct="1">
        <a:lnSpc>
          <a:spcPct val="90000"/>
        </a:lnSpc>
        <a:spcBef>
          <a:spcPts val="948"/>
        </a:spcBef>
        <a:buFont typeface="Arial" panose="020B0604020202020204" pitchFamily="34" charset="0"/>
        <a:buChar char="•"/>
        <a:defRPr sz="2655" kern="1200">
          <a:solidFill>
            <a:schemeClr val="tx1"/>
          </a:solidFill>
          <a:latin typeface="+mn-lt"/>
          <a:ea typeface="+mn-ea"/>
          <a:cs typeface="+mn-cs"/>
        </a:defRPr>
      </a:lvl1pPr>
      <a:lvl2pPr marL="650207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2275" kern="1200">
          <a:solidFill>
            <a:schemeClr val="tx1"/>
          </a:solidFill>
          <a:latin typeface="+mn-lt"/>
          <a:ea typeface="+mn-ea"/>
          <a:cs typeface="+mn-cs"/>
        </a:defRPr>
      </a:lvl2pPr>
      <a:lvl3pPr marL="1083678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896" kern="1200">
          <a:solidFill>
            <a:schemeClr val="tx1"/>
          </a:solidFill>
          <a:latin typeface="+mn-lt"/>
          <a:ea typeface="+mn-ea"/>
          <a:cs typeface="+mn-cs"/>
        </a:defRPr>
      </a:lvl3pPr>
      <a:lvl4pPr marL="1517150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707" kern="1200">
          <a:solidFill>
            <a:schemeClr val="tx1"/>
          </a:solidFill>
          <a:latin typeface="+mn-lt"/>
          <a:ea typeface="+mn-ea"/>
          <a:cs typeface="+mn-cs"/>
        </a:defRPr>
      </a:lvl4pPr>
      <a:lvl5pPr marL="1950621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707" kern="1200">
          <a:solidFill>
            <a:schemeClr val="tx1"/>
          </a:solidFill>
          <a:latin typeface="+mn-lt"/>
          <a:ea typeface="+mn-ea"/>
          <a:cs typeface="+mn-cs"/>
        </a:defRPr>
      </a:lvl5pPr>
      <a:lvl6pPr marL="2384092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707" kern="1200">
          <a:solidFill>
            <a:schemeClr val="tx1"/>
          </a:solidFill>
          <a:latin typeface="+mn-lt"/>
          <a:ea typeface="+mn-ea"/>
          <a:cs typeface="+mn-cs"/>
        </a:defRPr>
      </a:lvl6pPr>
      <a:lvl7pPr marL="2817564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707" kern="1200">
          <a:solidFill>
            <a:schemeClr val="tx1"/>
          </a:solidFill>
          <a:latin typeface="+mn-lt"/>
          <a:ea typeface="+mn-ea"/>
          <a:cs typeface="+mn-cs"/>
        </a:defRPr>
      </a:lvl7pPr>
      <a:lvl8pPr marL="3251035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707" kern="1200">
          <a:solidFill>
            <a:schemeClr val="tx1"/>
          </a:solidFill>
          <a:latin typeface="+mn-lt"/>
          <a:ea typeface="+mn-ea"/>
          <a:cs typeface="+mn-cs"/>
        </a:defRPr>
      </a:lvl8pPr>
      <a:lvl9pPr marL="3684506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70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1pPr>
      <a:lvl2pPr marL="433471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2pPr>
      <a:lvl3pPr marL="866943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3pPr>
      <a:lvl4pPr marL="1300414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4pPr>
      <a:lvl5pPr marL="1733885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5pPr>
      <a:lvl6pPr marL="2167357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6pPr>
      <a:lvl7pPr marL="2600828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7pPr>
      <a:lvl8pPr marL="3034299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8pPr>
      <a:lvl9pPr marL="3467771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901478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3" r:id="rId1"/>
    <p:sldLayoutId id="2147483694" r:id="rId2"/>
    <p:sldLayoutId id="2147483695" r:id="rId3"/>
    <p:sldLayoutId id="2147483696" r:id="rId4"/>
    <p:sldLayoutId id="2147483697" r:id="rId5"/>
    <p:sldLayoutId id="2147483698" r:id="rId6"/>
    <p:sldLayoutId id="2147483699" r:id="rId7"/>
    <p:sldLayoutId id="2147483700" r:id="rId8"/>
    <p:sldLayoutId id="2147483701" r:id="rId9"/>
    <p:sldLayoutId id="2147483702" r:id="rId10"/>
    <p:sldLayoutId id="2147483703" r:id="rId11"/>
    <p:sldLayoutId id="2147483704" r:id="rId12"/>
  </p:sldLayoutIdLst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xStyles>
    <p:titleStyle>
      <a:lvl1pPr algn="l" defTabSz="914347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87" indent="-228587" algn="l" defTabSz="91434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60" indent="-228587" algn="l" defTabSz="91434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399" kern="1200">
          <a:solidFill>
            <a:schemeClr val="tx1"/>
          </a:solidFill>
          <a:latin typeface="+mn-lt"/>
          <a:ea typeface="+mn-ea"/>
          <a:cs typeface="+mn-cs"/>
        </a:defRPr>
      </a:lvl2pPr>
      <a:lvl3pPr marL="1142934" indent="-228587" algn="l" defTabSz="91434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99" kern="1200">
          <a:solidFill>
            <a:schemeClr val="tx1"/>
          </a:solidFill>
          <a:latin typeface="+mn-lt"/>
          <a:ea typeface="+mn-ea"/>
          <a:cs typeface="+mn-cs"/>
        </a:defRPr>
      </a:lvl3pPr>
      <a:lvl4pPr marL="1600106" indent="-228587" algn="l" defTabSz="91434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4pPr>
      <a:lvl5pPr marL="2057279" indent="-228587" algn="l" defTabSz="91434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5pPr>
      <a:lvl6pPr marL="2514453" indent="-228587" algn="l" defTabSz="91434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6pPr>
      <a:lvl7pPr marL="2971626" indent="-228587" algn="l" defTabSz="91434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7pPr>
      <a:lvl8pPr marL="3428800" indent="-228587" algn="l" defTabSz="91434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8pPr>
      <a:lvl9pPr marL="3885973" indent="-228587" algn="l" defTabSz="91434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47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1pPr>
      <a:lvl2pPr marL="457173" algn="l" defTabSz="914347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2pPr>
      <a:lvl3pPr marL="914347" algn="l" defTabSz="914347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3pPr>
      <a:lvl4pPr marL="1371519" algn="l" defTabSz="914347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4pPr>
      <a:lvl5pPr marL="1828693" algn="l" defTabSz="914347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5pPr>
      <a:lvl6pPr marL="2285866" algn="l" defTabSz="914347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6pPr>
      <a:lvl7pPr marL="2743040" algn="l" defTabSz="914347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7pPr>
      <a:lvl8pPr marL="3200213" algn="l" defTabSz="914347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8pPr>
      <a:lvl9pPr marL="3657387" algn="l" defTabSz="914347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png"/><Relationship Id="rId13" Type="http://schemas.openxmlformats.org/officeDocument/2006/relationships/image" Target="../media/image44.png"/><Relationship Id="rId3" Type="http://schemas.openxmlformats.org/officeDocument/2006/relationships/image" Target="../media/image34.png"/><Relationship Id="rId7" Type="http://schemas.openxmlformats.org/officeDocument/2006/relationships/image" Target="../media/image38.png"/><Relationship Id="rId12" Type="http://schemas.openxmlformats.org/officeDocument/2006/relationships/image" Target="../media/image4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0.xml"/><Relationship Id="rId6" Type="http://schemas.openxmlformats.org/officeDocument/2006/relationships/image" Target="../media/image37.png"/><Relationship Id="rId11" Type="http://schemas.openxmlformats.org/officeDocument/2006/relationships/image" Target="../media/image42.png"/><Relationship Id="rId5" Type="http://schemas.openxmlformats.org/officeDocument/2006/relationships/image" Target="../media/image36.png"/><Relationship Id="rId10" Type="http://schemas.openxmlformats.org/officeDocument/2006/relationships/image" Target="../media/image41.png"/><Relationship Id="rId4" Type="http://schemas.openxmlformats.org/officeDocument/2006/relationships/image" Target="../media/image35.png"/><Relationship Id="rId9" Type="http://schemas.openxmlformats.org/officeDocument/2006/relationships/image" Target="../media/image40.png"/><Relationship Id="rId14" Type="http://schemas.openxmlformats.org/officeDocument/2006/relationships/image" Target="../media/image33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png"/><Relationship Id="rId13" Type="http://schemas.openxmlformats.org/officeDocument/2006/relationships/image" Target="../media/image55.png"/><Relationship Id="rId18" Type="http://schemas.openxmlformats.org/officeDocument/2006/relationships/image" Target="../media/image60.png"/><Relationship Id="rId26" Type="http://schemas.openxmlformats.org/officeDocument/2006/relationships/image" Target="../media/image68.png"/><Relationship Id="rId3" Type="http://schemas.openxmlformats.org/officeDocument/2006/relationships/image" Target="../media/image32.png"/><Relationship Id="rId21" Type="http://schemas.openxmlformats.org/officeDocument/2006/relationships/image" Target="../media/image63.png"/><Relationship Id="rId34" Type="http://schemas.openxmlformats.org/officeDocument/2006/relationships/image" Target="../media/image76.png"/><Relationship Id="rId7" Type="http://schemas.openxmlformats.org/officeDocument/2006/relationships/image" Target="../media/image49.png"/><Relationship Id="rId12" Type="http://schemas.openxmlformats.org/officeDocument/2006/relationships/image" Target="../media/image54.png"/><Relationship Id="rId17" Type="http://schemas.openxmlformats.org/officeDocument/2006/relationships/image" Target="../media/image59.png"/><Relationship Id="rId25" Type="http://schemas.openxmlformats.org/officeDocument/2006/relationships/image" Target="../media/image67.png"/><Relationship Id="rId33" Type="http://schemas.openxmlformats.org/officeDocument/2006/relationships/image" Target="../media/image75.png"/><Relationship Id="rId2" Type="http://schemas.openxmlformats.org/officeDocument/2006/relationships/image" Target="../media/image45.png"/><Relationship Id="rId16" Type="http://schemas.openxmlformats.org/officeDocument/2006/relationships/image" Target="../media/image58.png"/><Relationship Id="rId20" Type="http://schemas.openxmlformats.org/officeDocument/2006/relationships/image" Target="../media/image62.png"/><Relationship Id="rId29" Type="http://schemas.openxmlformats.org/officeDocument/2006/relationships/image" Target="../media/image71.png"/><Relationship Id="rId1" Type="http://schemas.openxmlformats.org/officeDocument/2006/relationships/slideLayout" Target="../slideLayouts/slideLayout26.xml"/><Relationship Id="rId6" Type="http://schemas.openxmlformats.org/officeDocument/2006/relationships/image" Target="../media/image48.png"/><Relationship Id="rId11" Type="http://schemas.openxmlformats.org/officeDocument/2006/relationships/image" Target="../media/image53.png"/><Relationship Id="rId24" Type="http://schemas.openxmlformats.org/officeDocument/2006/relationships/image" Target="../media/image66.png"/><Relationship Id="rId32" Type="http://schemas.openxmlformats.org/officeDocument/2006/relationships/image" Target="../media/image74.png"/><Relationship Id="rId5" Type="http://schemas.openxmlformats.org/officeDocument/2006/relationships/image" Target="../media/image47.png"/><Relationship Id="rId15" Type="http://schemas.openxmlformats.org/officeDocument/2006/relationships/image" Target="../media/image57.png"/><Relationship Id="rId23" Type="http://schemas.openxmlformats.org/officeDocument/2006/relationships/image" Target="../media/image65.png"/><Relationship Id="rId28" Type="http://schemas.openxmlformats.org/officeDocument/2006/relationships/image" Target="../media/image70.png"/><Relationship Id="rId10" Type="http://schemas.openxmlformats.org/officeDocument/2006/relationships/image" Target="../media/image52.png"/><Relationship Id="rId19" Type="http://schemas.openxmlformats.org/officeDocument/2006/relationships/image" Target="../media/image61.png"/><Relationship Id="rId31" Type="http://schemas.openxmlformats.org/officeDocument/2006/relationships/image" Target="../media/image73.png"/><Relationship Id="rId4" Type="http://schemas.openxmlformats.org/officeDocument/2006/relationships/image" Target="../media/image46.png"/><Relationship Id="rId9" Type="http://schemas.openxmlformats.org/officeDocument/2006/relationships/image" Target="../media/image51.png"/><Relationship Id="rId14" Type="http://schemas.openxmlformats.org/officeDocument/2006/relationships/image" Target="../media/image56.png"/><Relationship Id="rId22" Type="http://schemas.openxmlformats.org/officeDocument/2006/relationships/image" Target="../media/image64.png"/><Relationship Id="rId27" Type="http://schemas.openxmlformats.org/officeDocument/2006/relationships/image" Target="../media/image69.png"/><Relationship Id="rId30" Type="http://schemas.openxmlformats.org/officeDocument/2006/relationships/image" Target="../media/image72.png"/><Relationship Id="rId35" Type="http://schemas.openxmlformats.org/officeDocument/2006/relationships/image" Target="../media/image77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7.png"/><Relationship Id="rId13" Type="http://schemas.openxmlformats.org/officeDocument/2006/relationships/image" Target="../media/image62.png"/><Relationship Id="rId18" Type="http://schemas.openxmlformats.org/officeDocument/2006/relationships/image" Target="../media/image67.png"/><Relationship Id="rId26" Type="http://schemas.openxmlformats.org/officeDocument/2006/relationships/image" Target="../media/image75.png"/><Relationship Id="rId3" Type="http://schemas.openxmlformats.org/officeDocument/2006/relationships/image" Target="../media/image52.png"/><Relationship Id="rId21" Type="http://schemas.openxmlformats.org/officeDocument/2006/relationships/image" Target="../media/image70.png"/><Relationship Id="rId7" Type="http://schemas.openxmlformats.org/officeDocument/2006/relationships/image" Target="../media/image56.png"/><Relationship Id="rId12" Type="http://schemas.openxmlformats.org/officeDocument/2006/relationships/image" Target="../media/image61.png"/><Relationship Id="rId17" Type="http://schemas.openxmlformats.org/officeDocument/2006/relationships/image" Target="../media/image66.png"/><Relationship Id="rId25" Type="http://schemas.openxmlformats.org/officeDocument/2006/relationships/image" Target="../media/image74.png"/><Relationship Id="rId2" Type="http://schemas.openxmlformats.org/officeDocument/2006/relationships/image" Target="../media/image45.png"/><Relationship Id="rId16" Type="http://schemas.openxmlformats.org/officeDocument/2006/relationships/image" Target="../media/image65.png"/><Relationship Id="rId20" Type="http://schemas.openxmlformats.org/officeDocument/2006/relationships/image" Target="../media/image69.png"/><Relationship Id="rId29" Type="http://schemas.openxmlformats.org/officeDocument/2006/relationships/image" Target="../media/image78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55.png"/><Relationship Id="rId11" Type="http://schemas.openxmlformats.org/officeDocument/2006/relationships/image" Target="../media/image60.png"/><Relationship Id="rId24" Type="http://schemas.openxmlformats.org/officeDocument/2006/relationships/image" Target="../media/image73.png"/><Relationship Id="rId5" Type="http://schemas.openxmlformats.org/officeDocument/2006/relationships/image" Target="../media/image54.png"/><Relationship Id="rId15" Type="http://schemas.openxmlformats.org/officeDocument/2006/relationships/image" Target="../media/image64.png"/><Relationship Id="rId23" Type="http://schemas.openxmlformats.org/officeDocument/2006/relationships/image" Target="../media/image72.png"/><Relationship Id="rId28" Type="http://schemas.openxmlformats.org/officeDocument/2006/relationships/image" Target="../media/image77.png"/><Relationship Id="rId10" Type="http://schemas.openxmlformats.org/officeDocument/2006/relationships/image" Target="../media/image59.png"/><Relationship Id="rId19" Type="http://schemas.openxmlformats.org/officeDocument/2006/relationships/image" Target="../media/image68.png"/><Relationship Id="rId4" Type="http://schemas.openxmlformats.org/officeDocument/2006/relationships/image" Target="../media/image53.png"/><Relationship Id="rId9" Type="http://schemas.openxmlformats.org/officeDocument/2006/relationships/image" Target="../media/image58.png"/><Relationship Id="rId14" Type="http://schemas.openxmlformats.org/officeDocument/2006/relationships/image" Target="../media/image63.png"/><Relationship Id="rId22" Type="http://schemas.openxmlformats.org/officeDocument/2006/relationships/image" Target="../media/image71.png"/><Relationship Id="rId27" Type="http://schemas.openxmlformats.org/officeDocument/2006/relationships/image" Target="../media/image76.png"/><Relationship Id="rId30" Type="http://schemas.openxmlformats.org/officeDocument/2006/relationships/image" Target="../media/image3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png"/><Relationship Id="rId2" Type="http://schemas.openxmlformats.org/officeDocument/2006/relationships/slide" Target="slide9.xml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32.png"/><Relationship Id="rId4" Type="http://schemas.openxmlformats.org/officeDocument/2006/relationships/slide" Target="slide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" Target="slide7.xml"/><Relationship Id="rId2" Type="http://schemas.openxmlformats.org/officeDocument/2006/relationships/image" Target="../media/image79.pn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3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" Target="slide7.xml"/><Relationship Id="rId2" Type="http://schemas.openxmlformats.org/officeDocument/2006/relationships/image" Target="../media/image79.pn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3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382023C8-03CC-4ED0-830D-BF606451F86B}"/>
              </a:ext>
            </a:extLst>
          </p:cNvPr>
          <p:cNvSpPr txBox="1"/>
          <p:nvPr/>
        </p:nvSpPr>
        <p:spPr>
          <a:xfrm>
            <a:off x="2531846" y="3120837"/>
            <a:ext cx="7128307" cy="164269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lvl="0" algn="ctr" defTabSz="914347">
              <a:lnSpc>
                <a:spcPct val="120000"/>
              </a:lnSpc>
              <a:defRPr/>
            </a:pPr>
            <a:r>
              <a:rPr kumimoji="0" lang="vi-VN" sz="4400" b="1" i="0" u="none" strike="noStrike" kern="1200" cap="none" spc="0" normalizeH="0" baseline="0" noProof="0" dirty="0">
                <a:ln w="22225">
                  <a:solidFill>
                    <a:srgbClr val="70AD47">
                      <a:lumMod val="50000"/>
                    </a:srgbClr>
                  </a:solidFill>
                  <a:prstDash val="solid"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rPr>
              <a:t>BÀI</a:t>
            </a:r>
            <a:r>
              <a:rPr kumimoji="0" lang="en-US" sz="4400" b="1" i="0" u="none" strike="noStrike" kern="1200" cap="none" spc="0" normalizeH="0" baseline="0" noProof="0" dirty="0">
                <a:ln w="22225">
                  <a:solidFill>
                    <a:srgbClr val="70AD47">
                      <a:lumMod val="50000"/>
                    </a:srgbClr>
                  </a:solidFill>
                  <a:prstDash val="solid"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lang="en-US" sz="4400" b="1" dirty="0">
                <a:ln w="22225">
                  <a:solidFill>
                    <a:srgbClr val="70AD47">
                      <a:lumMod val="50000"/>
                    </a:srgbClr>
                  </a:solidFill>
                  <a:prstDash val="solid"/>
                </a:ln>
                <a:solidFill>
                  <a:prstClr val="white"/>
                </a:solidFill>
                <a:latin typeface="Arial"/>
              </a:rPr>
              <a:t>17: ÔN TẬP CÁC SỐ TRONG PHẠM VI 10</a:t>
            </a:r>
            <a:endParaRPr kumimoji="0" lang="vi-VN" sz="4400" b="1" i="0" u="none" strike="noStrike" kern="1200" cap="none" spc="0" normalizeH="0" baseline="0" noProof="0" dirty="0">
              <a:ln w="22225">
                <a:solidFill>
                  <a:srgbClr val="70AD47">
                    <a:lumMod val="50000"/>
                  </a:srgbClr>
                </a:solidFill>
                <a:prstDash val="solid"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BCBC260D-FA70-43A2-A5AC-8FAC030EFAE9}"/>
              </a:ext>
            </a:extLst>
          </p:cNvPr>
          <p:cNvGrpSpPr/>
          <p:nvPr/>
        </p:nvGrpSpPr>
        <p:grpSpPr>
          <a:xfrm>
            <a:off x="1315077" y="894186"/>
            <a:ext cx="2163877" cy="1242746"/>
            <a:chOff x="1523997" y="0"/>
            <a:chExt cx="2190752" cy="1015354"/>
          </a:xfrm>
        </p:grpSpPr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00A336D1-6EAB-4D88-B050-1A664761CDAA}"/>
                </a:ext>
              </a:extLst>
            </p:cNvPr>
            <p:cNvGrpSpPr/>
            <p:nvPr/>
          </p:nvGrpSpPr>
          <p:grpSpPr>
            <a:xfrm>
              <a:off x="1523998" y="0"/>
              <a:ext cx="2190751" cy="980661"/>
              <a:chOff x="1523999" y="0"/>
              <a:chExt cx="1285462" cy="1828800"/>
            </a:xfrm>
          </p:grpSpPr>
          <p:sp>
            <p:nvSpPr>
              <p:cNvPr id="6" name="Rectangle: Top Corners Rounded 5">
                <a:extLst>
                  <a:ext uri="{FF2B5EF4-FFF2-40B4-BE49-F238E27FC236}">
                    <a16:creationId xmlns:a16="http://schemas.microsoft.com/office/drawing/2014/main" id="{2CCECC4C-EFA0-4170-AF5B-8E735A0187EF}"/>
                  </a:ext>
                </a:extLst>
              </p:cNvPr>
              <p:cNvSpPr/>
              <p:nvPr/>
            </p:nvSpPr>
            <p:spPr>
              <a:xfrm rot="10800000">
                <a:off x="1523999" y="0"/>
                <a:ext cx="1285462" cy="1828800"/>
              </a:xfrm>
              <a:prstGeom prst="round2SameRect">
                <a:avLst/>
              </a:prstGeom>
              <a:solidFill>
                <a:schemeClr val="accent6">
                  <a:lumMod val="75000"/>
                </a:schemeClr>
              </a:solidFill>
              <a:ln>
                <a:solidFill>
                  <a:schemeClr val="accent6">
                    <a:lumMod val="75000"/>
                  </a:schemeClr>
                </a:solidFill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34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vi-VN" sz="1599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sp>
            <p:nvSpPr>
              <p:cNvPr id="7" name="Rectangle: Top Corners Rounded 6">
                <a:extLst>
                  <a:ext uri="{FF2B5EF4-FFF2-40B4-BE49-F238E27FC236}">
                    <a16:creationId xmlns:a16="http://schemas.microsoft.com/office/drawing/2014/main" id="{47C0B4B5-27EA-44D3-9621-0CB828F23E50}"/>
                  </a:ext>
                </a:extLst>
              </p:cNvPr>
              <p:cNvSpPr/>
              <p:nvPr/>
            </p:nvSpPr>
            <p:spPr>
              <a:xfrm rot="10800000">
                <a:off x="1566862" y="76199"/>
                <a:ext cx="1204497" cy="1709738"/>
              </a:xfrm>
              <a:prstGeom prst="round2SameRect">
                <a:avLst/>
              </a:prstGeom>
              <a:solidFill>
                <a:schemeClr val="bg1"/>
              </a:solidFill>
              <a:ln>
                <a:solidFill>
                  <a:schemeClr val="accent6">
                    <a:lumMod val="75000"/>
                  </a:schemeClr>
                </a:solidFill>
                <a:prstDash val="lgDash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34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vi-VN" sz="1799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</p:grp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F4D8ACC7-221E-48DD-83A2-16D3E6FF1490}"/>
                </a:ext>
              </a:extLst>
            </p:cNvPr>
            <p:cNvSpPr txBox="1"/>
            <p:nvPr/>
          </p:nvSpPr>
          <p:spPr>
            <a:xfrm>
              <a:off x="1523997" y="135240"/>
              <a:ext cx="1972089" cy="88011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34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70AD47">
                      <a:lumMod val="75000"/>
                    </a:srgbClr>
                  </a:solidFill>
                  <a:effectLst/>
                  <a:uLnTx/>
                  <a:uFillTx/>
                  <a:latin typeface="Arial"/>
                  <a:cs typeface="+mn-cs"/>
                </a:rPr>
                <a:t>CHỦ ĐỀ 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70AD47">
                      <a:lumMod val="75000"/>
                    </a:srgbClr>
                  </a:solidFill>
                  <a:effectLst/>
                  <a:uLnTx/>
                  <a:uFillTx/>
                  <a:latin typeface="Arial"/>
                  <a:cs typeface="+mn-cs"/>
                </a:rPr>
                <a:t>5</a:t>
              </a:r>
              <a:endPara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</p:grpSp>
      <p:sp>
        <p:nvSpPr>
          <p:cNvPr id="8" name="TextBox 7">
            <a:extLst>
              <a:ext uri="{FF2B5EF4-FFF2-40B4-BE49-F238E27FC236}">
                <a16:creationId xmlns:a16="http://schemas.microsoft.com/office/drawing/2014/main" id="{69308AFA-8573-43EC-992F-FC51DD70C7E8}"/>
              </a:ext>
            </a:extLst>
          </p:cNvPr>
          <p:cNvSpPr txBox="1"/>
          <p:nvPr/>
        </p:nvSpPr>
        <p:spPr>
          <a:xfrm>
            <a:off x="3551107" y="1059713"/>
            <a:ext cx="655671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 defTabSz="914347">
              <a:defRPr/>
            </a:pPr>
            <a:r>
              <a:rPr lang="en-US" sz="3600" b="1" noProof="0" dirty="0" err="1">
                <a:solidFill>
                  <a:prstClr val="white"/>
                </a:solidFill>
                <a:latin typeface="Arial"/>
              </a:rPr>
              <a:t>Ôn</a:t>
            </a:r>
            <a:r>
              <a:rPr lang="en-US" sz="3600" b="1" noProof="0" dirty="0">
                <a:solidFill>
                  <a:prstClr val="white"/>
                </a:solidFill>
                <a:latin typeface="Arial"/>
              </a:rPr>
              <a:t> </a:t>
            </a:r>
            <a:r>
              <a:rPr lang="en-US" sz="3600" b="1" noProof="0" dirty="0" err="1">
                <a:solidFill>
                  <a:prstClr val="white"/>
                </a:solidFill>
                <a:latin typeface="Arial"/>
              </a:rPr>
              <a:t>tập</a:t>
            </a:r>
            <a:r>
              <a:rPr lang="en-US" sz="3600" b="1" noProof="0" dirty="0">
                <a:solidFill>
                  <a:prstClr val="white"/>
                </a:solidFill>
                <a:latin typeface="Arial"/>
              </a:rPr>
              <a:t> </a:t>
            </a:r>
            <a:r>
              <a:rPr lang="en-US" sz="3600" b="1" noProof="0" dirty="0" err="1">
                <a:solidFill>
                  <a:prstClr val="white"/>
                </a:solidFill>
                <a:latin typeface="Arial"/>
              </a:rPr>
              <a:t>học</a:t>
            </a:r>
            <a:r>
              <a:rPr lang="en-US" sz="3600" b="1" noProof="0" dirty="0">
                <a:solidFill>
                  <a:prstClr val="white"/>
                </a:solidFill>
                <a:latin typeface="Arial"/>
              </a:rPr>
              <a:t> </a:t>
            </a:r>
            <a:r>
              <a:rPr lang="en-US" sz="3600" b="1" noProof="0" dirty="0" err="1">
                <a:solidFill>
                  <a:prstClr val="white"/>
                </a:solidFill>
                <a:latin typeface="Arial"/>
              </a:rPr>
              <a:t>kỳ</a:t>
            </a:r>
            <a:r>
              <a:rPr lang="en-US" sz="3600" b="1" noProof="0" dirty="0">
                <a:solidFill>
                  <a:prstClr val="white"/>
                </a:solidFill>
                <a:latin typeface="Arial"/>
              </a:rPr>
              <a:t> 1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972474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8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E23C01-F1C3-4F4A-A585-43D56DAABC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88252" y="1830260"/>
            <a:ext cx="10515194" cy="1325512"/>
          </a:xfrm>
        </p:spPr>
        <p:txBody>
          <a:bodyPr>
            <a:normAutofit/>
          </a:bodyPr>
          <a:lstStyle/>
          <a:p>
            <a:r>
              <a:rPr lang="en-US" sz="6599" b="1" dirty="0" err="1">
                <a:solidFill>
                  <a:srgbClr val="0070C0"/>
                </a:solidFill>
                <a:latin typeface="UTM Avo" panose="02040603050506020204" pitchFamily="18" charset="0"/>
              </a:rPr>
              <a:t>Củng</a:t>
            </a:r>
            <a:r>
              <a:rPr lang="en-US" sz="6599" b="1" dirty="0">
                <a:solidFill>
                  <a:srgbClr val="0070C0"/>
                </a:solidFill>
                <a:latin typeface="UTM Avo" panose="02040603050506020204" pitchFamily="18" charset="0"/>
              </a:rPr>
              <a:t> </a:t>
            </a:r>
            <a:r>
              <a:rPr lang="en-US" sz="6599" b="1" dirty="0" err="1">
                <a:solidFill>
                  <a:srgbClr val="0070C0"/>
                </a:solidFill>
                <a:latin typeface="UTM Avo" panose="02040603050506020204" pitchFamily="18" charset="0"/>
              </a:rPr>
              <a:t>cố</a:t>
            </a:r>
            <a:r>
              <a:rPr lang="en-US" sz="6599" b="1" dirty="0">
                <a:solidFill>
                  <a:srgbClr val="0070C0"/>
                </a:solidFill>
                <a:latin typeface="UTM Avo" panose="02040603050506020204" pitchFamily="18" charset="0"/>
              </a:rPr>
              <a:t> </a:t>
            </a:r>
            <a:r>
              <a:rPr lang="en-US" sz="6599" b="1" dirty="0" err="1">
                <a:solidFill>
                  <a:srgbClr val="0070C0"/>
                </a:solidFill>
                <a:latin typeface="UTM Avo" panose="02040603050506020204" pitchFamily="18" charset="0"/>
              </a:rPr>
              <a:t>bài</a:t>
            </a:r>
            <a:r>
              <a:rPr lang="en-US" sz="6599" b="1" dirty="0">
                <a:solidFill>
                  <a:srgbClr val="0070C0"/>
                </a:solidFill>
                <a:latin typeface="UTM Avo" panose="02040603050506020204" pitchFamily="18" charset="0"/>
              </a:rPr>
              <a:t> </a:t>
            </a:r>
            <a:r>
              <a:rPr lang="en-US" sz="6599" b="1" dirty="0" err="1">
                <a:solidFill>
                  <a:srgbClr val="0070C0"/>
                </a:solidFill>
                <a:latin typeface="UTM Avo" panose="02040603050506020204" pitchFamily="18" charset="0"/>
              </a:rPr>
              <a:t>học</a:t>
            </a:r>
            <a:endParaRPr lang="en-US" sz="6599" b="1" dirty="0">
              <a:solidFill>
                <a:srgbClr val="0070C0"/>
              </a:solidFill>
              <a:latin typeface="UTM Avo" panose="02040603050506020204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1A7052F-57EE-4025-9847-16EE610FAB80}"/>
              </a:ext>
            </a:extLst>
          </p:cNvPr>
          <p:cNvSpPr txBox="1"/>
          <p:nvPr/>
        </p:nvSpPr>
        <p:spPr>
          <a:xfrm>
            <a:off x="8942494" y="6580881"/>
            <a:ext cx="3249272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914347"/>
            <a:r>
              <a:rPr lang="en-US" sz="12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Hương</a:t>
            </a:r>
            <a:r>
              <a:rPr lang="en-US" sz="1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Thảo</a:t>
            </a:r>
            <a:r>
              <a:rPr lang="en-US" sz="1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tranthao121004@gmail.com</a:t>
            </a:r>
            <a:endParaRPr lang="en-US" sz="1599" dirty="0">
              <a:solidFill>
                <a:prstClr val="black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7815627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A86FC1E2-E192-4684-8AC0-52155A0925FB}"/>
              </a:ext>
            </a:extLst>
          </p:cNvPr>
          <p:cNvSpPr txBox="1"/>
          <p:nvPr/>
        </p:nvSpPr>
        <p:spPr>
          <a:xfrm>
            <a:off x="1910657" y="2429585"/>
            <a:ext cx="837068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/>
                <a:cs typeface="+mn-cs"/>
              </a:rPr>
              <a:t>TIẾT 1</a:t>
            </a:r>
          </a:p>
        </p:txBody>
      </p:sp>
      <p:pic>
        <p:nvPicPr>
          <p:cNvPr id="3" name="Picture 2" descr="F:\AAA-LÀM ẢNH SLIDE\ROBO LT.png">
            <a:extLst>
              <a:ext uri="{FF2B5EF4-FFF2-40B4-BE49-F238E27FC236}">
                <a16:creationId xmlns:a16="http://schemas.microsoft.com/office/drawing/2014/main" id="{5CACE80E-2535-4358-A650-9A474AFB72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428206" y="4160242"/>
            <a:ext cx="2646866" cy="262945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3825150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2" presetClass="emph" presetSubtype="0" repeatCount="indefinite" fill="hold" nodeType="withEffect">
                                  <p:stCondLst>
                                    <p:cond delay="50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iterate type="lt">
                                    <p:tmPct val="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12" dur="2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3" dur="2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4" dur="2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" dur="2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6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8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0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Picture 2" descr="C:\Users\TUAN\Downloads\Luyện tập 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07715" y="622909"/>
            <a:ext cx="2230362" cy="991397"/>
          </a:xfrm>
          <a:prstGeom prst="rect">
            <a:avLst/>
          </a:prstGeom>
          <a:noFill/>
        </p:spPr>
      </p:pic>
      <p:sp>
        <p:nvSpPr>
          <p:cNvPr id="32" name="Rectangle 31"/>
          <p:cNvSpPr/>
          <p:nvPr/>
        </p:nvSpPr>
        <p:spPr>
          <a:xfrm>
            <a:off x="1296819" y="1761866"/>
            <a:ext cx="1013418" cy="461537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/>
          <a:p>
            <a:pPr algn="ctr" defTabSz="609402"/>
            <a:r>
              <a:rPr lang="en-GB" sz="2399" b="1" dirty="0">
                <a:solidFill>
                  <a:prstClr val="black"/>
                </a:solidFill>
                <a:latin typeface="+mj-lt"/>
                <a:cs typeface="Lato" panose="020F0502020204030203" pitchFamily="34" charset="0"/>
              </a:rPr>
              <a:t>1. </a:t>
            </a:r>
            <a:r>
              <a:rPr lang="en-GB" sz="2399" b="1" dirty="0" err="1">
                <a:solidFill>
                  <a:prstClr val="black"/>
                </a:solidFill>
                <a:latin typeface="+mj-lt"/>
                <a:cs typeface="Lato" panose="020F0502020204030203" pitchFamily="34" charset="0"/>
              </a:rPr>
              <a:t>Số</a:t>
            </a:r>
            <a:r>
              <a:rPr lang="en-GB" sz="2399" b="1" dirty="0">
                <a:solidFill>
                  <a:prstClr val="black"/>
                </a:solidFill>
                <a:latin typeface="+mj-lt"/>
                <a:cs typeface="Lato" panose="020F0502020204030203" pitchFamily="34" charset="0"/>
              </a:rPr>
              <a:t> ?</a:t>
            </a:r>
          </a:p>
        </p:txBody>
      </p:sp>
      <p:grpSp>
        <p:nvGrpSpPr>
          <p:cNvPr id="651" name="Group 650"/>
          <p:cNvGrpSpPr/>
          <p:nvPr/>
        </p:nvGrpSpPr>
        <p:grpSpPr>
          <a:xfrm>
            <a:off x="1726604" y="2698528"/>
            <a:ext cx="1263445" cy="577644"/>
            <a:chOff x="3234494" y="2417605"/>
            <a:chExt cx="801278" cy="433383"/>
          </a:xfrm>
        </p:grpSpPr>
        <p:pic>
          <p:nvPicPr>
            <p:cNvPr id="652" name="Picture 2" descr="F:\AAA-LÀM ẢNH SLIDE\Bai17.png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3234494" y="2417605"/>
              <a:ext cx="801278" cy="433383"/>
            </a:xfrm>
            <a:prstGeom prst="rect">
              <a:avLst/>
            </a:prstGeom>
            <a:noFill/>
          </p:spPr>
        </p:pic>
        <p:sp>
          <p:nvSpPr>
            <p:cNvPr id="653" name="TextBox 652"/>
            <p:cNvSpPr txBox="1"/>
            <p:nvPr/>
          </p:nvSpPr>
          <p:spPr>
            <a:xfrm>
              <a:off x="3630225" y="2461740"/>
              <a:ext cx="338740" cy="3155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 defTabSz="609402"/>
              <a:r>
                <a:rPr lang="en-US" sz="2133" b="1" dirty="0" err="1">
                  <a:solidFill>
                    <a:prstClr val="black"/>
                  </a:solidFill>
                  <a:latin typeface="+mj-lt"/>
                  <a:cs typeface="Lato" pitchFamily="34" charset="0"/>
                </a:rPr>
                <a:t>hai</a:t>
              </a:r>
              <a:endParaRPr lang="en-US" sz="2133" b="1" dirty="0">
                <a:solidFill>
                  <a:prstClr val="black"/>
                </a:solidFill>
                <a:latin typeface="+mj-lt"/>
                <a:cs typeface="Lato" pitchFamily="34" charset="0"/>
              </a:endParaRPr>
            </a:p>
          </p:txBody>
        </p:sp>
      </p:grpSp>
      <p:grpSp>
        <p:nvGrpSpPr>
          <p:cNvPr id="654" name="Group 653"/>
          <p:cNvGrpSpPr/>
          <p:nvPr/>
        </p:nvGrpSpPr>
        <p:grpSpPr>
          <a:xfrm>
            <a:off x="1766851" y="2674463"/>
            <a:ext cx="463532" cy="584647"/>
            <a:chOff x="3038368" y="2164171"/>
            <a:chExt cx="347770" cy="438637"/>
          </a:xfrm>
        </p:grpSpPr>
        <p:sp>
          <p:nvSpPr>
            <p:cNvPr id="655" name="Rounded Rectangle 654"/>
            <p:cNvSpPr/>
            <p:nvPr/>
          </p:nvSpPr>
          <p:spPr>
            <a:xfrm>
              <a:off x="3038368" y="2207784"/>
              <a:ext cx="347770" cy="383381"/>
            </a:xfrm>
            <a:prstGeom prst="roundRect">
              <a:avLst>
                <a:gd name="adj" fmla="val 24359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402"/>
              <a:endParaRPr lang="en-US" sz="2399" dirty="0">
                <a:solidFill>
                  <a:prstClr val="white"/>
                </a:solidFill>
                <a:latin typeface="+mj-lt"/>
              </a:endParaRPr>
            </a:p>
          </p:txBody>
        </p:sp>
        <p:sp>
          <p:nvSpPr>
            <p:cNvPr id="656" name="TextBox 655"/>
            <p:cNvSpPr txBox="1"/>
            <p:nvPr/>
          </p:nvSpPr>
          <p:spPr>
            <a:xfrm>
              <a:off x="3062299" y="2164171"/>
              <a:ext cx="281666" cy="43863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609402"/>
              <a:r>
                <a:rPr lang="en-US" sz="3199" b="1" dirty="0">
                  <a:solidFill>
                    <a:prstClr val="black"/>
                  </a:solidFill>
                  <a:latin typeface="+mj-lt"/>
                  <a:cs typeface="Lato" pitchFamily="34" charset="0"/>
                </a:rPr>
                <a:t>?</a:t>
              </a:r>
            </a:p>
          </p:txBody>
        </p:sp>
      </p:grpSp>
      <p:grpSp>
        <p:nvGrpSpPr>
          <p:cNvPr id="657" name="Group 656"/>
          <p:cNvGrpSpPr/>
          <p:nvPr/>
        </p:nvGrpSpPr>
        <p:grpSpPr>
          <a:xfrm>
            <a:off x="1752382" y="2674633"/>
            <a:ext cx="476224" cy="584647"/>
            <a:chOff x="3028846" y="2164171"/>
            <a:chExt cx="357292" cy="438637"/>
          </a:xfrm>
        </p:grpSpPr>
        <p:sp>
          <p:nvSpPr>
            <p:cNvPr id="658" name="Rounded Rectangle 657"/>
            <p:cNvSpPr/>
            <p:nvPr/>
          </p:nvSpPr>
          <p:spPr>
            <a:xfrm>
              <a:off x="3038368" y="2207784"/>
              <a:ext cx="347770" cy="383381"/>
            </a:xfrm>
            <a:prstGeom prst="roundRect">
              <a:avLst>
                <a:gd name="adj" fmla="val 24359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402"/>
              <a:endParaRPr lang="en-US" sz="2399" dirty="0">
                <a:solidFill>
                  <a:prstClr val="white"/>
                </a:solidFill>
                <a:latin typeface="+mj-lt"/>
              </a:endParaRPr>
            </a:p>
          </p:txBody>
        </p:sp>
        <p:sp>
          <p:nvSpPr>
            <p:cNvPr id="659" name="TextBox 658"/>
            <p:cNvSpPr txBox="1"/>
            <p:nvPr/>
          </p:nvSpPr>
          <p:spPr>
            <a:xfrm>
              <a:off x="3028846" y="2164171"/>
              <a:ext cx="294894" cy="43863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609402"/>
              <a:r>
                <a:rPr lang="en-US" sz="3199" b="1" dirty="0">
                  <a:solidFill>
                    <a:srgbClr val="4472C4"/>
                  </a:solidFill>
                  <a:latin typeface="+mj-lt"/>
                  <a:cs typeface="Lato" pitchFamily="34" charset="0"/>
                </a:rPr>
                <a:t>2</a:t>
              </a:r>
            </a:p>
          </p:txBody>
        </p:sp>
      </p:grpSp>
      <p:grpSp>
        <p:nvGrpSpPr>
          <p:cNvPr id="660" name="Group 659"/>
          <p:cNvGrpSpPr/>
          <p:nvPr/>
        </p:nvGrpSpPr>
        <p:grpSpPr>
          <a:xfrm>
            <a:off x="3203146" y="2698583"/>
            <a:ext cx="1346364" cy="577643"/>
            <a:chOff x="3045446" y="2895941"/>
            <a:chExt cx="1010124" cy="433383"/>
          </a:xfrm>
        </p:grpSpPr>
        <p:grpSp>
          <p:nvGrpSpPr>
            <p:cNvPr id="661" name="Group 108"/>
            <p:cNvGrpSpPr/>
            <p:nvPr/>
          </p:nvGrpSpPr>
          <p:grpSpPr>
            <a:xfrm>
              <a:off x="3079086" y="2895941"/>
              <a:ext cx="976484" cy="433383"/>
              <a:chOff x="3234494" y="2417605"/>
              <a:chExt cx="825430" cy="433383"/>
            </a:xfrm>
          </p:grpSpPr>
          <p:pic>
            <p:nvPicPr>
              <p:cNvPr id="665" name="Picture 2" descr="F:\AAA-LÀM ẢNH SLIDE\Bai17.png"/>
              <p:cNvPicPr>
                <a:picLocks noChangeAspect="1" noChangeArrowheads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 bwMode="auto">
              <a:xfrm>
                <a:off x="3234494" y="2417605"/>
                <a:ext cx="801278" cy="433383"/>
              </a:xfrm>
              <a:prstGeom prst="rect">
                <a:avLst/>
              </a:prstGeom>
              <a:noFill/>
            </p:spPr>
          </p:pic>
          <p:sp>
            <p:nvSpPr>
              <p:cNvPr id="666" name="TextBox 665"/>
              <p:cNvSpPr txBox="1"/>
              <p:nvPr/>
            </p:nvSpPr>
            <p:spPr>
              <a:xfrm>
                <a:off x="3537175" y="2452687"/>
                <a:ext cx="522749" cy="31553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 defTabSz="609402"/>
                <a:r>
                  <a:rPr lang="en-US" sz="2133" b="1" dirty="0" err="1">
                    <a:solidFill>
                      <a:prstClr val="black"/>
                    </a:solidFill>
                    <a:latin typeface="+mj-lt"/>
                    <a:cs typeface="Lato" pitchFamily="34" charset="0"/>
                  </a:rPr>
                  <a:t>mười</a:t>
                </a:r>
                <a:endParaRPr lang="en-US" sz="2133" b="1" dirty="0">
                  <a:solidFill>
                    <a:prstClr val="black"/>
                  </a:solidFill>
                  <a:latin typeface="+mj-lt"/>
                  <a:cs typeface="Lato" pitchFamily="34" charset="0"/>
                </a:endParaRPr>
              </a:p>
            </p:txBody>
          </p:sp>
        </p:grpSp>
        <p:grpSp>
          <p:nvGrpSpPr>
            <p:cNvPr id="662" name="Group 111"/>
            <p:cNvGrpSpPr/>
            <p:nvPr/>
          </p:nvGrpSpPr>
          <p:grpSpPr>
            <a:xfrm>
              <a:off x="3045446" y="2914097"/>
              <a:ext cx="411610" cy="390782"/>
              <a:chOff x="2974528" y="2200383"/>
              <a:chExt cx="411610" cy="390782"/>
            </a:xfrm>
          </p:grpSpPr>
          <p:sp>
            <p:nvSpPr>
              <p:cNvPr id="663" name="Rounded Rectangle 662"/>
              <p:cNvSpPr/>
              <p:nvPr/>
            </p:nvSpPr>
            <p:spPr>
              <a:xfrm>
                <a:off x="3038368" y="2207784"/>
                <a:ext cx="347770" cy="383381"/>
              </a:xfrm>
              <a:prstGeom prst="roundRect">
                <a:avLst>
                  <a:gd name="adj" fmla="val 24359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609402"/>
                <a:endParaRPr lang="en-US" sz="2399" dirty="0">
                  <a:solidFill>
                    <a:prstClr val="white"/>
                  </a:solidFill>
                  <a:latin typeface="+mj-lt"/>
                </a:endParaRPr>
              </a:p>
            </p:txBody>
          </p:sp>
          <p:sp>
            <p:nvSpPr>
              <p:cNvPr id="664" name="TextBox 663"/>
              <p:cNvSpPr txBox="1"/>
              <p:nvPr/>
            </p:nvSpPr>
            <p:spPr>
              <a:xfrm>
                <a:off x="2974528" y="2200383"/>
                <a:ext cx="398325" cy="37706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defTabSz="609402"/>
                <a:r>
                  <a:rPr lang="en-US" sz="2666" b="1" dirty="0">
                    <a:solidFill>
                      <a:srgbClr val="4472C4"/>
                    </a:solidFill>
                    <a:latin typeface="+mj-lt"/>
                    <a:cs typeface="Lato" pitchFamily="34" charset="0"/>
                  </a:rPr>
                  <a:t>10</a:t>
                </a:r>
              </a:p>
            </p:txBody>
          </p:sp>
        </p:grpSp>
      </p:grpSp>
      <p:grpSp>
        <p:nvGrpSpPr>
          <p:cNvPr id="667" name="Group 666"/>
          <p:cNvGrpSpPr/>
          <p:nvPr/>
        </p:nvGrpSpPr>
        <p:grpSpPr>
          <a:xfrm>
            <a:off x="6274227" y="2688550"/>
            <a:ext cx="1263445" cy="598033"/>
            <a:chOff x="3186221" y="3512878"/>
            <a:chExt cx="947913" cy="448680"/>
          </a:xfrm>
        </p:grpSpPr>
        <p:grpSp>
          <p:nvGrpSpPr>
            <p:cNvPr id="668" name="Group 118"/>
            <p:cNvGrpSpPr/>
            <p:nvPr/>
          </p:nvGrpSpPr>
          <p:grpSpPr>
            <a:xfrm>
              <a:off x="3186221" y="3528175"/>
              <a:ext cx="947913" cy="433383"/>
              <a:chOff x="3234494" y="2417605"/>
              <a:chExt cx="801278" cy="433383"/>
            </a:xfrm>
          </p:grpSpPr>
          <p:pic>
            <p:nvPicPr>
              <p:cNvPr id="672" name="Picture 2" descr="F:\AAA-LÀM ẢNH SLIDE\Bai17.png"/>
              <p:cNvPicPr>
                <a:picLocks noChangeAspect="1" noChangeArrowheads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 bwMode="auto">
              <a:xfrm>
                <a:off x="3234494" y="2417605"/>
                <a:ext cx="801278" cy="433383"/>
              </a:xfrm>
              <a:prstGeom prst="rect">
                <a:avLst/>
              </a:prstGeom>
              <a:noFill/>
            </p:spPr>
          </p:pic>
          <p:sp>
            <p:nvSpPr>
              <p:cNvPr id="673" name="TextBox 672"/>
              <p:cNvSpPr txBox="1"/>
              <p:nvPr/>
            </p:nvSpPr>
            <p:spPr>
              <a:xfrm>
                <a:off x="3607414" y="2463838"/>
                <a:ext cx="397704" cy="3155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 defTabSz="609402"/>
                <a:r>
                  <a:rPr lang="en-US" sz="2133" b="1" dirty="0" err="1">
                    <a:solidFill>
                      <a:prstClr val="black"/>
                    </a:solidFill>
                    <a:latin typeface="+mj-lt"/>
                    <a:cs typeface="Lato" pitchFamily="34" charset="0"/>
                  </a:rPr>
                  <a:t>bốn</a:t>
                </a:r>
                <a:endParaRPr lang="en-US" sz="2133" b="1" dirty="0">
                  <a:solidFill>
                    <a:prstClr val="black"/>
                  </a:solidFill>
                  <a:latin typeface="+mj-lt"/>
                  <a:cs typeface="Lato" pitchFamily="34" charset="0"/>
                </a:endParaRPr>
              </a:p>
            </p:txBody>
          </p:sp>
        </p:grpSp>
        <p:grpSp>
          <p:nvGrpSpPr>
            <p:cNvPr id="669" name="Group 152"/>
            <p:cNvGrpSpPr/>
            <p:nvPr/>
          </p:nvGrpSpPr>
          <p:grpSpPr>
            <a:xfrm>
              <a:off x="3216418" y="3512878"/>
              <a:ext cx="347770" cy="438637"/>
              <a:chOff x="3038368" y="2166930"/>
              <a:chExt cx="347770" cy="438637"/>
            </a:xfrm>
          </p:grpSpPr>
          <p:sp>
            <p:nvSpPr>
              <p:cNvPr id="670" name="Rounded Rectangle 669"/>
              <p:cNvSpPr/>
              <p:nvPr/>
            </p:nvSpPr>
            <p:spPr>
              <a:xfrm>
                <a:off x="3038368" y="2207784"/>
                <a:ext cx="347770" cy="383381"/>
              </a:xfrm>
              <a:prstGeom prst="roundRect">
                <a:avLst>
                  <a:gd name="adj" fmla="val 24359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609402"/>
                <a:endParaRPr lang="en-US" sz="2399" dirty="0">
                  <a:solidFill>
                    <a:prstClr val="white"/>
                  </a:solidFill>
                  <a:latin typeface="+mj-lt"/>
                </a:endParaRPr>
              </a:p>
            </p:txBody>
          </p:sp>
          <p:sp>
            <p:nvSpPr>
              <p:cNvPr id="671" name="TextBox 670"/>
              <p:cNvSpPr txBox="1"/>
              <p:nvPr/>
            </p:nvSpPr>
            <p:spPr>
              <a:xfrm>
                <a:off x="3041434" y="2166930"/>
                <a:ext cx="294895" cy="43863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defTabSz="609402"/>
                <a:r>
                  <a:rPr lang="en-US" sz="3199" b="1" dirty="0">
                    <a:solidFill>
                      <a:srgbClr val="4472C4"/>
                    </a:solidFill>
                    <a:latin typeface="+mj-lt"/>
                    <a:cs typeface="Lato" pitchFamily="34" charset="0"/>
                  </a:rPr>
                  <a:t>4</a:t>
                </a:r>
              </a:p>
            </p:txBody>
          </p:sp>
        </p:grpSp>
      </p:grpSp>
      <p:grpSp>
        <p:nvGrpSpPr>
          <p:cNvPr id="674" name="Group 673"/>
          <p:cNvGrpSpPr/>
          <p:nvPr/>
        </p:nvGrpSpPr>
        <p:grpSpPr>
          <a:xfrm>
            <a:off x="7800174" y="2692680"/>
            <a:ext cx="1263445" cy="584647"/>
            <a:chOff x="3186221" y="3524029"/>
            <a:chExt cx="947913" cy="438637"/>
          </a:xfrm>
        </p:grpSpPr>
        <p:grpSp>
          <p:nvGrpSpPr>
            <p:cNvPr id="675" name="Group 118"/>
            <p:cNvGrpSpPr/>
            <p:nvPr/>
          </p:nvGrpSpPr>
          <p:grpSpPr>
            <a:xfrm>
              <a:off x="3186221" y="3528175"/>
              <a:ext cx="947913" cy="433383"/>
              <a:chOff x="3234494" y="2417605"/>
              <a:chExt cx="801278" cy="433383"/>
            </a:xfrm>
          </p:grpSpPr>
          <p:pic>
            <p:nvPicPr>
              <p:cNvPr id="679" name="Picture 2" descr="F:\AAA-LÀM ẢNH SLIDE\Bai17.png"/>
              <p:cNvPicPr>
                <a:picLocks noChangeAspect="1" noChangeArrowheads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 bwMode="auto">
              <a:xfrm>
                <a:off x="3234494" y="2417605"/>
                <a:ext cx="801278" cy="433383"/>
              </a:xfrm>
              <a:prstGeom prst="rect">
                <a:avLst/>
              </a:prstGeom>
              <a:noFill/>
            </p:spPr>
          </p:pic>
          <p:sp>
            <p:nvSpPr>
              <p:cNvPr id="680" name="TextBox 679"/>
              <p:cNvSpPr txBox="1"/>
              <p:nvPr/>
            </p:nvSpPr>
            <p:spPr>
              <a:xfrm>
                <a:off x="3606573" y="2463838"/>
                <a:ext cx="402096" cy="3155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 defTabSz="609402"/>
                <a:r>
                  <a:rPr lang="en-US" sz="2133" b="1" dirty="0" err="1">
                    <a:solidFill>
                      <a:prstClr val="black"/>
                    </a:solidFill>
                    <a:latin typeface="+mj-lt"/>
                    <a:cs typeface="Lato" pitchFamily="34" charset="0"/>
                  </a:rPr>
                  <a:t>tám</a:t>
                </a:r>
                <a:endParaRPr lang="en-US" sz="2133" b="1" dirty="0">
                  <a:solidFill>
                    <a:prstClr val="black"/>
                  </a:solidFill>
                  <a:latin typeface="+mj-lt"/>
                  <a:cs typeface="Lato" pitchFamily="34" charset="0"/>
                </a:endParaRPr>
              </a:p>
            </p:txBody>
          </p:sp>
        </p:grpSp>
        <p:grpSp>
          <p:nvGrpSpPr>
            <p:cNvPr id="676" name="Group 152"/>
            <p:cNvGrpSpPr/>
            <p:nvPr/>
          </p:nvGrpSpPr>
          <p:grpSpPr>
            <a:xfrm>
              <a:off x="3208333" y="3524029"/>
              <a:ext cx="355855" cy="438637"/>
              <a:chOff x="3030283" y="2178081"/>
              <a:chExt cx="355855" cy="438637"/>
            </a:xfrm>
          </p:grpSpPr>
          <p:sp>
            <p:nvSpPr>
              <p:cNvPr id="677" name="Rounded Rectangle 676"/>
              <p:cNvSpPr/>
              <p:nvPr/>
            </p:nvSpPr>
            <p:spPr>
              <a:xfrm>
                <a:off x="3038368" y="2207784"/>
                <a:ext cx="347770" cy="383381"/>
              </a:xfrm>
              <a:prstGeom prst="roundRect">
                <a:avLst>
                  <a:gd name="adj" fmla="val 24359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609402"/>
                <a:endParaRPr lang="en-US" sz="2399" dirty="0">
                  <a:solidFill>
                    <a:prstClr val="white"/>
                  </a:solidFill>
                  <a:latin typeface="+mj-lt"/>
                </a:endParaRPr>
              </a:p>
            </p:txBody>
          </p:sp>
          <p:sp>
            <p:nvSpPr>
              <p:cNvPr id="678" name="TextBox 677"/>
              <p:cNvSpPr txBox="1"/>
              <p:nvPr/>
            </p:nvSpPr>
            <p:spPr>
              <a:xfrm>
                <a:off x="3030283" y="2178081"/>
                <a:ext cx="294894" cy="43863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defTabSz="609402"/>
                <a:r>
                  <a:rPr lang="en-US" sz="3199" b="1" dirty="0">
                    <a:solidFill>
                      <a:srgbClr val="4472C4"/>
                    </a:solidFill>
                    <a:latin typeface="+mj-lt"/>
                    <a:cs typeface="Lato" pitchFamily="34" charset="0"/>
                  </a:rPr>
                  <a:t>8</a:t>
                </a:r>
              </a:p>
            </p:txBody>
          </p:sp>
        </p:grpSp>
      </p:grpSp>
      <p:grpSp>
        <p:nvGrpSpPr>
          <p:cNvPr id="681" name="Group 680"/>
          <p:cNvGrpSpPr/>
          <p:nvPr/>
        </p:nvGrpSpPr>
        <p:grpSpPr>
          <a:xfrm>
            <a:off x="4768086" y="4626552"/>
            <a:ext cx="1294061" cy="598033"/>
            <a:chOff x="3186211" y="3512878"/>
            <a:chExt cx="970883" cy="448680"/>
          </a:xfrm>
        </p:grpSpPr>
        <p:grpSp>
          <p:nvGrpSpPr>
            <p:cNvPr id="682" name="Group 118"/>
            <p:cNvGrpSpPr/>
            <p:nvPr/>
          </p:nvGrpSpPr>
          <p:grpSpPr>
            <a:xfrm>
              <a:off x="3186211" y="3528175"/>
              <a:ext cx="970883" cy="433383"/>
              <a:chOff x="3234494" y="2417605"/>
              <a:chExt cx="820697" cy="433383"/>
            </a:xfrm>
          </p:grpSpPr>
          <p:pic>
            <p:nvPicPr>
              <p:cNvPr id="686" name="Picture 2" descr="F:\AAA-LÀM ẢNH SLIDE\Bai17.png"/>
              <p:cNvPicPr>
                <a:picLocks noChangeAspect="1" noChangeArrowheads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 bwMode="auto">
              <a:xfrm>
                <a:off x="3234494" y="2417605"/>
                <a:ext cx="801278" cy="433383"/>
              </a:xfrm>
              <a:prstGeom prst="rect">
                <a:avLst/>
              </a:prstGeom>
              <a:noFill/>
            </p:spPr>
          </p:pic>
          <p:sp>
            <p:nvSpPr>
              <p:cNvPr id="687" name="TextBox 686"/>
              <p:cNvSpPr txBox="1"/>
              <p:nvPr/>
            </p:nvSpPr>
            <p:spPr>
              <a:xfrm>
                <a:off x="3548706" y="2486140"/>
                <a:ext cx="506485" cy="28469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 defTabSz="609402"/>
                <a:r>
                  <a:rPr lang="en-US" sz="1866" b="1" dirty="0" err="1">
                    <a:solidFill>
                      <a:prstClr val="black"/>
                    </a:solidFill>
                    <a:latin typeface="+mj-lt"/>
                    <a:cs typeface="Lato" pitchFamily="34" charset="0"/>
                  </a:rPr>
                  <a:t>không</a:t>
                </a:r>
                <a:endParaRPr lang="en-US" sz="1866" b="1" dirty="0">
                  <a:solidFill>
                    <a:prstClr val="black"/>
                  </a:solidFill>
                  <a:latin typeface="+mj-lt"/>
                  <a:cs typeface="Lato" pitchFamily="34" charset="0"/>
                </a:endParaRPr>
              </a:p>
            </p:txBody>
          </p:sp>
        </p:grpSp>
        <p:grpSp>
          <p:nvGrpSpPr>
            <p:cNvPr id="683" name="Group 152"/>
            <p:cNvGrpSpPr/>
            <p:nvPr/>
          </p:nvGrpSpPr>
          <p:grpSpPr>
            <a:xfrm>
              <a:off x="3208333" y="3512878"/>
              <a:ext cx="355855" cy="438637"/>
              <a:chOff x="3030283" y="2166930"/>
              <a:chExt cx="355855" cy="438637"/>
            </a:xfrm>
          </p:grpSpPr>
          <p:sp>
            <p:nvSpPr>
              <p:cNvPr id="684" name="Rounded Rectangle 683"/>
              <p:cNvSpPr/>
              <p:nvPr/>
            </p:nvSpPr>
            <p:spPr>
              <a:xfrm>
                <a:off x="3038368" y="2207784"/>
                <a:ext cx="347770" cy="383381"/>
              </a:xfrm>
              <a:prstGeom prst="roundRect">
                <a:avLst>
                  <a:gd name="adj" fmla="val 24359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609402"/>
                <a:endParaRPr lang="en-US" sz="2399" dirty="0">
                  <a:solidFill>
                    <a:prstClr val="white"/>
                  </a:solidFill>
                  <a:latin typeface="+mj-lt"/>
                </a:endParaRPr>
              </a:p>
            </p:txBody>
          </p:sp>
          <p:sp>
            <p:nvSpPr>
              <p:cNvPr id="685" name="TextBox 684"/>
              <p:cNvSpPr txBox="1"/>
              <p:nvPr/>
            </p:nvSpPr>
            <p:spPr>
              <a:xfrm>
                <a:off x="3030283" y="2166930"/>
                <a:ext cx="294894" cy="43863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defTabSz="609402"/>
                <a:r>
                  <a:rPr lang="en-US" sz="3199" b="1" dirty="0">
                    <a:solidFill>
                      <a:srgbClr val="4472C4"/>
                    </a:solidFill>
                    <a:latin typeface="+mj-lt"/>
                    <a:cs typeface="Lato" pitchFamily="34" charset="0"/>
                  </a:rPr>
                  <a:t>0</a:t>
                </a:r>
              </a:p>
            </p:txBody>
          </p:sp>
        </p:grpSp>
      </p:grpSp>
      <p:grpSp>
        <p:nvGrpSpPr>
          <p:cNvPr id="688" name="Group 687"/>
          <p:cNvGrpSpPr/>
          <p:nvPr/>
        </p:nvGrpSpPr>
        <p:grpSpPr>
          <a:xfrm>
            <a:off x="1736513" y="4651399"/>
            <a:ext cx="1263445" cy="577644"/>
            <a:chOff x="3234494" y="2417605"/>
            <a:chExt cx="801278" cy="433383"/>
          </a:xfrm>
        </p:grpSpPr>
        <p:pic>
          <p:nvPicPr>
            <p:cNvPr id="689" name="Picture 2" descr="F:\AAA-LÀM ẢNH SLIDE\Bai17.png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3234494" y="2417605"/>
              <a:ext cx="801278" cy="433383"/>
            </a:xfrm>
            <a:prstGeom prst="rect">
              <a:avLst/>
            </a:prstGeom>
            <a:noFill/>
          </p:spPr>
        </p:pic>
        <p:sp>
          <p:nvSpPr>
            <p:cNvPr id="690" name="TextBox 689"/>
            <p:cNvSpPr txBox="1"/>
            <p:nvPr/>
          </p:nvSpPr>
          <p:spPr>
            <a:xfrm>
              <a:off x="3648746" y="2461740"/>
              <a:ext cx="296041" cy="3155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 defTabSz="609402"/>
              <a:r>
                <a:rPr lang="en-US" sz="2133" b="1" dirty="0" err="1">
                  <a:solidFill>
                    <a:prstClr val="black"/>
                  </a:solidFill>
                  <a:latin typeface="+mj-lt"/>
                  <a:cs typeface="Lato" pitchFamily="34" charset="0"/>
                </a:rPr>
                <a:t>ba</a:t>
              </a:r>
              <a:endParaRPr lang="en-US" sz="2133" b="1" dirty="0">
                <a:solidFill>
                  <a:prstClr val="black"/>
                </a:solidFill>
                <a:latin typeface="+mj-lt"/>
                <a:cs typeface="Lato" pitchFamily="34" charset="0"/>
              </a:endParaRPr>
            </a:p>
          </p:txBody>
        </p:sp>
      </p:grpSp>
      <p:grpSp>
        <p:nvGrpSpPr>
          <p:cNvPr id="691" name="Group 690"/>
          <p:cNvGrpSpPr/>
          <p:nvPr/>
        </p:nvGrpSpPr>
        <p:grpSpPr>
          <a:xfrm>
            <a:off x="1776760" y="4627334"/>
            <a:ext cx="463532" cy="584647"/>
            <a:chOff x="3038368" y="2164171"/>
            <a:chExt cx="347770" cy="438637"/>
          </a:xfrm>
        </p:grpSpPr>
        <p:sp>
          <p:nvSpPr>
            <p:cNvPr id="692" name="Rounded Rectangle 691"/>
            <p:cNvSpPr/>
            <p:nvPr/>
          </p:nvSpPr>
          <p:spPr>
            <a:xfrm>
              <a:off x="3038368" y="2207784"/>
              <a:ext cx="347770" cy="383381"/>
            </a:xfrm>
            <a:prstGeom prst="roundRect">
              <a:avLst>
                <a:gd name="adj" fmla="val 24359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402"/>
              <a:endParaRPr lang="en-US" sz="2399" dirty="0">
                <a:solidFill>
                  <a:prstClr val="white"/>
                </a:solidFill>
                <a:latin typeface="+mj-lt"/>
              </a:endParaRPr>
            </a:p>
          </p:txBody>
        </p:sp>
        <p:sp>
          <p:nvSpPr>
            <p:cNvPr id="693" name="TextBox 692"/>
            <p:cNvSpPr txBox="1"/>
            <p:nvPr/>
          </p:nvSpPr>
          <p:spPr>
            <a:xfrm>
              <a:off x="3062299" y="2164171"/>
              <a:ext cx="281666" cy="43863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609402"/>
              <a:r>
                <a:rPr lang="en-US" sz="3199" b="1" dirty="0">
                  <a:solidFill>
                    <a:prstClr val="black"/>
                  </a:solidFill>
                  <a:latin typeface="+mj-lt"/>
                  <a:cs typeface="Lato" pitchFamily="34" charset="0"/>
                </a:rPr>
                <a:t>?</a:t>
              </a:r>
            </a:p>
          </p:txBody>
        </p:sp>
      </p:grpSp>
      <p:grpSp>
        <p:nvGrpSpPr>
          <p:cNvPr id="694" name="Group 693"/>
          <p:cNvGrpSpPr/>
          <p:nvPr/>
        </p:nvGrpSpPr>
        <p:grpSpPr>
          <a:xfrm>
            <a:off x="1774981" y="4627504"/>
            <a:ext cx="463532" cy="584647"/>
            <a:chOff x="3038368" y="2164171"/>
            <a:chExt cx="347770" cy="438637"/>
          </a:xfrm>
        </p:grpSpPr>
        <p:sp>
          <p:nvSpPr>
            <p:cNvPr id="695" name="Rounded Rectangle 694"/>
            <p:cNvSpPr/>
            <p:nvPr/>
          </p:nvSpPr>
          <p:spPr>
            <a:xfrm>
              <a:off x="3038368" y="2207784"/>
              <a:ext cx="347770" cy="383381"/>
            </a:xfrm>
            <a:prstGeom prst="roundRect">
              <a:avLst>
                <a:gd name="adj" fmla="val 24359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402"/>
              <a:endParaRPr lang="en-US" sz="2399" dirty="0">
                <a:solidFill>
                  <a:prstClr val="white"/>
                </a:solidFill>
                <a:latin typeface="+mj-lt"/>
              </a:endParaRPr>
            </a:p>
          </p:txBody>
        </p:sp>
        <p:sp>
          <p:nvSpPr>
            <p:cNvPr id="696" name="TextBox 695"/>
            <p:cNvSpPr txBox="1"/>
            <p:nvPr/>
          </p:nvSpPr>
          <p:spPr>
            <a:xfrm>
              <a:off x="3039997" y="2164171"/>
              <a:ext cx="294895" cy="43863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609402"/>
              <a:r>
                <a:rPr lang="en-US" sz="3199" b="1" dirty="0">
                  <a:solidFill>
                    <a:srgbClr val="4472C4"/>
                  </a:solidFill>
                  <a:latin typeface="+mj-lt"/>
                  <a:cs typeface="Lato" pitchFamily="34" charset="0"/>
                </a:rPr>
                <a:t>3</a:t>
              </a:r>
            </a:p>
          </p:txBody>
        </p:sp>
      </p:grpSp>
      <p:grpSp>
        <p:nvGrpSpPr>
          <p:cNvPr id="697" name="Group 696"/>
          <p:cNvGrpSpPr/>
          <p:nvPr/>
        </p:nvGrpSpPr>
        <p:grpSpPr>
          <a:xfrm>
            <a:off x="3252546" y="4651399"/>
            <a:ext cx="1263444" cy="577644"/>
            <a:chOff x="3234494" y="2417605"/>
            <a:chExt cx="801278" cy="433383"/>
          </a:xfrm>
        </p:grpSpPr>
        <p:pic>
          <p:nvPicPr>
            <p:cNvPr id="698" name="Picture 2" descr="F:\AAA-LÀM ẢNH SLIDE\Bai17.png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3234494" y="2417605"/>
              <a:ext cx="801278" cy="433383"/>
            </a:xfrm>
            <a:prstGeom prst="rect">
              <a:avLst/>
            </a:prstGeom>
            <a:noFill/>
          </p:spPr>
        </p:pic>
        <p:sp>
          <p:nvSpPr>
            <p:cNvPr id="699" name="TextBox 698"/>
            <p:cNvSpPr txBox="1"/>
            <p:nvPr/>
          </p:nvSpPr>
          <p:spPr>
            <a:xfrm>
              <a:off x="3583925" y="2461740"/>
              <a:ext cx="437353" cy="3155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 defTabSz="609402"/>
              <a:r>
                <a:rPr lang="en-US" sz="2133" b="1" dirty="0" err="1">
                  <a:solidFill>
                    <a:prstClr val="black"/>
                  </a:solidFill>
                  <a:latin typeface="+mj-lt"/>
                  <a:cs typeface="Lato" pitchFamily="34" charset="0"/>
                </a:rPr>
                <a:t>năm</a:t>
              </a:r>
              <a:endParaRPr lang="en-US" sz="2133" b="1" dirty="0">
                <a:solidFill>
                  <a:prstClr val="black"/>
                </a:solidFill>
                <a:latin typeface="+mj-lt"/>
                <a:cs typeface="Lato" pitchFamily="34" charset="0"/>
              </a:endParaRPr>
            </a:p>
          </p:txBody>
        </p:sp>
      </p:grpSp>
      <p:grpSp>
        <p:nvGrpSpPr>
          <p:cNvPr id="700" name="Group 699"/>
          <p:cNvGrpSpPr/>
          <p:nvPr/>
        </p:nvGrpSpPr>
        <p:grpSpPr>
          <a:xfrm>
            <a:off x="3292798" y="4627334"/>
            <a:ext cx="463532" cy="584647"/>
            <a:chOff x="3038368" y="2164171"/>
            <a:chExt cx="347770" cy="438637"/>
          </a:xfrm>
        </p:grpSpPr>
        <p:sp>
          <p:nvSpPr>
            <p:cNvPr id="701" name="Rounded Rectangle 700"/>
            <p:cNvSpPr/>
            <p:nvPr/>
          </p:nvSpPr>
          <p:spPr>
            <a:xfrm>
              <a:off x="3038368" y="2207784"/>
              <a:ext cx="347770" cy="383381"/>
            </a:xfrm>
            <a:prstGeom prst="roundRect">
              <a:avLst>
                <a:gd name="adj" fmla="val 24359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402"/>
              <a:endParaRPr lang="en-US" sz="2399" dirty="0">
                <a:solidFill>
                  <a:prstClr val="white"/>
                </a:solidFill>
                <a:latin typeface="+mj-lt"/>
              </a:endParaRPr>
            </a:p>
          </p:txBody>
        </p:sp>
        <p:sp>
          <p:nvSpPr>
            <p:cNvPr id="702" name="TextBox 701"/>
            <p:cNvSpPr txBox="1"/>
            <p:nvPr/>
          </p:nvSpPr>
          <p:spPr>
            <a:xfrm>
              <a:off x="3062299" y="2164171"/>
              <a:ext cx="281666" cy="43863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609402"/>
              <a:r>
                <a:rPr lang="en-US" sz="3199" b="1" dirty="0">
                  <a:solidFill>
                    <a:prstClr val="black"/>
                  </a:solidFill>
                  <a:latin typeface="+mj-lt"/>
                  <a:cs typeface="Lato" pitchFamily="34" charset="0"/>
                </a:rPr>
                <a:t>?</a:t>
              </a:r>
            </a:p>
          </p:txBody>
        </p:sp>
      </p:grpSp>
      <p:grpSp>
        <p:nvGrpSpPr>
          <p:cNvPr id="703" name="Group 702"/>
          <p:cNvGrpSpPr/>
          <p:nvPr/>
        </p:nvGrpSpPr>
        <p:grpSpPr>
          <a:xfrm>
            <a:off x="3278330" y="4627504"/>
            <a:ext cx="476224" cy="584647"/>
            <a:chOff x="3028846" y="2164171"/>
            <a:chExt cx="357292" cy="438637"/>
          </a:xfrm>
        </p:grpSpPr>
        <p:sp>
          <p:nvSpPr>
            <p:cNvPr id="704" name="Rounded Rectangle 703"/>
            <p:cNvSpPr/>
            <p:nvPr/>
          </p:nvSpPr>
          <p:spPr>
            <a:xfrm>
              <a:off x="3038368" y="2207784"/>
              <a:ext cx="347770" cy="383381"/>
            </a:xfrm>
            <a:prstGeom prst="roundRect">
              <a:avLst>
                <a:gd name="adj" fmla="val 24359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402"/>
              <a:endParaRPr lang="en-US" sz="2399" dirty="0">
                <a:solidFill>
                  <a:prstClr val="white"/>
                </a:solidFill>
                <a:latin typeface="+mj-lt"/>
              </a:endParaRPr>
            </a:p>
          </p:txBody>
        </p:sp>
        <p:sp>
          <p:nvSpPr>
            <p:cNvPr id="705" name="TextBox 704"/>
            <p:cNvSpPr txBox="1"/>
            <p:nvPr/>
          </p:nvSpPr>
          <p:spPr>
            <a:xfrm>
              <a:off x="3028846" y="2164171"/>
              <a:ext cx="294894" cy="43863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609402"/>
              <a:r>
                <a:rPr lang="en-US" sz="3199" b="1" dirty="0">
                  <a:solidFill>
                    <a:srgbClr val="4472C4"/>
                  </a:solidFill>
                  <a:latin typeface="+mj-lt"/>
                  <a:cs typeface="Lato" pitchFamily="34" charset="0"/>
                </a:rPr>
                <a:t>5</a:t>
              </a:r>
            </a:p>
          </p:txBody>
        </p:sp>
      </p:grpSp>
      <p:grpSp>
        <p:nvGrpSpPr>
          <p:cNvPr id="706" name="Group 705"/>
          <p:cNvGrpSpPr/>
          <p:nvPr/>
        </p:nvGrpSpPr>
        <p:grpSpPr>
          <a:xfrm>
            <a:off x="4768593" y="2708443"/>
            <a:ext cx="1263446" cy="577644"/>
            <a:chOff x="3234494" y="2417605"/>
            <a:chExt cx="801278" cy="433383"/>
          </a:xfrm>
        </p:grpSpPr>
        <p:pic>
          <p:nvPicPr>
            <p:cNvPr id="707" name="Picture 2" descr="F:\AAA-LÀM ẢNH SLIDE\Bai17.png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3234494" y="2417605"/>
              <a:ext cx="801278" cy="433383"/>
            </a:xfrm>
            <a:prstGeom prst="rect">
              <a:avLst/>
            </a:prstGeom>
            <a:noFill/>
          </p:spPr>
        </p:pic>
        <p:sp>
          <p:nvSpPr>
            <p:cNvPr id="708" name="TextBox 707"/>
            <p:cNvSpPr txBox="1"/>
            <p:nvPr/>
          </p:nvSpPr>
          <p:spPr>
            <a:xfrm>
              <a:off x="3632592" y="2461740"/>
              <a:ext cx="365172" cy="3155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 defTabSz="609402"/>
              <a:r>
                <a:rPr lang="en-US" sz="2133" b="1" dirty="0" err="1">
                  <a:solidFill>
                    <a:prstClr val="black"/>
                  </a:solidFill>
                  <a:latin typeface="+mj-lt"/>
                  <a:cs typeface="Lato" pitchFamily="34" charset="0"/>
                </a:rPr>
                <a:t>sáu</a:t>
              </a:r>
              <a:endParaRPr lang="en-US" sz="2133" b="1" dirty="0">
                <a:solidFill>
                  <a:prstClr val="black"/>
                </a:solidFill>
                <a:latin typeface="+mj-lt"/>
                <a:cs typeface="Lato" pitchFamily="34" charset="0"/>
              </a:endParaRPr>
            </a:p>
          </p:txBody>
        </p:sp>
      </p:grpSp>
      <p:grpSp>
        <p:nvGrpSpPr>
          <p:cNvPr id="709" name="Group 708"/>
          <p:cNvGrpSpPr/>
          <p:nvPr/>
        </p:nvGrpSpPr>
        <p:grpSpPr>
          <a:xfrm>
            <a:off x="4808839" y="2684378"/>
            <a:ext cx="463532" cy="584647"/>
            <a:chOff x="3038368" y="2164171"/>
            <a:chExt cx="347770" cy="438637"/>
          </a:xfrm>
        </p:grpSpPr>
        <p:sp>
          <p:nvSpPr>
            <p:cNvPr id="710" name="Rounded Rectangle 709"/>
            <p:cNvSpPr/>
            <p:nvPr/>
          </p:nvSpPr>
          <p:spPr>
            <a:xfrm>
              <a:off x="3038368" y="2207784"/>
              <a:ext cx="347770" cy="383381"/>
            </a:xfrm>
            <a:prstGeom prst="roundRect">
              <a:avLst>
                <a:gd name="adj" fmla="val 24359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402"/>
              <a:endParaRPr lang="en-US" sz="2399" dirty="0">
                <a:solidFill>
                  <a:prstClr val="white"/>
                </a:solidFill>
                <a:latin typeface="+mj-lt"/>
              </a:endParaRPr>
            </a:p>
          </p:txBody>
        </p:sp>
        <p:sp>
          <p:nvSpPr>
            <p:cNvPr id="711" name="TextBox 710"/>
            <p:cNvSpPr txBox="1"/>
            <p:nvPr/>
          </p:nvSpPr>
          <p:spPr>
            <a:xfrm>
              <a:off x="3062299" y="2164171"/>
              <a:ext cx="281666" cy="43863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609402"/>
              <a:r>
                <a:rPr lang="en-US" sz="3199" b="1" dirty="0">
                  <a:solidFill>
                    <a:prstClr val="black"/>
                  </a:solidFill>
                  <a:latin typeface="+mj-lt"/>
                  <a:cs typeface="Lato" pitchFamily="34" charset="0"/>
                </a:rPr>
                <a:t>?</a:t>
              </a:r>
            </a:p>
          </p:txBody>
        </p:sp>
      </p:grpSp>
      <p:grpSp>
        <p:nvGrpSpPr>
          <p:cNvPr id="712" name="Group 711"/>
          <p:cNvGrpSpPr/>
          <p:nvPr/>
        </p:nvGrpSpPr>
        <p:grpSpPr>
          <a:xfrm>
            <a:off x="4794370" y="2669686"/>
            <a:ext cx="476224" cy="584647"/>
            <a:chOff x="3028846" y="2153020"/>
            <a:chExt cx="357292" cy="438637"/>
          </a:xfrm>
        </p:grpSpPr>
        <p:sp>
          <p:nvSpPr>
            <p:cNvPr id="713" name="Rounded Rectangle 712"/>
            <p:cNvSpPr/>
            <p:nvPr/>
          </p:nvSpPr>
          <p:spPr>
            <a:xfrm>
              <a:off x="3038368" y="2207784"/>
              <a:ext cx="347770" cy="383381"/>
            </a:xfrm>
            <a:prstGeom prst="roundRect">
              <a:avLst>
                <a:gd name="adj" fmla="val 24359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402"/>
              <a:endParaRPr lang="en-US" sz="2399" dirty="0">
                <a:solidFill>
                  <a:prstClr val="white"/>
                </a:solidFill>
                <a:latin typeface="+mj-lt"/>
              </a:endParaRPr>
            </a:p>
          </p:txBody>
        </p:sp>
        <p:sp>
          <p:nvSpPr>
            <p:cNvPr id="714" name="TextBox 713"/>
            <p:cNvSpPr txBox="1"/>
            <p:nvPr/>
          </p:nvSpPr>
          <p:spPr>
            <a:xfrm>
              <a:off x="3028846" y="2153020"/>
              <a:ext cx="294894" cy="43863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609402"/>
              <a:r>
                <a:rPr lang="en-US" sz="3199" b="1" dirty="0">
                  <a:solidFill>
                    <a:srgbClr val="4472C4"/>
                  </a:solidFill>
                  <a:latin typeface="+mj-lt"/>
                  <a:cs typeface="Lato" pitchFamily="34" charset="0"/>
                </a:rPr>
                <a:t>6</a:t>
              </a:r>
            </a:p>
          </p:txBody>
        </p:sp>
      </p:grpSp>
      <p:grpSp>
        <p:nvGrpSpPr>
          <p:cNvPr id="715" name="Group 714"/>
          <p:cNvGrpSpPr/>
          <p:nvPr/>
        </p:nvGrpSpPr>
        <p:grpSpPr>
          <a:xfrm>
            <a:off x="6274735" y="4641490"/>
            <a:ext cx="1263448" cy="577644"/>
            <a:chOff x="3234494" y="2417605"/>
            <a:chExt cx="801278" cy="433383"/>
          </a:xfrm>
        </p:grpSpPr>
        <p:pic>
          <p:nvPicPr>
            <p:cNvPr id="716" name="Picture 2" descr="F:\AAA-LÀM ẢNH SLIDE\Bai17.png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3234494" y="2417605"/>
              <a:ext cx="801278" cy="433383"/>
            </a:xfrm>
            <a:prstGeom prst="rect">
              <a:avLst/>
            </a:prstGeom>
            <a:noFill/>
          </p:spPr>
        </p:pic>
        <p:sp>
          <p:nvSpPr>
            <p:cNvPr id="717" name="TextBox 716"/>
            <p:cNvSpPr txBox="1"/>
            <p:nvPr/>
          </p:nvSpPr>
          <p:spPr>
            <a:xfrm>
              <a:off x="3589679" y="2461740"/>
              <a:ext cx="419052" cy="3155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 defTabSz="609402"/>
              <a:r>
                <a:rPr lang="en-US" sz="2133" b="1" dirty="0" err="1">
                  <a:solidFill>
                    <a:prstClr val="black"/>
                  </a:solidFill>
                  <a:latin typeface="+mj-lt"/>
                  <a:cs typeface="Lato" pitchFamily="34" charset="0"/>
                </a:rPr>
                <a:t>chín</a:t>
              </a:r>
              <a:endParaRPr lang="en-US" sz="2133" b="1" dirty="0">
                <a:solidFill>
                  <a:prstClr val="black"/>
                </a:solidFill>
                <a:latin typeface="+mj-lt"/>
                <a:cs typeface="Lato" pitchFamily="34" charset="0"/>
              </a:endParaRPr>
            </a:p>
          </p:txBody>
        </p:sp>
      </p:grpSp>
      <p:grpSp>
        <p:nvGrpSpPr>
          <p:cNvPr id="718" name="Group 717"/>
          <p:cNvGrpSpPr/>
          <p:nvPr/>
        </p:nvGrpSpPr>
        <p:grpSpPr>
          <a:xfrm>
            <a:off x="6314968" y="4617425"/>
            <a:ext cx="463532" cy="584647"/>
            <a:chOff x="3038368" y="2164171"/>
            <a:chExt cx="347770" cy="438637"/>
          </a:xfrm>
        </p:grpSpPr>
        <p:sp>
          <p:nvSpPr>
            <p:cNvPr id="719" name="Rounded Rectangle 718"/>
            <p:cNvSpPr/>
            <p:nvPr/>
          </p:nvSpPr>
          <p:spPr>
            <a:xfrm>
              <a:off x="3038368" y="2207784"/>
              <a:ext cx="347770" cy="383381"/>
            </a:xfrm>
            <a:prstGeom prst="roundRect">
              <a:avLst>
                <a:gd name="adj" fmla="val 24359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402"/>
              <a:endParaRPr lang="en-US" sz="2399" dirty="0">
                <a:solidFill>
                  <a:prstClr val="white"/>
                </a:solidFill>
                <a:latin typeface="+mj-lt"/>
              </a:endParaRPr>
            </a:p>
          </p:txBody>
        </p:sp>
        <p:sp>
          <p:nvSpPr>
            <p:cNvPr id="720" name="TextBox 719"/>
            <p:cNvSpPr txBox="1"/>
            <p:nvPr/>
          </p:nvSpPr>
          <p:spPr>
            <a:xfrm>
              <a:off x="3062299" y="2164171"/>
              <a:ext cx="281666" cy="43863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609402"/>
              <a:r>
                <a:rPr lang="en-US" sz="3199" b="1" dirty="0">
                  <a:solidFill>
                    <a:prstClr val="black"/>
                  </a:solidFill>
                  <a:latin typeface="+mj-lt"/>
                  <a:cs typeface="Lato" pitchFamily="34" charset="0"/>
                </a:rPr>
                <a:t>?</a:t>
              </a:r>
            </a:p>
          </p:txBody>
        </p:sp>
      </p:grpSp>
      <p:grpSp>
        <p:nvGrpSpPr>
          <p:cNvPr id="721" name="Group 720"/>
          <p:cNvGrpSpPr/>
          <p:nvPr/>
        </p:nvGrpSpPr>
        <p:grpSpPr>
          <a:xfrm>
            <a:off x="6313189" y="4617596"/>
            <a:ext cx="463532" cy="584647"/>
            <a:chOff x="3038368" y="2164171"/>
            <a:chExt cx="347770" cy="438637"/>
          </a:xfrm>
        </p:grpSpPr>
        <p:sp>
          <p:nvSpPr>
            <p:cNvPr id="722" name="Rounded Rectangle 721"/>
            <p:cNvSpPr/>
            <p:nvPr/>
          </p:nvSpPr>
          <p:spPr>
            <a:xfrm>
              <a:off x="3038368" y="2207784"/>
              <a:ext cx="347770" cy="383381"/>
            </a:xfrm>
            <a:prstGeom prst="roundRect">
              <a:avLst>
                <a:gd name="adj" fmla="val 24359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402"/>
              <a:endParaRPr lang="en-US" sz="2399" dirty="0">
                <a:solidFill>
                  <a:prstClr val="white"/>
                </a:solidFill>
                <a:latin typeface="+mj-lt"/>
              </a:endParaRPr>
            </a:p>
          </p:txBody>
        </p:sp>
        <p:sp>
          <p:nvSpPr>
            <p:cNvPr id="723" name="TextBox 722"/>
            <p:cNvSpPr txBox="1"/>
            <p:nvPr/>
          </p:nvSpPr>
          <p:spPr>
            <a:xfrm>
              <a:off x="3039997" y="2164171"/>
              <a:ext cx="294895" cy="43863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609402"/>
              <a:r>
                <a:rPr lang="en-US" sz="3199" b="1" dirty="0">
                  <a:solidFill>
                    <a:srgbClr val="4472C4"/>
                  </a:solidFill>
                  <a:latin typeface="+mj-lt"/>
                  <a:cs typeface="Lato" pitchFamily="34" charset="0"/>
                </a:rPr>
                <a:t>9</a:t>
              </a:r>
            </a:p>
          </p:txBody>
        </p:sp>
      </p:grpSp>
      <p:grpSp>
        <p:nvGrpSpPr>
          <p:cNvPr id="724" name="Group 723"/>
          <p:cNvGrpSpPr/>
          <p:nvPr/>
        </p:nvGrpSpPr>
        <p:grpSpPr>
          <a:xfrm>
            <a:off x="7790763" y="4641490"/>
            <a:ext cx="1263446" cy="577644"/>
            <a:chOff x="3234494" y="2417605"/>
            <a:chExt cx="801278" cy="433383"/>
          </a:xfrm>
        </p:grpSpPr>
        <p:pic>
          <p:nvPicPr>
            <p:cNvPr id="725" name="Picture 2" descr="F:\AAA-LÀM ẢNH SLIDE\Bai17.png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3234494" y="2417605"/>
              <a:ext cx="801278" cy="433383"/>
            </a:xfrm>
            <a:prstGeom prst="rect">
              <a:avLst/>
            </a:prstGeom>
            <a:noFill/>
          </p:spPr>
        </p:pic>
        <p:sp>
          <p:nvSpPr>
            <p:cNvPr id="726" name="TextBox 725"/>
            <p:cNvSpPr txBox="1"/>
            <p:nvPr/>
          </p:nvSpPr>
          <p:spPr>
            <a:xfrm>
              <a:off x="3626935" y="2461740"/>
              <a:ext cx="375256" cy="3155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 defTabSz="609402"/>
              <a:r>
                <a:rPr lang="en-US" sz="2133" b="1" dirty="0" err="1">
                  <a:solidFill>
                    <a:prstClr val="black"/>
                  </a:solidFill>
                  <a:latin typeface="+mj-lt"/>
                  <a:cs typeface="Lato" pitchFamily="34" charset="0"/>
                </a:rPr>
                <a:t>bảy</a:t>
              </a:r>
              <a:endParaRPr lang="en-US" sz="2133" b="1" dirty="0">
                <a:solidFill>
                  <a:prstClr val="black"/>
                </a:solidFill>
                <a:latin typeface="+mj-lt"/>
                <a:cs typeface="Lato" pitchFamily="34" charset="0"/>
              </a:endParaRPr>
            </a:p>
          </p:txBody>
        </p:sp>
      </p:grpSp>
      <p:grpSp>
        <p:nvGrpSpPr>
          <p:cNvPr id="727" name="Group 726"/>
          <p:cNvGrpSpPr/>
          <p:nvPr/>
        </p:nvGrpSpPr>
        <p:grpSpPr>
          <a:xfrm>
            <a:off x="7831008" y="4617425"/>
            <a:ext cx="463532" cy="584647"/>
            <a:chOff x="3038368" y="2164171"/>
            <a:chExt cx="347770" cy="438637"/>
          </a:xfrm>
        </p:grpSpPr>
        <p:sp>
          <p:nvSpPr>
            <p:cNvPr id="728" name="Rounded Rectangle 727"/>
            <p:cNvSpPr/>
            <p:nvPr/>
          </p:nvSpPr>
          <p:spPr>
            <a:xfrm>
              <a:off x="3038368" y="2207784"/>
              <a:ext cx="347770" cy="383381"/>
            </a:xfrm>
            <a:prstGeom prst="roundRect">
              <a:avLst>
                <a:gd name="adj" fmla="val 24359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402"/>
              <a:endParaRPr lang="en-US" sz="2399" dirty="0">
                <a:solidFill>
                  <a:prstClr val="white"/>
                </a:solidFill>
                <a:latin typeface="+mj-lt"/>
              </a:endParaRPr>
            </a:p>
          </p:txBody>
        </p:sp>
        <p:sp>
          <p:nvSpPr>
            <p:cNvPr id="729" name="TextBox 728"/>
            <p:cNvSpPr txBox="1"/>
            <p:nvPr/>
          </p:nvSpPr>
          <p:spPr>
            <a:xfrm>
              <a:off x="3062299" y="2164171"/>
              <a:ext cx="281666" cy="43863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609402"/>
              <a:r>
                <a:rPr lang="en-US" sz="3199" b="1" dirty="0">
                  <a:solidFill>
                    <a:prstClr val="black"/>
                  </a:solidFill>
                  <a:latin typeface="+mj-lt"/>
                  <a:cs typeface="Lato" pitchFamily="34" charset="0"/>
                </a:rPr>
                <a:t>?</a:t>
              </a:r>
            </a:p>
          </p:txBody>
        </p:sp>
      </p:grpSp>
      <p:grpSp>
        <p:nvGrpSpPr>
          <p:cNvPr id="730" name="Group 729"/>
          <p:cNvGrpSpPr/>
          <p:nvPr/>
        </p:nvGrpSpPr>
        <p:grpSpPr>
          <a:xfrm>
            <a:off x="7829229" y="4617596"/>
            <a:ext cx="463532" cy="584647"/>
            <a:chOff x="3038368" y="2164171"/>
            <a:chExt cx="347770" cy="438637"/>
          </a:xfrm>
        </p:grpSpPr>
        <p:sp>
          <p:nvSpPr>
            <p:cNvPr id="731" name="Rounded Rectangle 730"/>
            <p:cNvSpPr/>
            <p:nvPr/>
          </p:nvSpPr>
          <p:spPr>
            <a:xfrm>
              <a:off x="3038368" y="2207784"/>
              <a:ext cx="347770" cy="383381"/>
            </a:xfrm>
            <a:prstGeom prst="roundRect">
              <a:avLst>
                <a:gd name="adj" fmla="val 24359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402"/>
              <a:endParaRPr lang="en-US" sz="2399" dirty="0">
                <a:solidFill>
                  <a:prstClr val="white"/>
                </a:solidFill>
                <a:latin typeface="+mj-lt"/>
              </a:endParaRPr>
            </a:p>
          </p:txBody>
        </p:sp>
        <p:sp>
          <p:nvSpPr>
            <p:cNvPr id="732" name="TextBox 731"/>
            <p:cNvSpPr txBox="1"/>
            <p:nvPr/>
          </p:nvSpPr>
          <p:spPr>
            <a:xfrm>
              <a:off x="3039997" y="2164171"/>
              <a:ext cx="294895" cy="43863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609402"/>
              <a:r>
                <a:rPr lang="en-US" sz="3199" b="1" dirty="0">
                  <a:solidFill>
                    <a:srgbClr val="4472C4"/>
                  </a:solidFill>
                  <a:latin typeface="+mj-lt"/>
                  <a:cs typeface="Lato" pitchFamily="34" charset="0"/>
                </a:rPr>
                <a:t>7</a:t>
              </a:r>
            </a:p>
          </p:txBody>
        </p:sp>
      </p:grpSp>
      <p:grpSp>
        <p:nvGrpSpPr>
          <p:cNvPr id="733" name="Group 732"/>
          <p:cNvGrpSpPr/>
          <p:nvPr/>
        </p:nvGrpSpPr>
        <p:grpSpPr>
          <a:xfrm>
            <a:off x="9420393" y="3604344"/>
            <a:ext cx="1263447" cy="577644"/>
            <a:chOff x="3234494" y="2417605"/>
            <a:chExt cx="801278" cy="433383"/>
          </a:xfrm>
        </p:grpSpPr>
        <p:pic>
          <p:nvPicPr>
            <p:cNvPr id="734" name="Picture 2" descr="F:\AAA-LÀM ẢNH SLIDE\Bai17.png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3234494" y="2417605"/>
              <a:ext cx="801278" cy="433383"/>
            </a:xfrm>
            <a:prstGeom prst="rect">
              <a:avLst/>
            </a:prstGeom>
            <a:noFill/>
          </p:spPr>
        </p:pic>
        <p:sp>
          <p:nvSpPr>
            <p:cNvPr id="735" name="TextBox 734"/>
            <p:cNvSpPr txBox="1"/>
            <p:nvPr/>
          </p:nvSpPr>
          <p:spPr>
            <a:xfrm>
              <a:off x="3605319" y="2461740"/>
              <a:ext cx="411936" cy="3155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 defTabSz="609402"/>
              <a:r>
                <a:rPr lang="en-US" sz="2133" b="1" dirty="0" err="1">
                  <a:solidFill>
                    <a:prstClr val="black"/>
                  </a:solidFill>
                  <a:latin typeface="+mj-lt"/>
                  <a:cs typeface="Lato" pitchFamily="34" charset="0"/>
                </a:rPr>
                <a:t>một</a:t>
              </a:r>
              <a:endParaRPr lang="en-US" sz="2133" b="1" dirty="0">
                <a:solidFill>
                  <a:prstClr val="black"/>
                </a:solidFill>
                <a:latin typeface="+mj-lt"/>
                <a:cs typeface="Lato" pitchFamily="34" charset="0"/>
              </a:endParaRPr>
            </a:p>
          </p:txBody>
        </p:sp>
      </p:grpSp>
      <p:grpSp>
        <p:nvGrpSpPr>
          <p:cNvPr id="736" name="Group 735"/>
          <p:cNvGrpSpPr/>
          <p:nvPr/>
        </p:nvGrpSpPr>
        <p:grpSpPr>
          <a:xfrm>
            <a:off x="9460634" y="3580279"/>
            <a:ext cx="463532" cy="584647"/>
            <a:chOff x="3038368" y="2164171"/>
            <a:chExt cx="347770" cy="438637"/>
          </a:xfrm>
        </p:grpSpPr>
        <p:sp>
          <p:nvSpPr>
            <p:cNvPr id="737" name="Rounded Rectangle 736"/>
            <p:cNvSpPr/>
            <p:nvPr/>
          </p:nvSpPr>
          <p:spPr>
            <a:xfrm>
              <a:off x="3038368" y="2207784"/>
              <a:ext cx="347770" cy="383381"/>
            </a:xfrm>
            <a:prstGeom prst="roundRect">
              <a:avLst>
                <a:gd name="adj" fmla="val 24359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402"/>
              <a:endParaRPr lang="en-US" sz="2399" dirty="0">
                <a:solidFill>
                  <a:prstClr val="white"/>
                </a:solidFill>
                <a:latin typeface="+mj-lt"/>
              </a:endParaRPr>
            </a:p>
          </p:txBody>
        </p:sp>
        <p:sp>
          <p:nvSpPr>
            <p:cNvPr id="738" name="TextBox 737"/>
            <p:cNvSpPr txBox="1"/>
            <p:nvPr/>
          </p:nvSpPr>
          <p:spPr>
            <a:xfrm>
              <a:off x="3062299" y="2164171"/>
              <a:ext cx="281666" cy="43863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609402"/>
              <a:r>
                <a:rPr lang="en-US" sz="3199" b="1" dirty="0">
                  <a:solidFill>
                    <a:prstClr val="black"/>
                  </a:solidFill>
                  <a:latin typeface="+mj-lt"/>
                  <a:cs typeface="Lato" pitchFamily="34" charset="0"/>
                </a:rPr>
                <a:t>?</a:t>
              </a:r>
            </a:p>
          </p:txBody>
        </p:sp>
      </p:grpSp>
      <p:grpSp>
        <p:nvGrpSpPr>
          <p:cNvPr id="739" name="Group 738"/>
          <p:cNvGrpSpPr/>
          <p:nvPr/>
        </p:nvGrpSpPr>
        <p:grpSpPr>
          <a:xfrm>
            <a:off x="9458856" y="3580449"/>
            <a:ext cx="463532" cy="584647"/>
            <a:chOff x="3038368" y="2164171"/>
            <a:chExt cx="347770" cy="438637"/>
          </a:xfrm>
        </p:grpSpPr>
        <p:sp>
          <p:nvSpPr>
            <p:cNvPr id="740" name="Rounded Rectangle 739"/>
            <p:cNvSpPr/>
            <p:nvPr/>
          </p:nvSpPr>
          <p:spPr>
            <a:xfrm>
              <a:off x="3038368" y="2207784"/>
              <a:ext cx="347770" cy="383381"/>
            </a:xfrm>
            <a:prstGeom prst="roundRect">
              <a:avLst>
                <a:gd name="adj" fmla="val 24359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402"/>
              <a:endParaRPr lang="en-US" sz="2399" dirty="0">
                <a:solidFill>
                  <a:prstClr val="white"/>
                </a:solidFill>
                <a:latin typeface="+mj-lt"/>
              </a:endParaRPr>
            </a:p>
          </p:txBody>
        </p:sp>
        <p:sp>
          <p:nvSpPr>
            <p:cNvPr id="741" name="TextBox 740"/>
            <p:cNvSpPr txBox="1"/>
            <p:nvPr/>
          </p:nvSpPr>
          <p:spPr>
            <a:xfrm>
              <a:off x="3039997" y="2164171"/>
              <a:ext cx="294895" cy="43863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609402"/>
              <a:r>
                <a:rPr lang="en-US" sz="3199" b="1" dirty="0">
                  <a:solidFill>
                    <a:srgbClr val="4472C4"/>
                  </a:solidFill>
                  <a:latin typeface="+mj-lt"/>
                  <a:cs typeface="Lato" pitchFamily="34" charset="0"/>
                </a:rPr>
                <a:t>1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155993816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54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69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91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70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7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00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70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7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7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09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7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7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7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18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7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7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7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27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7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7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7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36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Picture 2" descr="C:\Users\TUAN\Downloads\Luyện tập 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9387" y="60560"/>
            <a:ext cx="2230362" cy="991397"/>
          </a:xfrm>
          <a:prstGeom prst="rect">
            <a:avLst/>
          </a:prstGeom>
          <a:noFill/>
        </p:spPr>
      </p:pic>
      <p:sp>
        <p:nvSpPr>
          <p:cNvPr id="445" name="Freeform 444"/>
          <p:cNvSpPr/>
          <p:nvPr/>
        </p:nvSpPr>
        <p:spPr>
          <a:xfrm>
            <a:off x="1320841" y="2248135"/>
            <a:ext cx="398827" cy="772882"/>
          </a:xfrm>
          <a:custGeom>
            <a:avLst/>
            <a:gdLst>
              <a:gd name="connsiteX0" fmla="*/ 299224 w 299224"/>
              <a:gd name="connsiteY0" fmla="*/ 579863 h 579863"/>
              <a:gd name="connsiteX1" fmla="*/ 20444 w 299224"/>
              <a:gd name="connsiteY1" fmla="*/ 390293 h 579863"/>
              <a:gd name="connsiteX2" fmla="*/ 176561 w 299224"/>
              <a:gd name="connsiteY2" fmla="*/ 0 h 5798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99224" h="579863">
                <a:moveTo>
                  <a:pt x="299224" y="579863"/>
                </a:moveTo>
                <a:cubicBezTo>
                  <a:pt x="170056" y="533400"/>
                  <a:pt x="40888" y="486937"/>
                  <a:pt x="20444" y="390293"/>
                </a:cubicBezTo>
                <a:cubicBezTo>
                  <a:pt x="0" y="293649"/>
                  <a:pt x="148683" y="107795"/>
                  <a:pt x="176561" y="0"/>
                </a:cubicBezTo>
              </a:path>
            </a:pathLst>
          </a:custGeom>
          <a:ln w="19050">
            <a:solidFill>
              <a:srgbClr val="3B6BD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defTabSz="609402"/>
            <a:endParaRPr lang="en-US" sz="2399">
              <a:solidFill>
                <a:prstClr val="black"/>
              </a:solidFill>
              <a:latin typeface="+mj-lt"/>
            </a:endParaRPr>
          </a:p>
        </p:txBody>
      </p:sp>
      <p:sp>
        <p:nvSpPr>
          <p:cNvPr id="448" name="Freeform 447"/>
          <p:cNvSpPr/>
          <p:nvPr/>
        </p:nvSpPr>
        <p:spPr>
          <a:xfrm>
            <a:off x="3369476" y="2203545"/>
            <a:ext cx="2053588" cy="847199"/>
          </a:xfrm>
          <a:custGeom>
            <a:avLst/>
            <a:gdLst>
              <a:gd name="connsiteX0" fmla="*/ 0 w 1540726"/>
              <a:gd name="connsiteY0" fmla="*/ 635620 h 635620"/>
              <a:gd name="connsiteX1" fmla="*/ 390292 w 1540726"/>
              <a:gd name="connsiteY1" fmla="*/ 401444 h 635620"/>
              <a:gd name="connsiteX2" fmla="*/ 1349297 w 1540726"/>
              <a:gd name="connsiteY2" fmla="*/ 312234 h 635620"/>
              <a:gd name="connsiteX3" fmla="*/ 1538868 w 1540726"/>
              <a:gd name="connsiteY3" fmla="*/ 0 h 6356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40726" h="635620">
                <a:moveTo>
                  <a:pt x="0" y="635620"/>
                </a:moveTo>
                <a:cubicBezTo>
                  <a:pt x="82704" y="545481"/>
                  <a:pt x="165409" y="455342"/>
                  <a:pt x="390292" y="401444"/>
                </a:cubicBezTo>
                <a:cubicBezTo>
                  <a:pt x="615175" y="347546"/>
                  <a:pt x="1157868" y="379141"/>
                  <a:pt x="1349297" y="312234"/>
                </a:cubicBezTo>
                <a:cubicBezTo>
                  <a:pt x="1540726" y="245327"/>
                  <a:pt x="1539797" y="122663"/>
                  <a:pt x="1538868" y="0"/>
                </a:cubicBezTo>
              </a:path>
            </a:pathLst>
          </a:custGeom>
          <a:ln w="19050">
            <a:solidFill>
              <a:srgbClr val="3B6BD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defTabSz="609402"/>
            <a:endParaRPr lang="en-US" sz="2399">
              <a:solidFill>
                <a:prstClr val="black"/>
              </a:solidFill>
              <a:latin typeface="+mj-lt"/>
            </a:endParaRPr>
          </a:p>
        </p:txBody>
      </p:sp>
      <p:sp>
        <p:nvSpPr>
          <p:cNvPr id="449" name="Freeform 448"/>
          <p:cNvSpPr/>
          <p:nvPr/>
        </p:nvSpPr>
        <p:spPr>
          <a:xfrm>
            <a:off x="3399202" y="2248135"/>
            <a:ext cx="1337682" cy="802609"/>
          </a:xfrm>
          <a:custGeom>
            <a:avLst/>
            <a:gdLst>
              <a:gd name="connsiteX0" fmla="*/ 1003610 w 1003610"/>
              <a:gd name="connsiteY0" fmla="*/ 602166 h 602166"/>
              <a:gd name="connsiteX1" fmla="*/ 791737 w 1003610"/>
              <a:gd name="connsiteY1" fmla="*/ 423746 h 602166"/>
              <a:gd name="connsiteX2" fmla="*/ 211873 w 1003610"/>
              <a:gd name="connsiteY2" fmla="*/ 301083 h 602166"/>
              <a:gd name="connsiteX3" fmla="*/ 0 w 1003610"/>
              <a:gd name="connsiteY3" fmla="*/ 0 h 6021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03610" h="602166">
                <a:moveTo>
                  <a:pt x="1003610" y="602166"/>
                </a:moveTo>
                <a:cubicBezTo>
                  <a:pt x="963651" y="538046"/>
                  <a:pt x="923693" y="473927"/>
                  <a:pt x="791737" y="423746"/>
                </a:cubicBezTo>
                <a:cubicBezTo>
                  <a:pt x="659781" y="373565"/>
                  <a:pt x="343829" y="371707"/>
                  <a:pt x="211873" y="301083"/>
                </a:cubicBezTo>
                <a:cubicBezTo>
                  <a:pt x="79917" y="230459"/>
                  <a:pt x="39958" y="115229"/>
                  <a:pt x="0" y="0"/>
                </a:cubicBezTo>
              </a:path>
            </a:pathLst>
          </a:cu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defTabSz="609402"/>
            <a:endParaRPr lang="en-US" sz="2399">
              <a:solidFill>
                <a:prstClr val="black"/>
              </a:solidFill>
              <a:latin typeface="+mj-lt"/>
            </a:endParaRPr>
          </a:p>
        </p:txBody>
      </p:sp>
      <p:sp>
        <p:nvSpPr>
          <p:cNvPr id="453" name="Freeform 452"/>
          <p:cNvSpPr/>
          <p:nvPr/>
        </p:nvSpPr>
        <p:spPr>
          <a:xfrm>
            <a:off x="6342102" y="2248135"/>
            <a:ext cx="1070146" cy="847198"/>
          </a:xfrm>
          <a:custGeom>
            <a:avLst/>
            <a:gdLst>
              <a:gd name="connsiteX0" fmla="*/ 0 w 802888"/>
              <a:gd name="connsiteY0" fmla="*/ 635619 h 635619"/>
              <a:gd name="connsiteX1" fmla="*/ 289931 w 802888"/>
              <a:gd name="connsiteY1" fmla="*/ 312234 h 635619"/>
              <a:gd name="connsiteX2" fmla="*/ 802888 w 802888"/>
              <a:gd name="connsiteY2" fmla="*/ 0 h 6356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802888" h="635619">
                <a:moveTo>
                  <a:pt x="0" y="635619"/>
                </a:moveTo>
                <a:cubicBezTo>
                  <a:pt x="78058" y="526895"/>
                  <a:pt x="156116" y="418171"/>
                  <a:pt x="289931" y="312234"/>
                </a:cubicBezTo>
                <a:cubicBezTo>
                  <a:pt x="423746" y="206298"/>
                  <a:pt x="613317" y="103149"/>
                  <a:pt x="802888" y="0"/>
                </a:cubicBezTo>
              </a:path>
            </a:pathLst>
          </a:custGeom>
          <a:ln w="19050">
            <a:solidFill>
              <a:srgbClr val="3B6BD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defTabSz="609402"/>
            <a:endParaRPr lang="en-US" sz="2399">
              <a:solidFill>
                <a:prstClr val="black"/>
              </a:solidFill>
              <a:latin typeface="+mj-lt"/>
            </a:endParaRPr>
          </a:p>
        </p:txBody>
      </p:sp>
      <p:sp>
        <p:nvSpPr>
          <p:cNvPr id="455" name="Freeform 454"/>
          <p:cNvSpPr/>
          <p:nvPr/>
        </p:nvSpPr>
        <p:spPr>
          <a:xfrm>
            <a:off x="7798689" y="2188682"/>
            <a:ext cx="1545766" cy="891788"/>
          </a:xfrm>
          <a:custGeom>
            <a:avLst/>
            <a:gdLst>
              <a:gd name="connsiteX0" fmla="*/ 0 w 1159727"/>
              <a:gd name="connsiteY0" fmla="*/ 669073 h 669073"/>
              <a:gd name="connsiteX1" fmla="*/ 546410 w 1159727"/>
              <a:gd name="connsiteY1" fmla="*/ 412595 h 669073"/>
              <a:gd name="connsiteX2" fmla="*/ 1059366 w 1159727"/>
              <a:gd name="connsiteY2" fmla="*/ 312234 h 669073"/>
              <a:gd name="connsiteX3" fmla="*/ 1148576 w 1159727"/>
              <a:gd name="connsiteY3" fmla="*/ 0 h 6690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59727" h="669073">
                <a:moveTo>
                  <a:pt x="0" y="669073"/>
                </a:moveTo>
                <a:cubicBezTo>
                  <a:pt x="184924" y="570570"/>
                  <a:pt x="369849" y="472068"/>
                  <a:pt x="546410" y="412595"/>
                </a:cubicBezTo>
                <a:cubicBezTo>
                  <a:pt x="722971" y="353122"/>
                  <a:pt x="959005" y="381000"/>
                  <a:pt x="1059366" y="312234"/>
                </a:cubicBezTo>
                <a:cubicBezTo>
                  <a:pt x="1159727" y="243468"/>
                  <a:pt x="1154151" y="121734"/>
                  <a:pt x="1148576" y="0"/>
                </a:cubicBezTo>
              </a:path>
            </a:pathLst>
          </a:custGeom>
          <a:ln w="19050">
            <a:solidFill>
              <a:srgbClr val="3B6BD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defTabSz="609402"/>
            <a:endParaRPr lang="en-US" sz="2399">
              <a:solidFill>
                <a:prstClr val="black"/>
              </a:solidFill>
              <a:latin typeface="+mj-lt"/>
            </a:endParaRPr>
          </a:p>
        </p:txBody>
      </p:sp>
      <p:sp>
        <p:nvSpPr>
          <p:cNvPr id="456" name="Freeform 455"/>
          <p:cNvSpPr/>
          <p:nvPr/>
        </p:nvSpPr>
        <p:spPr>
          <a:xfrm>
            <a:off x="1526448" y="4165478"/>
            <a:ext cx="3240162" cy="772884"/>
          </a:xfrm>
          <a:custGeom>
            <a:avLst/>
            <a:gdLst>
              <a:gd name="connsiteX0" fmla="*/ 2430965 w 2430965"/>
              <a:gd name="connsiteY0" fmla="*/ 0 h 579864"/>
              <a:gd name="connsiteX1" fmla="*/ 1895707 w 2430965"/>
              <a:gd name="connsiteY1" fmla="*/ 223025 h 579864"/>
              <a:gd name="connsiteX2" fmla="*/ 379141 w 2430965"/>
              <a:gd name="connsiteY2" fmla="*/ 334537 h 579864"/>
              <a:gd name="connsiteX3" fmla="*/ 0 w 2430965"/>
              <a:gd name="connsiteY3" fmla="*/ 579864 h 5798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430965" h="579864">
                <a:moveTo>
                  <a:pt x="2430965" y="0"/>
                </a:moveTo>
                <a:cubicBezTo>
                  <a:pt x="2334321" y="83634"/>
                  <a:pt x="2237678" y="167269"/>
                  <a:pt x="1895707" y="223025"/>
                </a:cubicBezTo>
                <a:cubicBezTo>
                  <a:pt x="1553736" y="278781"/>
                  <a:pt x="695092" y="275064"/>
                  <a:pt x="379141" y="334537"/>
                </a:cubicBezTo>
                <a:cubicBezTo>
                  <a:pt x="63190" y="394010"/>
                  <a:pt x="31595" y="486937"/>
                  <a:pt x="0" y="579864"/>
                </a:cubicBezTo>
              </a:path>
            </a:pathLst>
          </a:cu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defTabSz="609402"/>
            <a:endParaRPr lang="en-US" sz="2399">
              <a:solidFill>
                <a:prstClr val="black"/>
              </a:solidFill>
              <a:latin typeface="+mj-lt"/>
            </a:endParaRPr>
          </a:p>
        </p:txBody>
      </p:sp>
      <p:sp>
        <p:nvSpPr>
          <p:cNvPr id="463" name="Freeform 462"/>
          <p:cNvSpPr/>
          <p:nvPr/>
        </p:nvSpPr>
        <p:spPr>
          <a:xfrm>
            <a:off x="1689942" y="4210068"/>
            <a:ext cx="5647990" cy="787745"/>
          </a:xfrm>
          <a:custGeom>
            <a:avLst/>
            <a:gdLst>
              <a:gd name="connsiteX0" fmla="*/ 0 w 4237463"/>
              <a:gd name="connsiteY0" fmla="*/ 0 h 591014"/>
              <a:gd name="connsiteX1" fmla="*/ 724829 w 4237463"/>
              <a:gd name="connsiteY1" fmla="*/ 223024 h 591014"/>
              <a:gd name="connsiteX2" fmla="*/ 3557239 w 4237463"/>
              <a:gd name="connsiteY2" fmla="*/ 356839 h 591014"/>
              <a:gd name="connsiteX3" fmla="*/ 4237463 w 4237463"/>
              <a:gd name="connsiteY3" fmla="*/ 591014 h 5910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237463" h="591014">
                <a:moveTo>
                  <a:pt x="0" y="0"/>
                </a:moveTo>
                <a:cubicBezTo>
                  <a:pt x="65978" y="81775"/>
                  <a:pt x="131956" y="163551"/>
                  <a:pt x="724829" y="223024"/>
                </a:cubicBezTo>
                <a:cubicBezTo>
                  <a:pt x="1317702" y="282497"/>
                  <a:pt x="2971800" y="295507"/>
                  <a:pt x="3557239" y="356839"/>
                </a:cubicBezTo>
                <a:cubicBezTo>
                  <a:pt x="4142678" y="418171"/>
                  <a:pt x="4190070" y="504592"/>
                  <a:pt x="4237463" y="591014"/>
                </a:cubicBezTo>
              </a:path>
            </a:pathLst>
          </a:custGeom>
          <a:ln w="19050">
            <a:solidFill>
              <a:srgbClr val="3B6BD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defTabSz="609402"/>
            <a:endParaRPr lang="en-US" sz="2399">
              <a:solidFill>
                <a:prstClr val="black"/>
              </a:solidFill>
              <a:latin typeface="+mj-lt"/>
            </a:endParaRPr>
          </a:p>
        </p:txBody>
      </p:sp>
      <p:cxnSp>
        <p:nvCxnSpPr>
          <p:cNvPr id="465" name="Straight Connector 464"/>
          <p:cNvCxnSpPr/>
          <p:nvPr/>
        </p:nvCxnSpPr>
        <p:spPr>
          <a:xfrm rot="16200000" flipH="1">
            <a:off x="2893855" y="4537056"/>
            <a:ext cx="832335" cy="208084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8" name="Freeform 467"/>
          <p:cNvSpPr/>
          <p:nvPr/>
        </p:nvSpPr>
        <p:spPr>
          <a:xfrm>
            <a:off x="6250447" y="4254657"/>
            <a:ext cx="3032079" cy="802609"/>
          </a:xfrm>
          <a:custGeom>
            <a:avLst/>
            <a:gdLst>
              <a:gd name="connsiteX0" fmla="*/ 1858 w 2274849"/>
              <a:gd name="connsiteY0" fmla="*/ 0 h 602166"/>
              <a:gd name="connsiteX1" fmla="*/ 325244 w 2274849"/>
              <a:gd name="connsiteY1" fmla="*/ 167269 h 602166"/>
              <a:gd name="connsiteX2" fmla="*/ 1953322 w 2274849"/>
              <a:gd name="connsiteY2" fmla="*/ 278781 h 602166"/>
              <a:gd name="connsiteX3" fmla="*/ 2254405 w 2274849"/>
              <a:gd name="connsiteY3" fmla="*/ 602166 h 6021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274849" h="602166">
                <a:moveTo>
                  <a:pt x="1858" y="0"/>
                </a:moveTo>
                <a:cubicBezTo>
                  <a:pt x="929" y="60403"/>
                  <a:pt x="0" y="120806"/>
                  <a:pt x="325244" y="167269"/>
                </a:cubicBezTo>
                <a:cubicBezTo>
                  <a:pt x="650488" y="213733"/>
                  <a:pt x="1631795" y="206298"/>
                  <a:pt x="1953322" y="278781"/>
                </a:cubicBezTo>
                <a:cubicBezTo>
                  <a:pt x="2274849" y="351264"/>
                  <a:pt x="2264627" y="476715"/>
                  <a:pt x="2254405" y="602166"/>
                </a:cubicBezTo>
              </a:path>
            </a:pathLst>
          </a:custGeom>
          <a:ln w="19050">
            <a:solidFill>
              <a:srgbClr val="3B6BD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defTabSz="609402"/>
            <a:endParaRPr lang="en-US" sz="2399">
              <a:solidFill>
                <a:prstClr val="black"/>
              </a:solidFill>
              <a:latin typeface="+mj-lt"/>
            </a:endParaRPr>
          </a:p>
        </p:txBody>
      </p:sp>
      <p:sp>
        <p:nvSpPr>
          <p:cNvPr id="469" name="Freeform 468"/>
          <p:cNvSpPr/>
          <p:nvPr/>
        </p:nvSpPr>
        <p:spPr>
          <a:xfrm>
            <a:off x="5346273" y="4224931"/>
            <a:ext cx="2422691" cy="817472"/>
          </a:xfrm>
          <a:custGeom>
            <a:avLst/>
            <a:gdLst>
              <a:gd name="connsiteX0" fmla="*/ 0 w 1817649"/>
              <a:gd name="connsiteY0" fmla="*/ 613317 h 613317"/>
              <a:gd name="connsiteX1" fmla="*/ 390293 w 1817649"/>
              <a:gd name="connsiteY1" fmla="*/ 267629 h 613317"/>
              <a:gd name="connsiteX2" fmla="*/ 1516566 w 1817649"/>
              <a:gd name="connsiteY2" fmla="*/ 312234 h 613317"/>
              <a:gd name="connsiteX3" fmla="*/ 1817649 w 1817649"/>
              <a:gd name="connsiteY3" fmla="*/ 0 h 6133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17649" h="613317">
                <a:moveTo>
                  <a:pt x="0" y="613317"/>
                </a:moveTo>
                <a:cubicBezTo>
                  <a:pt x="68766" y="465563"/>
                  <a:pt x="137532" y="317809"/>
                  <a:pt x="390293" y="267629"/>
                </a:cubicBezTo>
                <a:cubicBezTo>
                  <a:pt x="643054" y="217449"/>
                  <a:pt x="1278673" y="356839"/>
                  <a:pt x="1516566" y="312234"/>
                </a:cubicBezTo>
                <a:cubicBezTo>
                  <a:pt x="1754459" y="267629"/>
                  <a:pt x="1786054" y="133814"/>
                  <a:pt x="1817649" y="0"/>
                </a:cubicBezTo>
              </a:path>
            </a:pathLst>
          </a:custGeom>
          <a:ln w="19050">
            <a:solidFill>
              <a:srgbClr val="3B6BD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defTabSz="609402"/>
            <a:endParaRPr lang="en-US" sz="2399">
              <a:solidFill>
                <a:prstClr val="black"/>
              </a:solidFill>
              <a:latin typeface="+mj-lt"/>
            </a:endParaRPr>
          </a:p>
        </p:txBody>
      </p:sp>
      <p:cxnSp>
        <p:nvCxnSpPr>
          <p:cNvPr id="473" name="Straight Connector 472"/>
          <p:cNvCxnSpPr/>
          <p:nvPr/>
        </p:nvCxnSpPr>
        <p:spPr>
          <a:xfrm>
            <a:off x="9785771" y="3613047"/>
            <a:ext cx="658558" cy="2495"/>
          </a:xfrm>
          <a:prstGeom prst="line">
            <a:avLst/>
          </a:prstGeom>
          <a:ln w="19050">
            <a:solidFill>
              <a:srgbClr val="3B6BD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75" name="Picture 14" descr="F:\AAA-LÀM ẢNH SLIDE\Bai17-LT1-1(1)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78308" y="1158997"/>
            <a:ext cx="1450651" cy="1243488"/>
          </a:xfrm>
          <a:prstGeom prst="rect">
            <a:avLst/>
          </a:prstGeom>
          <a:noFill/>
        </p:spPr>
      </p:pic>
      <p:pic>
        <p:nvPicPr>
          <p:cNvPr id="476" name="Picture 14" descr="F:\AAA-LÀM ẢNH SLIDE\Bai17-LT1-1(1)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10517" y="1158997"/>
            <a:ext cx="1450651" cy="1243488"/>
          </a:xfrm>
          <a:prstGeom prst="rect">
            <a:avLst/>
          </a:prstGeom>
          <a:noFill/>
        </p:spPr>
      </p:pic>
      <p:pic>
        <p:nvPicPr>
          <p:cNvPr id="477" name="Picture 14" descr="F:\AAA-LÀM ẢNH SLIDE\Bai17-LT1-1(1)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5326" y="1158997"/>
            <a:ext cx="1450651" cy="1243488"/>
          </a:xfrm>
          <a:prstGeom prst="rect">
            <a:avLst/>
          </a:prstGeom>
          <a:noFill/>
        </p:spPr>
      </p:pic>
      <p:pic>
        <p:nvPicPr>
          <p:cNvPr id="478" name="Picture 14" descr="F:\AAA-LÀM ẢNH SLIDE\Bai17-LT1-1(1)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74926" y="1158997"/>
            <a:ext cx="1450651" cy="1243488"/>
          </a:xfrm>
          <a:prstGeom prst="rect">
            <a:avLst/>
          </a:prstGeom>
          <a:noFill/>
        </p:spPr>
      </p:pic>
      <p:pic>
        <p:nvPicPr>
          <p:cNvPr id="479" name="Picture 14" descr="F:\AAA-LÀM ẢNH SLIDE\Bai17-LT1-1(1)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510026" y="1158997"/>
            <a:ext cx="1450651" cy="1243488"/>
          </a:xfrm>
          <a:prstGeom prst="rect">
            <a:avLst/>
          </a:prstGeom>
          <a:noFill/>
        </p:spPr>
      </p:pic>
      <p:grpSp>
        <p:nvGrpSpPr>
          <p:cNvPr id="480" name="Group 479"/>
          <p:cNvGrpSpPr/>
          <p:nvPr/>
        </p:nvGrpSpPr>
        <p:grpSpPr>
          <a:xfrm>
            <a:off x="1128076" y="1484312"/>
            <a:ext cx="500202" cy="362422"/>
            <a:chOff x="950054" y="1400700"/>
            <a:chExt cx="375282" cy="271911"/>
          </a:xfrm>
        </p:grpSpPr>
        <p:sp>
          <p:nvSpPr>
            <p:cNvPr id="481" name="Oval 480"/>
            <p:cNvSpPr/>
            <p:nvPr/>
          </p:nvSpPr>
          <p:spPr>
            <a:xfrm>
              <a:off x="1079566" y="1484105"/>
              <a:ext cx="90962" cy="90962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402"/>
              <a:endParaRPr lang="en-US" sz="2399">
                <a:solidFill>
                  <a:prstClr val="white"/>
                </a:solidFill>
                <a:latin typeface="+mj-lt"/>
              </a:endParaRPr>
            </a:p>
          </p:txBody>
        </p:sp>
        <p:pic>
          <p:nvPicPr>
            <p:cNvPr id="482" name="Picture 16" descr="F:\AAA-LÀM ẢNH SLIDE\Bai17-LT1-1(3).pn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950054" y="1400700"/>
              <a:ext cx="375282" cy="271911"/>
            </a:xfrm>
            <a:prstGeom prst="rect">
              <a:avLst/>
            </a:prstGeom>
            <a:noFill/>
          </p:spPr>
        </p:pic>
      </p:grpSp>
      <p:grpSp>
        <p:nvGrpSpPr>
          <p:cNvPr id="483" name="Group 482"/>
          <p:cNvGrpSpPr/>
          <p:nvPr/>
        </p:nvGrpSpPr>
        <p:grpSpPr>
          <a:xfrm>
            <a:off x="1420229" y="1835228"/>
            <a:ext cx="500202" cy="362422"/>
            <a:chOff x="1169245" y="1663978"/>
            <a:chExt cx="375282" cy="271911"/>
          </a:xfrm>
        </p:grpSpPr>
        <p:sp>
          <p:nvSpPr>
            <p:cNvPr id="484" name="Oval 483"/>
            <p:cNvSpPr/>
            <p:nvPr/>
          </p:nvSpPr>
          <p:spPr>
            <a:xfrm>
              <a:off x="1342875" y="1756988"/>
              <a:ext cx="83780" cy="8378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402"/>
              <a:endParaRPr lang="en-US" sz="2399">
                <a:solidFill>
                  <a:prstClr val="white"/>
                </a:solidFill>
                <a:latin typeface="+mj-lt"/>
              </a:endParaRPr>
            </a:p>
          </p:txBody>
        </p:sp>
        <p:pic>
          <p:nvPicPr>
            <p:cNvPr id="485" name="Picture 16" descr="F:\AAA-LÀM ẢNH SLIDE\Bai17-LT1-1(3).pn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 flipH="1">
              <a:off x="1169245" y="1663978"/>
              <a:ext cx="375282" cy="271911"/>
            </a:xfrm>
            <a:prstGeom prst="rect">
              <a:avLst/>
            </a:prstGeom>
            <a:noFill/>
          </p:spPr>
        </p:pic>
      </p:grpSp>
      <p:grpSp>
        <p:nvGrpSpPr>
          <p:cNvPr id="486" name="Group 485"/>
          <p:cNvGrpSpPr/>
          <p:nvPr/>
        </p:nvGrpSpPr>
        <p:grpSpPr>
          <a:xfrm>
            <a:off x="3453872" y="1434988"/>
            <a:ext cx="403020" cy="213055"/>
            <a:chOff x="2695007" y="1363694"/>
            <a:chExt cx="302370" cy="159847"/>
          </a:xfrm>
        </p:grpSpPr>
        <p:sp>
          <p:nvSpPr>
            <p:cNvPr id="487" name="Oval 486"/>
            <p:cNvSpPr/>
            <p:nvPr/>
          </p:nvSpPr>
          <p:spPr>
            <a:xfrm>
              <a:off x="2829374" y="1424262"/>
              <a:ext cx="55055" cy="45719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402"/>
              <a:endParaRPr lang="en-US" sz="2399">
                <a:solidFill>
                  <a:prstClr val="white"/>
                </a:solidFill>
                <a:latin typeface="+mj-lt"/>
              </a:endParaRPr>
            </a:p>
          </p:txBody>
        </p:sp>
        <p:pic>
          <p:nvPicPr>
            <p:cNvPr id="488" name="Picture 17" descr="F:\AAA-LÀM ẢNH SLIDE\Bai17-LT1-1(4).png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2695007" y="1363694"/>
              <a:ext cx="302370" cy="159847"/>
            </a:xfrm>
            <a:prstGeom prst="rect">
              <a:avLst/>
            </a:prstGeom>
            <a:noFill/>
          </p:spPr>
        </p:pic>
      </p:grpSp>
      <p:grpSp>
        <p:nvGrpSpPr>
          <p:cNvPr id="489" name="Group 488"/>
          <p:cNvGrpSpPr/>
          <p:nvPr/>
        </p:nvGrpSpPr>
        <p:grpSpPr>
          <a:xfrm>
            <a:off x="2805910" y="1825072"/>
            <a:ext cx="403020" cy="213055"/>
            <a:chOff x="2208867" y="1656358"/>
            <a:chExt cx="302370" cy="159847"/>
          </a:xfrm>
        </p:grpSpPr>
        <p:sp>
          <p:nvSpPr>
            <p:cNvPr id="490" name="Oval 489"/>
            <p:cNvSpPr/>
            <p:nvPr/>
          </p:nvSpPr>
          <p:spPr>
            <a:xfrm>
              <a:off x="2345843" y="1713901"/>
              <a:ext cx="45719" cy="45719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402"/>
              <a:endParaRPr lang="en-US" sz="2399">
                <a:solidFill>
                  <a:prstClr val="white"/>
                </a:solidFill>
                <a:latin typeface="+mj-lt"/>
              </a:endParaRPr>
            </a:p>
          </p:txBody>
        </p:sp>
        <p:pic>
          <p:nvPicPr>
            <p:cNvPr id="491" name="Picture 17" descr="F:\AAA-LÀM ẢNH SLIDE\Bai17-LT1-1(4).png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2208867" y="1656358"/>
              <a:ext cx="302370" cy="159847"/>
            </a:xfrm>
            <a:prstGeom prst="rect">
              <a:avLst/>
            </a:prstGeom>
            <a:noFill/>
          </p:spPr>
        </p:pic>
      </p:grpSp>
      <p:grpSp>
        <p:nvGrpSpPr>
          <p:cNvPr id="492" name="Group 491"/>
          <p:cNvGrpSpPr/>
          <p:nvPr/>
        </p:nvGrpSpPr>
        <p:grpSpPr>
          <a:xfrm>
            <a:off x="3646463" y="1813647"/>
            <a:ext cx="403020" cy="213055"/>
            <a:chOff x="2839500" y="1647787"/>
            <a:chExt cx="302370" cy="159847"/>
          </a:xfrm>
        </p:grpSpPr>
        <p:sp>
          <p:nvSpPr>
            <p:cNvPr id="493" name="Oval 492"/>
            <p:cNvSpPr/>
            <p:nvPr/>
          </p:nvSpPr>
          <p:spPr>
            <a:xfrm>
              <a:off x="2982572" y="1701933"/>
              <a:ext cx="62236" cy="55055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402"/>
              <a:endParaRPr lang="en-US" sz="2399">
                <a:solidFill>
                  <a:prstClr val="white"/>
                </a:solidFill>
                <a:latin typeface="+mj-lt"/>
              </a:endParaRPr>
            </a:p>
          </p:txBody>
        </p:sp>
        <p:pic>
          <p:nvPicPr>
            <p:cNvPr id="494" name="Picture 17" descr="F:\AAA-LÀM ẢNH SLIDE\Bai17-LT1-1(4).png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2839500" y="1647787"/>
              <a:ext cx="302370" cy="159847"/>
            </a:xfrm>
            <a:prstGeom prst="rect">
              <a:avLst/>
            </a:prstGeom>
            <a:noFill/>
          </p:spPr>
        </p:pic>
      </p:grpSp>
      <p:grpSp>
        <p:nvGrpSpPr>
          <p:cNvPr id="495" name="Group 494"/>
          <p:cNvGrpSpPr/>
          <p:nvPr/>
        </p:nvGrpSpPr>
        <p:grpSpPr>
          <a:xfrm>
            <a:off x="2943008" y="1462737"/>
            <a:ext cx="403020" cy="213055"/>
            <a:chOff x="2311726" y="1384513"/>
            <a:chExt cx="302370" cy="159847"/>
          </a:xfrm>
        </p:grpSpPr>
        <p:sp>
          <p:nvSpPr>
            <p:cNvPr id="496" name="Oval 495"/>
            <p:cNvSpPr/>
            <p:nvPr/>
          </p:nvSpPr>
          <p:spPr>
            <a:xfrm>
              <a:off x="2429623" y="1433837"/>
              <a:ext cx="45719" cy="47874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402"/>
              <a:endParaRPr lang="en-US" sz="2399">
                <a:solidFill>
                  <a:prstClr val="white"/>
                </a:solidFill>
                <a:latin typeface="+mj-lt"/>
              </a:endParaRPr>
            </a:p>
          </p:txBody>
        </p:sp>
        <p:pic>
          <p:nvPicPr>
            <p:cNvPr id="497" name="Picture 17" descr="F:\AAA-LÀM ẢNH SLIDE\Bai17-LT1-1(4).png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 flipH="1">
              <a:off x="2311726" y="1384513"/>
              <a:ext cx="302370" cy="159847"/>
            </a:xfrm>
            <a:prstGeom prst="rect">
              <a:avLst/>
            </a:prstGeom>
            <a:noFill/>
          </p:spPr>
        </p:pic>
      </p:grpSp>
      <p:grpSp>
        <p:nvGrpSpPr>
          <p:cNvPr id="498" name="Group 497"/>
          <p:cNvGrpSpPr/>
          <p:nvPr/>
        </p:nvGrpSpPr>
        <p:grpSpPr>
          <a:xfrm>
            <a:off x="3244961" y="1676547"/>
            <a:ext cx="403020" cy="213055"/>
            <a:chOff x="2538269" y="1544926"/>
            <a:chExt cx="302370" cy="159847"/>
          </a:xfrm>
        </p:grpSpPr>
        <p:sp>
          <p:nvSpPr>
            <p:cNvPr id="499" name="Oval 498"/>
            <p:cNvSpPr/>
            <p:nvPr/>
          </p:nvSpPr>
          <p:spPr>
            <a:xfrm>
              <a:off x="2633089" y="1601396"/>
              <a:ext cx="81386" cy="45719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402"/>
              <a:endParaRPr lang="en-US" sz="2399">
                <a:solidFill>
                  <a:prstClr val="white"/>
                </a:solidFill>
                <a:latin typeface="+mj-lt"/>
              </a:endParaRPr>
            </a:p>
          </p:txBody>
        </p:sp>
        <p:pic>
          <p:nvPicPr>
            <p:cNvPr id="500" name="Picture 17" descr="F:\AAA-LÀM ẢNH SLIDE\Bai17-LT1-1(4).png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 flipH="1">
              <a:off x="2538269" y="1544926"/>
              <a:ext cx="302370" cy="159847"/>
            </a:xfrm>
            <a:prstGeom prst="rect">
              <a:avLst/>
            </a:prstGeom>
            <a:noFill/>
          </p:spPr>
        </p:pic>
      </p:grpSp>
      <p:grpSp>
        <p:nvGrpSpPr>
          <p:cNvPr id="501" name="Group 500"/>
          <p:cNvGrpSpPr/>
          <p:nvPr/>
        </p:nvGrpSpPr>
        <p:grpSpPr>
          <a:xfrm>
            <a:off x="3213945" y="1988290"/>
            <a:ext cx="403020" cy="213055"/>
            <a:chOff x="2514999" y="1778814"/>
            <a:chExt cx="302370" cy="159847"/>
          </a:xfrm>
        </p:grpSpPr>
        <p:sp>
          <p:nvSpPr>
            <p:cNvPr id="502" name="Oval 501"/>
            <p:cNvSpPr/>
            <p:nvPr/>
          </p:nvSpPr>
          <p:spPr>
            <a:xfrm>
              <a:off x="2635483" y="1826406"/>
              <a:ext cx="45719" cy="52662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402"/>
              <a:endParaRPr lang="en-US" sz="2399">
                <a:solidFill>
                  <a:prstClr val="white"/>
                </a:solidFill>
                <a:latin typeface="+mj-lt"/>
              </a:endParaRPr>
            </a:p>
          </p:txBody>
        </p:sp>
        <p:pic>
          <p:nvPicPr>
            <p:cNvPr id="503" name="Picture 17" descr="F:\AAA-LÀM ẢNH SLIDE\Bai17-LT1-1(4).png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 flipH="1">
              <a:off x="2514999" y="1778814"/>
              <a:ext cx="302370" cy="159847"/>
            </a:xfrm>
            <a:prstGeom prst="rect">
              <a:avLst/>
            </a:prstGeom>
            <a:noFill/>
          </p:spPr>
        </p:pic>
      </p:grpSp>
      <p:grpSp>
        <p:nvGrpSpPr>
          <p:cNvPr id="504" name="Group 503"/>
          <p:cNvGrpSpPr/>
          <p:nvPr/>
        </p:nvGrpSpPr>
        <p:grpSpPr>
          <a:xfrm>
            <a:off x="4797178" y="1450323"/>
            <a:ext cx="260909" cy="197629"/>
            <a:chOff x="3702836" y="1375199"/>
            <a:chExt cx="195750" cy="148273"/>
          </a:xfrm>
        </p:grpSpPr>
        <p:sp>
          <p:nvSpPr>
            <p:cNvPr id="505" name="Oval 504"/>
            <p:cNvSpPr/>
            <p:nvPr/>
          </p:nvSpPr>
          <p:spPr>
            <a:xfrm>
              <a:off x="3771900" y="1431131"/>
              <a:ext cx="45719" cy="45719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402"/>
              <a:endParaRPr lang="en-US" sz="2399">
                <a:solidFill>
                  <a:prstClr val="white"/>
                </a:solidFill>
                <a:latin typeface="+mj-lt"/>
              </a:endParaRPr>
            </a:p>
          </p:txBody>
        </p:sp>
        <p:pic>
          <p:nvPicPr>
            <p:cNvPr id="506" name="Picture 18" descr="F:\AAA-LÀM ẢNH SLIDE\Bai17-LT1-1(5).png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3702836" y="1375199"/>
              <a:ext cx="195750" cy="148273"/>
            </a:xfrm>
            <a:prstGeom prst="rect">
              <a:avLst/>
            </a:prstGeom>
            <a:noFill/>
          </p:spPr>
        </p:pic>
      </p:grpSp>
      <p:grpSp>
        <p:nvGrpSpPr>
          <p:cNvPr id="507" name="Group 506"/>
          <p:cNvGrpSpPr/>
          <p:nvPr/>
        </p:nvGrpSpPr>
        <p:grpSpPr>
          <a:xfrm>
            <a:off x="5102107" y="1475093"/>
            <a:ext cx="260909" cy="197629"/>
            <a:chOff x="3931612" y="1393783"/>
            <a:chExt cx="195750" cy="148273"/>
          </a:xfrm>
        </p:grpSpPr>
        <p:sp>
          <p:nvSpPr>
            <p:cNvPr id="508" name="Oval 507"/>
            <p:cNvSpPr/>
            <p:nvPr/>
          </p:nvSpPr>
          <p:spPr>
            <a:xfrm>
              <a:off x="4036219" y="1450181"/>
              <a:ext cx="45719" cy="45719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402"/>
              <a:endParaRPr lang="en-US" sz="2399">
                <a:solidFill>
                  <a:prstClr val="white"/>
                </a:solidFill>
                <a:latin typeface="+mj-lt"/>
              </a:endParaRPr>
            </a:p>
          </p:txBody>
        </p:sp>
        <p:pic>
          <p:nvPicPr>
            <p:cNvPr id="509" name="Picture 18" descr="F:\AAA-LÀM ẢNH SLIDE\Bai17-LT1-1(5).png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 flipH="1">
              <a:off x="3931612" y="1393783"/>
              <a:ext cx="195750" cy="148273"/>
            </a:xfrm>
            <a:prstGeom prst="rect">
              <a:avLst/>
            </a:prstGeom>
            <a:noFill/>
          </p:spPr>
        </p:pic>
      </p:grpSp>
      <p:grpSp>
        <p:nvGrpSpPr>
          <p:cNvPr id="510" name="Group 509"/>
          <p:cNvGrpSpPr/>
          <p:nvPr/>
        </p:nvGrpSpPr>
        <p:grpSpPr>
          <a:xfrm>
            <a:off x="5665986" y="1440423"/>
            <a:ext cx="260909" cy="197629"/>
            <a:chOff x="4354668" y="1367772"/>
            <a:chExt cx="195750" cy="148273"/>
          </a:xfrm>
        </p:grpSpPr>
        <p:sp>
          <p:nvSpPr>
            <p:cNvPr id="511" name="Oval 510"/>
            <p:cNvSpPr/>
            <p:nvPr/>
          </p:nvSpPr>
          <p:spPr>
            <a:xfrm>
              <a:off x="4450556" y="1412081"/>
              <a:ext cx="45719" cy="45719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402"/>
              <a:endParaRPr lang="en-US" sz="2399">
                <a:solidFill>
                  <a:prstClr val="white"/>
                </a:solidFill>
                <a:latin typeface="+mj-lt"/>
              </a:endParaRPr>
            </a:p>
          </p:txBody>
        </p:sp>
        <p:pic>
          <p:nvPicPr>
            <p:cNvPr id="512" name="Picture 18" descr="F:\AAA-LÀM ẢNH SLIDE\Bai17-LT1-1(5).png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 flipH="1">
              <a:off x="4354668" y="1367772"/>
              <a:ext cx="195750" cy="148273"/>
            </a:xfrm>
            <a:prstGeom prst="rect">
              <a:avLst/>
            </a:prstGeom>
            <a:noFill/>
          </p:spPr>
        </p:pic>
      </p:grpSp>
      <p:grpSp>
        <p:nvGrpSpPr>
          <p:cNvPr id="513" name="Group 512"/>
          <p:cNvGrpSpPr/>
          <p:nvPr/>
        </p:nvGrpSpPr>
        <p:grpSpPr>
          <a:xfrm>
            <a:off x="5411992" y="1615176"/>
            <a:ext cx="260909" cy="197629"/>
            <a:chOff x="4164107" y="1498882"/>
            <a:chExt cx="195750" cy="148273"/>
          </a:xfrm>
        </p:grpSpPr>
        <p:sp>
          <p:nvSpPr>
            <p:cNvPr id="514" name="Oval 513"/>
            <p:cNvSpPr/>
            <p:nvPr/>
          </p:nvSpPr>
          <p:spPr>
            <a:xfrm>
              <a:off x="4231481" y="1562100"/>
              <a:ext cx="45719" cy="45719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402"/>
              <a:endParaRPr lang="en-US" sz="2399">
                <a:solidFill>
                  <a:prstClr val="white"/>
                </a:solidFill>
                <a:latin typeface="+mj-lt"/>
              </a:endParaRPr>
            </a:p>
          </p:txBody>
        </p:sp>
        <p:pic>
          <p:nvPicPr>
            <p:cNvPr id="515" name="Picture 18" descr="F:\AAA-LÀM ẢNH SLIDE\Bai17-LT1-1(5).png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4164107" y="1498882"/>
              <a:ext cx="195750" cy="148273"/>
            </a:xfrm>
            <a:prstGeom prst="rect">
              <a:avLst/>
            </a:prstGeom>
            <a:noFill/>
          </p:spPr>
        </p:pic>
      </p:grpSp>
      <p:grpSp>
        <p:nvGrpSpPr>
          <p:cNvPr id="516" name="Group 515"/>
          <p:cNvGrpSpPr/>
          <p:nvPr/>
        </p:nvGrpSpPr>
        <p:grpSpPr>
          <a:xfrm>
            <a:off x="4716407" y="1703616"/>
            <a:ext cx="260909" cy="197629"/>
            <a:chOff x="3642237" y="1565235"/>
            <a:chExt cx="195750" cy="148273"/>
          </a:xfrm>
        </p:grpSpPr>
        <p:sp>
          <p:nvSpPr>
            <p:cNvPr id="517" name="Oval 516"/>
            <p:cNvSpPr/>
            <p:nvPr/>
          </p:nvSpPr>
          <p:spPr>
            <a:xfrm>
              <a:off x="3740944" y="1621631"/>
              <a:ext cx="45719" cy="45719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402"/>
              <a:endParaRPr lang="en-US" sz="2399">
                <a:solidFill>
                  <a:prstClr val="white"/>
                </a:solidFill>
                <a:latin typeface="+mj-lt"/>
              </a:endParaRPr>
            </a:p>
          </p:txBody>
        </p:sp>
        <p:pic>
          <p:nvPicPr>
            <p:cNvPr id="518" name="Picture 18" descr="F:\AAA-LÀM ẢNH SLIDE\Bai17-LT1-1(5).png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 flipH="1">
              <a:off x="3642237" y="1565235"/>
              <a:ext cx="195750" cy="148273"/>
            </a:xfrm>
            <a:prstGeom prst="rect">
              <a:avLst/>
            </a:prstGeom>
            <a:noFill/>
          </p:spPr>
        </p:pic>
      </p:grpSp>
      <p:grpSp>
        <p:nvGrpSpPr>
          <p:cNvPr id="519" name="Group 518"/>
          <p:cNvGrpSpPr/>
          <p:nvPr/>
        </p:nvGrpSpPr>
        <p:grpSpPr>
          <a:xfrm>
            <a:off x="5711972" y="1707153"/>
            <a:ext cx="260909" cy="197629"/>
            <a:chOff x="4389170" y="1567889"/>
            <a:chExt cx="195750" cy="148273"/>
          </a:xfrm>
        </p:grpSpPr>
        <p:sp>
          <p:nvSpPr>
            <p:cNvPr id="520" name="Oval 519"/>
            <p:cNvSpPr/>
            <p:nvPr/>
          </p:nvSpPr>
          <p:spPr>
            <a:xfrm>
              <a:off x="4479131" y="1616869"/>
              <a:ext cx="45719" cy="45719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402"/>
              <a:endParaRPr lang="en-US" sz="2399">
                <a:solidFill>
                  <a:prstClr val="white"/>
                </a:solidFill>
                <a:latin typeface="+mj-lt"/>
              </a:endParaRPr>
            </a:p>
          </p:txBody>
        </p:sp>
        <p:pic>
          <p:nvPicPr>
            <p:cNvPr id="521" name="Picture 18" descr="F:\AAA-LÀM ẢNH SLIDE\Bai17-LT1-1(5).png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 flipH="1">
              <a:off x="4389170" y="1567889"/>
              <a:ext cx="195750" cy="148273"/>
            </a:xfrm>
            <a:prstGeom prst="rect">
              <a:avLst/>
            </a:prstGeom>
            <a:noFill/>
          </p:spPr>
        </p:pic>
      </p:grpSp>
      <p:grpSp>
        <p:nvGrpSpPr>
          <p:cNvPr id="522" name="Group 521"/>
          <p:cNvGrpSpPr/>
          <p:nvPr/>
        </p:nvGrpSpPr>
        <p:grpSpPr>
          <a:xfrm>
            <a:off x="5111195" y="1742156"/>
            <a:ext cx="260909" cy="197629"/>
            <a:chOff x="3938431" y="1594150"/>
            <a:chExt cx="195750" cy="148273"/>
          </a:xfrm>
        </p:grpSpPr>
        <p:sp>
          <p:nvSpPr>
            <p:cNvPr id="523" name="Oval 522"/>
            <p:cNvSpPr/>
            <p:nvPr/>
          </p:nvSpPr>
          <p:spPr>
            <a:xfrm>
              <a:off x="4000500" y="1647826"/>
              <a:ext cx="45719" cy="45719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402"/>
              <a:endParaRPr lang="en-US" sz="2399">
                <a:solidFill>
                  <a:prstClr val="white"/>
                </a:solidFill>
                <a:latin typeface="+mj-lt"/>
              </a:endParaRPr>
            </a:p>
          </p:txBody>
        </p:sp>
        <p:pic>
          <p:nvPicPr>
            <p:cNvPr id="524" name="Picture 18" descr="F:\AAA-LÀM ẢNH SLIDE\Bai17-LT1-1(5).png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3938431" y="1594150"/>
              <a:ext cx="195750" cy="148273"/>
            </a:xfrm>
            <a:prstGeom prst="rect">
              <a:avLst/>
            </a:prstGeom>
            <a:noFill/>
          </p:spPr>
        </p:pic>
      </p:grpSp>
      <p:grpSp>
        <p:nvGrpSpPr>
          <p:cNvPr id="525" name="Group 524"/>
          <p:cNvGrpSpPr/>
          <p:nvPr/>
        </p:nvGrpSpPr>
        <p:grpSpPr>
          <a:xfrm>
            <a:off x="4884202" y="1962192"/>
            <a:ext cx="260909" cy="197629"/>
            <a:chOff x="3768127" y="1759234"/>
            <a:chExt cx="195750" cy="148273"/>
          </a:xfrm>
        </p:grpSpPr>
        <p:sp>
          <p:nvSpPr>
            <p:cNvPr id="526" name="Oval 525"/>
            <p:cNvSpPr/>
            <p:nvPr/>
          </p:nvSpPr>
          <p:spPr>
            <a:xfrm>
              <a:off x="3860006" y="1802606"/>
              <a:ext cx="45719" cy="45719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402"/>
              <a:endParaRPr lang="en-US" sz="2399">
                <a:solidFill>
                  <a:prstClr val="white"/>
                </a:solidFill>
                <a:latin typeface="+mj-lt"/>
              </a:endParaRPr>
            </a:p>
          </p:txBody>
        </p:sp>
        <p:pic>
          <p:nvPicPr>
            <p:cNvPr id="527" name="Picture 18" descr="F:\AAA-LÀM ẢNH SLIDE\Bai17-LT1-1(5).png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 flipH="1">
              <a:off x="3768127" y="1759234"/>
              <a:ext cx="195750" cy="148273"/>
            </a:xfrm>
            <a:prstGeom prst="rect">
              <a:avLst/>
            </a:prstGeom>
            <a:noFill/>
          </p:spPr>
        </p:pic>
      </p:grpSp>
      <p:grpSp>
        <p:nvGrpSpPr>
          <p:cNvPr id="528" name="Group 527"/>
          <p:cNvGrpSpPr/>
          <p:nvPr/>
        </p:nvGrpSpPr>
        <p:grpSpPr>
          <a:xfrm>
            <a:off x="5279696" y="1984120"/>
            <a:ext cx="260909" cy="197629"/>
            <a:chOff x="4064850" y="1775686"/>
            <a:chExt cx="195750" cy="148273"/>
          </a:xfrm>
        </p:grpSpPr>
        <p:sp>
          <p:nvSpPr>
            <p:cNvPr id="529" name="Oval 528"/>
            <p:cNvSpPr/>
            <p:nvPr/>
          </p:nvSpPr>
          <p:spPr>
            <a:xfrm>
              <a:off x="4131469" y="1833563"/>
              <a:ext cx="45719" cy="45719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402"/>
              <a:endParaRPr lang="en-US" sz="2399">
                <a:solidFill>
                  <a:prstClr val="white"/>
                </a:solidFill>
                <a:latin typeface="+mj-lt"/>
              </a:endParaRPr>
            </a:p>
          </p:txBody>
        </p:sp>
        <p:pic>
          <p:nvPicPr>
            <p:cNvPr id="530" name="Picture 18" descr="F:\AAA-LÀM ẢNH SLIDE\Bai17-LT1-1(5).png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4064850" y="1775686"/>
              <a:ext cx="195750" cy="148273"/>
            </a:xfrm>
            <a:prstGeom prst="rect">
              <a:avLst/>
            </a:prstGeom>
            <a:noFill/>
          </p:spPr>
        </p:pic>
      </p:grpSp>
      <p:grpSp>
        <p:nvGrpSpPr>
          <p:cNvPr id="531" name="Group 530"/>
          <p:cNvGrpSpPr/>
          <p:nvPr/>
        </p:nvGrpSpPr>
        <p:grpSpPr>
          <a:xfrm>
            <a:off x="5622830" y="1940963"/>
            <a:ext cx="260909" cy="197629"/>
            <a:chOff x="4322290" y="1743307"/>
            <a:chExt cx="195750" cy="148273"/>
          </a:xfrm>
        </p:grpSpPr>
        <p:sp>
          <p:nvSpPr>
            <p:cNvPr id="532" name="Oval 531"/>
            <p:cNvSpPr/>
            <p:nvPr/>
          </p:nvSpPr>
          <p:spPr>
            <a:xfrm>
              <a:off x="4381500" y="1793081"/>
              <a:ext cx="45719" cy="45719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402"/>
              <a:endParaRPr lang="en-US" sz="2399">
                <a:solidFill>
                  <a:prstClr val="white"/>
                </a:solidFill>
                <a:latin typeface="+mj-lt"/>
              </a:endParaRPr>
            </a:p>
          </p:txBody>
        </p:sp>
        <p:pic>
          <p:nvPicPr>
            <p:cNvPr id="533" name="Picture 18" descr="F:\AAA-LÀM ẢNH SLIDE\Bai17-LT1-1(5).png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4322290" y="1743307"/>
              <a:ext cx="195750" cy="148273"/>
            </a:xfrm>
            <a:prstGeom prst="rect">
              <a:avLst/>
            </a:prstGeom>
            <a:noFill/>
          </p:spPr>
        </p:pic>
      </p:grpSp>
      <p:grpSp>
        <p:nvGrpSpPr>
          <p:cNvPr id="534" name="Group 533"/>
          <p:cNvGrpSpPr/>
          <p:nvPr/>
        </p:nvGrpSpPr>
        <p:grpSpPr>
          <a:xfrm>
            <a:off x="6707724" y="1515324"/>
            <a:ext cx="433757" cy="252463"/>
            <a:chOff x="5136243" y="1423967"/>
            <a:chExt cx="325431" cy="189413"/>
          </a:xfrm>
        </p:grpSpPr>
        <p:sp>
          <p:nvSpPr>
            <p:cNvPr id="535" name="Oval 534"/>
            <p:cNvSpPr/>
            <p:nvPr/>
          </p:nvSpPr>
          <p:spPr>
            <a:xfrm>
              <a:off x="5243513" y="1500188"/>
              <a:ext cx="45719" cy="45719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402"/>
              <a:endParaRPr lang="en-US" sz="2399">
                <a:solidFill>
                  <a:prstClr val="white"/>
                </a:solidFill>
                <a:latin typeface="+mj-lt"/>
              </a:endParaRPr>
            </a:p>
          </p:txBody>
        </p:sp>
        <p:pic>
          <p:nvPicPr>
            <p:cNvPr id="536" name="Picture 19" descr="F:\AAA-LÀM ẢNH SLIDE\Bai17-LT1-1(6).png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5136243" y="1423967"/>
              <a:ext cx="325431" cy="189413"/>
            </a:xfrm>
            <a:prstGeom prst="rect">
              <a:avLst/>
            </a:prstGeom>
            <a:noFill/>
          </p:spPr>
        </p:pic>
      </p:grpSp>
      <p:grpSp>
        <p:nvGrpSpPr>
          <p:cNvPr id="537" name="Group 536"/>
          <p:cNvGrpSpPr/>
          <p:nvPr/>
        </p:nvGrpSpPr>
        <p:grpSpPr>
          <a:xfrm>
            <a:off x="7438560" y="1805017"/>
            <a:ext cx="433757" cy="252463"/>
            <a:chOff x="5684560" y="1641312"/>
            <a:chExt cx="325431" cy="189413"/>
          </a:xfrm>
        </p:grpSpPr>
        <p:sp>
          <p:nvSpPr>
            <p:cNvPr id="538" name="Oval 537"/>
            <p:cNvSpPr/>
            <p:nvPr/>
          </p:nvSpPr>
          <p:spPr>
            <a:xfrm>
              <a:off x="5779294" y="1721644"/>
              <a:ext cx="45719" cy="45719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402"/>
              <a:endParaRPr lang="en-US" sz="2399">
                <a:solidFill>
                  <a:prstClr val="white"/>
                </a:solidFill>
                <a:latin typeface="+mj-lt"/>
              </a:endParaRPr>
            </a:p>
          </p:txBody>
        </p:sp>
        <p:pic>
          <p:nvPicPr>
            <p:cNvPr id="539" name="Picture 19" descr="F:\AAA-LÀM ẢNH SLIDE\Bai17-LT1-1(6).png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5684560" y="1641312"/>
              <a:ext cx="325431" cy="189413"/>
            </a:xfrm>
            <a:prstGeom prst="rect">
              <a:avLst/>
            </a:prstGeom>
            <a:noFill/>
          </p:spPr>
        </p:pic>
      </p:grpSp>
      <p:grpSp>
        <p:nvGrpSpPr>
          <p:cNvPr id="540" name="Group 539"/>
          <p:cNvGrpSpPr/>
          <p:nvPr/>
        </p:nvGrpSpPr>
        <p:grpSpPr>
          <a:xfrm>
            <a:off x="7200002" y="1459258"/>
            <a:ext cx="433757" cy="252463"/>
            <a:chOff x="5505579" y="1381903"/>
            <a:chExt cx="325431" cy="189413"/>
          </a:xfrm>
        </p:grpSpPr>
        <p:sp>
          <p:nvSpPr>
            <p:cNvPr id="541" name="Oval 540"/>
            <p:cNvSpPr/>
            <p:nvPr/>
          </p:nvSpPr>
          <p:spPr>
            <a:xfrm>
              <a:off x="5688806" y="1447800"/>
              <a:ext cx="52388" cy="45719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402"/>
              <a:endParaRPr lang="en-US" sz="2399">
                <a:solidFill>
                  <a:prstClr val="white"/>
                </a:solidFill>
                <a:latin typeface="+mj-lt"/>
              </a:endParaRPr>
            </a:p>
          </p:txBody>
        </p:sp>
        <p:pic>
          <p:nvPicPr>
            <p:cNvPr id="542" name="Picture 19" descr="F:\AAA-LÀM ẢNH SLIDE\Bai17-LT1-1(6).png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 flipH="1">
              <a:off x="5505579" y="1381903"/>
              <a:ext cx="325431" cy="189413"/>
            </a:xfrm>
            <a:prstGeom prst="rect">
              <a:avLst/>
            </a:prstGeom>
            <a:noFill/>
          </p:spPr>
        </p:pic>
      </p:grpSp>
      <p:grpSp>
        <p:nvGrpSpPr>
          <p:cNvPr id="543" name="Group 542"/>
          <p:cNvGrpSpPr/>
          <p:nvPr/>
        </p:nvGrpSpPr>
        <p:grpSpPr>
          <a:xfrm>
            <a:off x="6878471" y="1875916"/>
            <a:ext cx="433757" cy="252463"/>
            <a:chOff x="5264347" y="1694505"/>
            <a:chExt cx="325431" cy="189413"/>
          </a:xfrm>
        </p:grpSpPr>
        <p:sp>
          <p:nvSpPr>
            <p:cNvPr id="544" name="Oval 543"/>
            <p:cNvSpPr/>
            <p:nvPr/>
          </p:nvSpPr>
          <p:spPr>
            <a:xfrm>
              <a:off x="5431631" y="1781175"/>
              <a:ext cx="45719" cy="45719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402"/>
              <a:endParaRPr lang="en-US" sz="2399">
                <a:solidFill>
                  <a:prstClr val="white"/>
                </a:solidFill>
                <a:latin typeface="+mj-lt"/>
              </a:endParaRPr>
            </a:p>
          </p:txBody>
        </p:sp>
        <p:pic>
          <p:nvPicPr>
            <p:cNvPr id="545" name="Picture 19" descr="F:\AAA-LÀM ẢNH SLIDE\Bai17-LT1-1(6).png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 flipH="1">
              <a:off x="5264347" y="1694505"/>
              <a:ext cx="325431" cy="189413"/>
            </a:xfrm>
            <a:prstGeom prst="rect">
              <a:avLst/>
            </a:prstGeom>
            <a:noFill/>
          </p:spPr>
        </p:pic>
      </p:grpSp>
      <p:grpSp>
        <p:nvGrpSpPr>
          <p:cNvPr id="546" name="Group 545"/>
          <p:cNvGrpSpPr/>
          <p:nvPr/>
        </p:nvGrpSpPr>
        <p:grpSpPr>
          <a:xfrm>
            <a:off x="8801607" y="1462434"/>
            <a:ext cx="277778" cy="230283"/>
            <a:chOff x="6707201" y="1384286"/>
            <a:chExt cx="208406" cy="172772"/>
          </a:xfrm>
        </p:grpSpPr>
        <p:sp>
          <p:nvSpPr>
            <p:cNvPr id="547" name="Oval 546"/>
            <p:cNvSpPr/>
            <p:nvPr/>
          </p:nvSpPr>
          <p:spPr>
            <a:xfrm>
              <a:off x="6772276" y="1459707"/>
              <a:ext cx="45719" cy="45719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402"/>
              <a:endParaRPr lang="en-US" sz="2399">
                <a:solidFill>
                  <a:prstClr val="white"/>
                </a:solidFill>
                <a:latin typeface="+mj-lt"/>
              </a:endParaRPr>
            </a:p>
          </p:txBody>
        </p:sp>
        <p:pic>
          <p:nvPicPr>
            <p:cNvPr id="548" name="Picture 20" descr="F:\AAA-LÀM ẢNH SLIDE\Bai17-LT1-1(7).png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6707201" y="1384286"/>
              <a:ext cx="208406" cy="172772"/>
            </a:xfrm>
            <a:prstGeom prst="rect">
              <a:avLst/>
            </a:prstGeom>
            <a:noFill/>
          </p:spPr>
        </p:pic>
      </p:grpSp>
      <p:grpSp>
        <p:nvGrpSpPr>
          <p:cNvPr id="549" name="Group 548"/>
          <p:cNvGrpSpPr/>
          <p:nvPr/>
        </p:nvGrpSpPr>
        <p:grpSpPr>
          <a:xfrm>
            <a:off x="8607463" y="1694312"/>
            <a:ext cx="277778" cy="230283"/>
            <a:chOff x="6561542" y="1558255"/>
            <a:chExt cx="208406" cy="172772"/>
          </a:xfrm>
        </p:grpSpPr>
        <p:sp>
          <p:nvSpPr>
            <p:cNvPr id="550" name="Oval 549"/>
            <p:cNvSpPr/>
            <p:nvPr/>
          </p:nvSpPr>
          <p:spPr>
            <a:xfrm>
              <a:off x="6627020" y="1626396"/>
              <a:ext cx="45719" cy="45719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402"/>
              <a:endParaRPr lang="en-US" sz="2399">
                <a:solidFill>
                  <a:prstClr val="white"/>
                </a:solidFill>
                <a:latin typeface="+mj-lt"/>
              </a:endParaRPr>
            </a:p>
          </p:txBody>
        </p:sp>
        <p:pic>
          <p:nvPicPr>
            <p:cNvPr id="551" name="Picture 20" descr="F:\AAA-LÀM ẢNH SLIDE\Bai17-LT1-1(7).png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6561542" y="1558255"/>
              <a:ext cx="208406" cy="172772"/>
            </a:xfrm>
            <a:prstGeom prst="rect">
              <a:avLst/>
            </a:prstGeom>
            <a:noFill/>
          </p:spPr>
        </p:pic>
      </p:grpSp>
      <p:grpSp>
        <p:nvGrpSpPr>
          <p:cNvPr id="552" name="Group 551"/>
          <p:cNvGrpSpPr/>
          <p:nvPr/>
        </p:nvGrpSpPr>
        <p:grpSpPr>
          <a:xfrm>
            <a:off x="9079599" y="1685930"/>
            <a:ext cx="277778" cy="230283"/>
            <a:chOff x="6915767" y="1551966"/>
            <a:chExt cx="208406" cy="172772"/>
          </a:xfrm>
        </p:grpSpPr>
        <p:sp>
          <p:nvSpPr>
            <p:cNvPr id="553" name="Oval 552"/>
            <p:cNvSpPr/>
            <p:nvPr/>
          </p:nvSpPr>
          <p:spPr>
            <a:xfrm>
              <a:off x="6984206" y="1609725"/>
              <a:ext cx="45719" cy="45719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402"/>
              <a:endParaRPr lang="en-US" sz="2399">
                <a:solidFill>
                  <a:prstClr val="white"/>
                </a:solidFill>
                <a:latin typeface="+mj-lt"/>
              </a:endParaRPr>
            </a:p>
          </p:txBody>
        </p:sp>
        <p:pic>
          <p:nvPicPr>
            <p:cNvPr id="554" name="Picture 20" descr="F:\AAA-LÀM ẢNH SLIDE\Bai17-LT1-1(7).png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6915767" y="1551966"/>
              <a:ext cx="208406" cy="172772"/>
            </a:xfrm>
            <a:prstGeom prst="rect">
              <a:avLst/>
            </a:prstGeom>
            <a:noFill/>
          </p:spPr>
        </p:pic>
      </p:grpSp>
      <p:grpSp>
        <p:nvGrpSpPr>
          <p:cNvPr id="555" name="Group 554"/>
          <p:cNvGrpSpPr/>
          <p:nvPr/>
        </p:nvGrpSpPr>
        <p:grpSpPr>
          <a:xfrm>
            <a:off x="9182978" y="1998861"/>
            <a:ext cx="277778" cy="230283"/>
            <a:chOff x="6993328" y="1786746"/>
            <a:chExt cx="208406" cy="172772"/>
          </a:xfrm>
        </p:grpSpPr>
        <p:sp>
          <p:nvSpPr>
            <p:cNvPr id="556" name="Oval 555"/>
            <p:cNvSpPr/>
            <p:nvPr/>
          </p:nvSpPr>
          <p:spPr>
            <a:xfrm>
              <a:off x="7058025" y="1850231"/>
              <a:ext cx="45719" cy="45719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402"/>
              <a:endParaRPr lang="en-US" sz="2399">
                <a:solidFill>
                  <a:prstClr val="white"/>
                </a:solidFill>
                <a:latin typeface="+mj-lt"/>
              </a:endParaRPr>
            </a:p>
          </p:txBody>
        </p:sp>
        <p:pic>
          <p:nvPicPr>
            <p:cNvPr id="557" name="Picture 20" descr="F:\AAA-LÀM ẢNH SLIDE\Bai17-LT1-1(7).png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6993328" y="1786746"/>
              <a:ext cx="208406" cy="172772"/>
            </a:xfrm>
            <a:prstGeom prst="rect">
              <a:avLst/>
            </a:prstGeom>
            <a:noFill/>
          </p:spPr>
        </p:pic>
      </p:grpSp>
      <p:grpSp>
        <p:nvGrpSpPr>
          <p:cNvPr id="558" name="Group 557"/>
          <p:cNvGrpSpPr/>
          <p:nvPr/>
        </p:nvGrpSpPr>
        <p:grpSpPr>
          <a:xfrm>
            <a:off x="9546175" y="1546229"/>
            <a:ext cx="277778" cy="230283"/>
            <a:chOff x="7265821" y="1447154"/>
            <a:chExt cx="208406" cy="172772"/>
          </a:xfrm>
        </p:grpSpPr>
        <p:sp>
          <p:nvSpPr>
            <p:cNvPr id="559" name="Oval 558"/>
            <p:cNvSpPr/>
            <p:nvPr/>
          </p:nvSpPr>
          <p:spPr>
            <a:xfrm>
              <a:off x="7374731" y="1516856"/>
              <a:ext cx="45719" cy="45719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402"/>
              <a:endParaRPr lang="en-US" sz="2399">
                <a:solidFill>
                  <a:prstClr val="white"/>
                </a:solidFill>
                <a:latin typeface="+mj-lt"/>
              </a:endParaRPr>
            </a:p>
          </p:txBody>
        </p:sp>
        <p:pic>
          <p:nvPicPr>
            <p:cNvPr id="560" name="Picture 20" descr="F:\AAA-LÀM ẢNH SLIDE\Bai17-LT1-1(7).png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 flipH="1">
              <a:off x="7265821" y="1447154"/>
              <a:ext cx="208406" cy="172772"/>
            </a:xfrm>
            <a:prstGeom prst="rect">
              <a:avLst/>
            </a:prstGeom>
            <a:noFill/>
          </p:spPr>
        </p:pic>
      </p:grpSp>
      <p:grpSp>
        <p:nvGrpSpPr>
          <p:cNvPr id="561" name="Group 560"/>
          <p:cNvGrpSpPr/>
          <p:nvPr/>
        </p:nvGrpSpPr>
        <p:grpSpPr>
          <a:xfrm>
            <a:off x="9243037" y="1428877"/>
            <a:ext cx="277778" cy="230283"/>
            <a:chOff x="7038388" y="1359110"/>
            <a:chExt cx="208406" cy="172772"/>
          </a:xfrm>
        </p:grpSpPr>
        <p:sp>
          <p:nvSpPr>
            <p:cNvPr id="562" name="Oval 561"/>
            <p:cNvSpPr/>
            <p:nvPr/>
          </p:nvSpPr>
          <p:spPr>
            <a:xfrm>
              <a:off x="7138988" y="1438275"/>
              <a:ext cx="45719" cy="45719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402"/>
              <a:endParaRPr lang="en-US" sz="2399">
                <a:solidFill>
                  <a:prstClr val="white"/>
                </a:solidFill>
                <a:latin typeface="+mj-lt"/>
              </a:endParaRPr>
            </a:p>
          </p:txBody>
        </p:sp>
        <p:pic>
          <p:nvPicPr>
            <p:cNvPr id="563" name="Picture 20" descr="F:\AAA-LÀM ẢNH SLIDE\Bai17-LT1-1(7).png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 flipH="1">
              <a:off x="7038388" y="1359110"/>
              <a:ext cx="208406" cy="172772"/>
            </a:xfrm>
            <a:prstGeom prst="rect">
              <a:avLst/>
            </a:prstGeom>
            <a:noFill/>
          </p:spPr>
        </p:pic>
      </p:grpSp>
      <p:grpSp>
        <p:nvGrpSpPr>
          <p:cNvPr id="564" name="Group 563"/>
          <p:cNvGrpSpPr/>
          <p:nvPr/>
        </p:nvGrpSpPr>
        <p:grpSpPr>
          <a:xfrm>
            <a:off x="9462354" y="1824167"/>
            <a:ext cx="277778" cy="230283"/>
            <a:chOff x="7202933" y="1655680"/>
            <a:chExt cx="208406" cy="172772"/>
          </a:xfrm>
        </p:grpSpPr>
        <p:sp>
          <p:nvSpPr>
            <p:cNvPr id="565" name="Oval 564"/>
            <p:cNvSpPr/>
            <p:nvPr/>
          </p:nvSpPr>
          <p:spPr>
            <a:xfrm>
              <a:off x="7296150" y="1714500"/>
              <a:ext cx="45719" cy="45719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402"/>
              <a:endParaRPr lang="en-US" sz="2399">
                <a:solidFill>
                  <a:prstClr val="white"/>
                </a:solidFill>
                <a:latin typeface="+mj-lt"/>
              </a:endParaRPr>
            </a:p>
          </p:txBody>
        </p:sp>
        <p:pic>
          <p:nvPicPr>
            <p:cNvPr id="566" name="Picture 20" descr="F:\AAA-LÀM ẢNH SLIDE\Bai17-LT1-1(7).png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 flipH="1">
              <a:off x="7202933" y="1655680"/>
              <a:ext cx="208406" cy="172772"/>
            </a:xfrm>
            <a:prstGeom prst="rect">
              <a:avLst/>
            </a:prstGeom>
            <a:noFill/>
          </p:spPr>
        </p:pic>
      </p:grpSp>
      <p:grpSp>
        <p:nvGrpSpPr>
          <p:cNvPr id="567" name="Group 566"/>
          <p:cNvGrpSpPr/>
          <p:nvPr/>
        </p:nvGrpSpPr>
        <p:grpSpPr>
          <a:xfrm>
            <a:off x="8805785" y="1954156"/>
            <a:ext cx="277778" cy="230283"/>
            <a:chOff x="6710335" y="1753206"/>
            <a:chExt cx="208406" cy="172772"/>
          </a:xfrm>
        </p:grpSpPr>
        <p:sp>
          <p:nvSpPr>
            <p:cNvPr id="568" name="Oval 567"/>
            <p:cNvSpPr/>
            <p:nvPr/>
          </p:nvSpPr>
          <p:spPr>
            <a:xfrm>
              <a:off x="6798469" y="1809750"/>
              <a:ext cx="45719" cy="45719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402"/>
              <a:endParaRPr lang="en-US" sz="2399">
                <a:solidFill>
                  <a:prstClr val="white"/>
                </a:solidFill>
                <a:latin typeface="+mj-lt"/>
              </a:endParaRPr>
            </a:p>
          </p:txBody>
        </p:sp>
        <p:pic>
          <p:nvPicPr>
            <p:cNvPr id="569" name="Picture 20" descr="F:\AAA-LÀM ẢNH SLIDE\Bai17-LT1-1(7).png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 flipH="1">
              <a:off x="6710335" y="1753206"/>
              <a:ext cx="208406" cy="172772"/>
            </a:xfrm>
            <a:prstGeom prst="rect">
              <a:avLst/>
            </a:prstGeom>
            <a:noFill/>
          </p:spPr>
        </p:pic>
      </p:grpSp>
      <p:pic>
        <p:nvPicPr>
          <p:cNvPr id="570" name="Picture 14" descr="F:\AAA-LÀM ẢNH SLIDE\Bai17-LT1-1(1)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78308" y="4889639"/>
            <a:ext cx="1450651" cy="1243488"/>
          </a:xfrm>
          <a:prstGeom prst="rect">
            <a:avLst/>
          </a:prstGeom>
          <a:noFill/>
        </p:spPr>
      </p:pic>
      <p:pic>
        <p:nvPicPr>
          <p:cNvPr id="571" name="Picture 14" descr="F:\AAA-LÀM ẢNH SLIDE\Bai17-LT1-1(1)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10517" y="4889639"/>
            <a:ext cx="1450651" cy="1243488"/>
          </a:xfrm>
          <a:prstGeom prst="rect">
            <a:avLst/>
          </a:prstGeom>
          <a:noFill/>
        </p:spPr>
      </p:pic>
      <p:pic>
        <p:nvPicPr>
          <p:cNvPr id="572" name="Picture 14" descr="F:\AAA-LÀM ẢNH SLIDE\Bai17-LT1-1(1)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5326" y="4889639"/>
            <a:ext cx="1450651" cy="1243488"/>
          </a:xfrm>
          <a:prstGeom prst="rect">
            <a:avLst/>
          </a:prstGeom>
          <a:noFill/>
        </p:spPr>
      </p:pic>
      <p:pic>
        <p:nvPicPr>
          <p:cNvPr id="573" name="Picture 14" descr="F:\AAA-LÀM ẢNH SLIDE\Bai17-LT1-1(1)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74926" y="4889639"/>
            <a:ext cx="1450651" cy="1243488"/>
          </a:xfrm>
          <a:prstGeom prst="rect">
            <a:avLst/>
          </a:prstGeom>
          <a:noFill/>
        </p:spPr>
      </p:pic>
      <p:pic>
        <p:nvPicPr>
          <p:cNvPr id="574" name="Picture 14" descr="F:\AAA-LÀM ẢNH SLIDE\Bai17-LT1-1(1)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510026" y="4889639"/>
            <a:ext cx="1450651" cy="1243488"/>
          </a:xfrm>
          <a:prstGeom prst="rect">
            <a:avLst/>
          </a:prstGeom>
          <a:noFill/>
        </p:spPr>
      </p:pic>
      <p:grpSp>
        <p:nvGrpSpPr>
          <p:cNvPr id="575" name="Group 574"/>
          <p:cNvGrpSpPr/>
          <p:nvPr/>
        </p:nvGrpSpPr>
        <p:grpSpPr>
          <a:xfrm>
            <a:off x="3177571" y="5398369"/>
            <a:ext cx="426862" cy="240211"/>
            <a:chOff x="2487709" y="4337262"/>
            <a:chExt cx="320258" cy="180221"/>
          </a:xfrm>
        </p:grpSpPr>
        <p:sp>
          <p:nvSpPr>
            <p:cNvPr id="576" name="Oval 575"/>
            <p:cNvSpPr/>
            <p:nvPr/>
          </p:nvSpPr>
          <p:spPr>
            <a:xfrm>
              <a:off x="2655094" y="4388644"/>
              <a:ext cx="45719" cy="45719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402"/>
              <a:endParaRPr lang="en-US" sz="2399">
                <a:solidFill>
                  <a:prstClr val="white"/>
                </a:solidFill>
                <a:latin typeface="+mj-lt"/>
              </a:endParaRPr>
            </a:p>
          </p:txBody>
        </p:sp>
        <p:pic>
          <p:nvPicPr>
            <p:cNvPr id="577" name="Picture 21" descr="F:\AAA-LÀM ẢNH SLIDE\Bai17-LT1-1(8).png"/>
            <p:cNvPicPr>
              <a:picLocks noChangeAspect="1" noChangeArrowheads="1"/>
            </p:cNvPicPr>
            <p:nvPr/>
          </p:nvPicPr>
          <p:blipFill>
            <a:blip r:embed="rId9" cstate="print"/>
            <a:srcRect/>
            <a:stretch>
              <a:fillRect/>
            </a:stretch>
          </p:blipFill>
          <p:spPr bwMode="auto">
            <a:xfrm>
              <a:off x="2487709" y="4337262"/>
              <a:ext cx="320258" cy="180221"/>
            </a:xfrm>
            <a:prstGeom prst="rect">
              <a:avLst/>
            </a:prstGeom>
            <a:noFill/>
          </p:spPr>
        </p:pic>
      </p:grpSp>
      <p:grpSp>
        <p:nvGrpSpPr>
          <p:cNvPr id="578" name="Group 577"/>
          <p:cNvGrpSpPr/>
          <p:nvPr/>
        </p:nvGrpSpPr>
        <p:grpSpPr>
          <a:xfrm>
            <a:off x="3497568" y="5171500"/>
            <a:ext cx="426862" cy="240211"/>
            <a:chOff x="2727790" y="4167051"/>
            <a:chExt cx="320258" cy="180221"/>
          </a:xfrm>
        </p:grpSpPr>
        <p:sp>
          <p:nvSpPr>
            <p:cNvPr id="579" name="Oval 578"/>
            <p:cNvSpPr/>
            <p:nvPr/>
          </p:nvSpPr>
          <p:spPr>
            <a:xfrm>
              <a:off x="2876550" y="4221956"/>
              <a:ext cx="52388" cy="45719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402"/>
              <a:endParaRPr lang="en-US" sz="2399">
                <a:solidFill>
                  <a:prstClr val="white"/>
                </a:solidFill>
                <a:latin typeface="+mj-lt"/>
              </a:endParaRPr>
            </a:p>
          </p:txBody>
        </p:sp>
        <p:pic>
          <p:nvPicPr>
            <p:cNvPr id="580" name="Picture 21" descr="F:\AAA-LÀM ẢNH SLIDE\Bai17-LT1-1(8).png"/>
            <p:cNvPicPr>
              <a:picLocks noChangeAspect="1" noChangeArrowheads="1"/>
            </p:cNvPicPr>
            <p:nvPr/>
          </p:nvPicPr>
          <p:blipFill>
            <a:blip r:embed="rId9" cstate="print"/>
            <a:srcRect/>
            <a:stretch>
              <a:fillRect/>
            </a:stretch>
          </p:blipFill>
          <p:spPr bwMode="auto">
            <a:xfrm>
              <a:off x="2727790" y="4167051"/>
              <a:ext cx="320258" cy="180221"/>
            </a:xfrm>
            <a:prstGeom prst="rect">
              <a:avLst/>
            </a:prstGeom>
            <a:noFill/>
          </p:spPr>
        </p:pic>
      </p:grpSp>
      <p:grpSp>
        <p:nvGrpSpPr>
          <p:cNvPr id="581" name="Group 580"/>
          <p:cNvGrpSpPr/>
          <p:nvPr/>
        </p:nvGrpSpPr>
        <p:grpSpPr>
          <a:xfrm>
            <a:off x="2953215" y="5670344"/>
            <a:ext cx="426862" cy="240211"/>
            <a:chOff x="2319384" y="4541314"/>
            <a:chExt cx="320258" cy="180221"/>
          </a:xfrm>
        </p:grpSpPr>
        <p:sp>
          <p:nvSpPr>
            <p:cNvPr id="582" name="Oval 581"/>
            <p:cNvSpPr/>
            <p:nvPr/>
          </p:nvSpPr>
          <p:spPr>
            <a:xfrm>
              <a:off x="2469356" y="4598194"/>
              <a:ext cx="47625" cy="45719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402"/>
              <a:endParaRPr lang="en-US" sz="2399">
                <a:solidFill>
                  <a:prstClr val="white"/>
                </a:solidFill>
                <a:latin typeface="+mj-lt"/>
              </a:endParaRPr>
            </a:p>
          </p:txBody>
        </p:sp>
        <p:pic>
          <p:nvPicPr>
            <p:cNvPr id="583" name="Picture 21" descr="F:\AAA-LÀM ẢNH SLIDE\Bai17-LT1-1(8).png"/>
            <p:cNvPicPr>
              <a:picLocks noChangeAspect="1" noChangeArrowheads="1"/>
            </p:cNvPicPr>
            <p:nvPr/>
          </p:nvPicPr>
          <p:blipFill>
            <a:blip r:embed="rId9" cstate="print"/>
            <a:srcRect/>
            <a:stretch>
              <a:fillRect/>
            </a:stretch>
          </p:blipFill>
          <p:spPr bwMode="auto">
            <a:xfrm>
              <a:off x="2319384" y="4541314"/>
              <a:ext cx="320258" cy="180221"/>
            </a:xfrm>
            <a:prstGeom prst="rect">
              <a:avLst/>
            </a:prstGeom>
            <a:noFill/>
          </p:spPr>
        </p:pic>
      </p:grpSp>
      <p:grpSp>
        <p:nvGrpSpPr>
          <p:cNvPr id="584" name="Group 583"/>
          <p:cNvGrpSpPr/>
          <p:nvPr/>
        </p:nvGrpSpPr>
        <p:grpSpPr>
          <a:xfrm>
            <a:off x="2837144" y="5217737"/>
            <a:ext cx="426862" cy="240211"/>
            <a:chOff x="2232300" y="4201741"/>
            <a:chExt cx="320258" cy="180221"/>
          </a:xfrm>
        </p:grpSpPr>
        <p:sp>
          <p:nvSpPr>
            <p:cNvPr id="585" name="Oval 584"/>
            <p:cNvSpPr/>
            <p:nvPr/>
          </p:nvSpPr>
          <p:spPr>
            <a:xfrm>
              <a:off x="2324100" y="4255294"/>
              <a:ext cx="45719" cy="45719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402"/>
              <a:endParaRPr lang="en-US" sz="2399">
                <a:solidFill>
                  <a:prstClr val="white"/>
                </a:solidFill>
                <a:latin typeface="+mj-lt"/>
              </a:endParaRPr>
            </a:p>
          </p:txBody>
        </p:sp>
        <p:pic>
          <p:nvPicPr>
            <p:cNvPr id="586" name="Picture 21" descr="F:\AAA-LÀM ẢNH SLIDE\Bai17-LT1-1(8).png"/>
            <p:cNvPicPr>
              <a:picLocks noChangeAspect="1" noChangeArrowheads="1"/>
            </p:cNvPicPr>
            <p:nvPr/>
          </p:nvPicPr>
          <p:blipFill>
            <a:blip r:embed="rId9" cstate="print"/>
            <a:srcRect/>
            <a:stretch>
              <a:fillRect/>
            </a:stretch>
          </p:blipFill>
          <p:spPr bwMode="auto">
            <a:xfrm flipH="1">
              <a:off x="2232300" y="4201741"/>
              <a:ext cx="320258" cy="180221"/>
            </a:xfrm>
            <a:prstGeom prst="rect">
              <a:avLst/>
            </a:prstGeom>
            <a:noFill/>
          </p:spPr>
        </p:pic>
      </p:grpSp>
      <p:grpSp>
        <p:nvGrpSpPr>
          <p:cNvPr id="587" name="Group 586"/>
          <p:cNvGrpSpPr/>
          <p:nvPr/>
        </p:nvGrpSpPr>
        <p:grpSpPr>
          <a:xfrm>
            <a:off x="3506076" y="5618617"/>
            <a:ext cx="426862" cy="240211"/>
            <a:chOff x="2734173" y="4502505"/>
            <a:chExt cx="320258" cy="180221"/>
          </a:xfrm>
        </p:grpSpPr>
        <p:sp>
          <p:nvSpPr>
            <p:cNvPr id="588" name="Oval 587"/>
            <p:cNvSpPr/>
            <p:nvPr/>
          </p:nvSpPr>
          <p:spPr>
            <a:xfrm>
              <a:off x="2840831" y="4564856"/>
              <a:ext cx="45719" cy="45719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402"/>
              <a:endParaRPr lang="en-US" sz="2399">
                <a:solidFill>
                  <a:prstClr val="white"/>
                </a:solidFill>
                <a:latin typeface="+mj-lt"/>
              </a:endParaRPr>
            </a:p>
          </p:txBody>
        </p:sp>
        <p:pic>
          <p:nvPicPr>
            <p:cNvPr id="589" name="Picture 21" descr="F:\AAA-LÀM ẢNH SLIDE\Bai17-LT1-1(8).png"/>
            <p:cNvPicPr>
              <a:picLocks noChangeAspect="1" noChangeArrowheads="1"/>
            </p:cNvPicPr>
            <p:nvPr/>
          </p:nvPicPr>
          <p:blipFill>
            <a:blip r:embed="rId9" cstate="print"/>
            <a:srcRect/>
            <a:stretch>
              <a:fillRect/>
            </a:stretch>
          </p:blipFill>
          <p:spPr bwMode="auto">
            <a:xfrm flipH="1">
              <a:off x="2734173" y="4502505"/>
              <a:ext cx="320258" cy="180221"/>
            </a:xfrm>
            <a:prstGeom prst="rect">
              <a:avLst/>
            </a:prstGeom>
            <a:noFill/>
          </p:spPr>
        </p:pic>
      </p:grpSp>
      <p:grpSp>
        <p:nvGrpSpPr>
          <p:cNvPr id="590" name="Group 589"/>
          <p:cNvGrpSpPr/>
          <p:nvPr/>
        </p:nvGrpSpPr>
        <p:grpSpPr>
          <a:xfrm>
            <a:off x="4830034" y="5184529"/>
            <a:ext cx="303351" cy="224907"/>
            <a:chOff x="3727487" y="4176826"/>
            <a:chExt cx="227592" cy="168739"/>
          </a:xfrm>
        </p:grpSpPr>
        <p:sp>
          <p:nvSpPr>
            <p:cNvPr id="591" name="Oval 590"/>
            <p:cNvSpPr/>
            <p:nvPr/>
          </p:nvSpPr>
          <p:spPr>
            <a:xfrm>
              <a:off x="3793331" y="4229100"/>
              <a:ext cx="50007" cy="50007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402"/>
              <a:endParaRPr lang="en-US" sz="2399">
                <a:solidFill>
                  <a:prstClr val="white"/>
                </a:solidFill>
                <a:latin typeface="+mj-lt"/>
              </a:endParaRPr>
            </a:p>
          </p:txBody>
        </p:sp>
        <p:pic>
          <p:nvPicPr>
            <p:cNvPr id="592" name="Picture 22" descr="F:\AAA-LÀM ẢNH SLIDE\Bai17-LT1-1(9).png"/>
            <p:cNvPicPr>
              <a:picLocks noChangeAspect="1" noChangeArrowheads="1"/>
            </p:cNvPicPr>
            <p:nvPr/>
          </p:nvPicPr>
          <p:blipFill>
            <a:blip r:embed="rId10" cstate="print"/>
            <a:srcRect/>
            <a:stretch>
              <a:fillRect/>
            </a:stretch>
          </p:blipFill>
          <p:spPr bwMode="auto">
            <a:xfrm>
              <a:off x="3727487" y="4176826"/>
              <a:ext cx="227592" cy="168739"/>
            </a:xfrm>
            <a:prstGeom prst="rect">
              <a:avLst/>
            </a:prstGeom>
            <a:noFill/>
          </p:spPr>
        </p:pic>
      </p:grpSp>
      <p:grpSp>
        <p:nvGrpSpPr>
          <p:cNvPr id="593" name="Group 592"/>
          <p:cNvGrpSpPr/>
          <p:nvPr/>
        </p:nvGrpSpPr>
        <p:grpSpPr>
          <a:xfrm>
            <a:off x="5218690" y="5363816"/>
            <a:ext cx="303351" cy="224907"/>
            <a:chOff x="4019080" y="4311338"/>
            <a:chExt cx="227592" cy="168739"/>
          </a:xfrm>
        </p:grpSpPr>
        <p:sp>
          <p:nvSpPr>
            <p:cNvPr id="594" name="Oval 593"/>
            <p:cNvSpPr/>
            <p:nvPr/>
          </p:nvSpPr>
          <p:spPr>
            <a:xfrm>
              <a:off x="4090988" y="4371975"/>
              <a:ext cx="45719" cy="45719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402"/>
              <a:endParaRPr lang="en-US" sz="2399">
                <a:solidFill>
                  <a:prstClr val="white"/>
                </a:solidFill>
                <a:latin typeface="+mj-lt"/>
              </a:endParaRPr>
            </a:p>
          </p:txBody>
        </p:sp>
        <p:pic>
          <p:nvPicPr>
            <p:cNvPr id="595" name="Picture 22" descr="F:\AAA-LÀM ẢNH SLIDE\Bai17-LT1-1(9).png"/>
            <p:cNvPicPr>
              <a:picLocks noChangeAspect="1" noChangeArrowheads="1"/>
            </p:cNvPicPr>
            <p:nvPr/>
          </p:nvPicPr>
          <p:blipFill>
            <a:blip r:embed="rId10" cstate="print"/>
            <a:srcRect/>
            <a:stretch>
              <a:fillRect/>
            </a:stretch>
          </p:blipFill>
          <p:spPr bwMode="auto">
            <a:xfrm>
              <a:off x="4019080" y="4311338"/>
              <a:ext cx="227592" cy="168739"/>
            </a:xfrm>
            <a:prstGeom prst="rect">
              <a:avLst/>
            </a:prstGeom>
            <a:noFill/>
          </p:spPr>
        </p:pic>
      </p:grpSp>
      <p:grpSp>
        <p:nvGrpSpPr>
          <p:cNvPr id="596" name="Group 595"/>
          <p:cNvGrpSpPr/>
          <p:nvPr/>
        </p:nvGrpSpPr>
        <p:grpSpPr>
          <a:xfrm>
            <a:off x="5491830" y="5185733"/>
            <a:ext cx="303351" cy="224907"/>
            <a:chOff x="4224006" y="4177729"/>
            <a:chExt cx="227592" cy="168739"/>
          </a:xfrm>
        </p:grpSpPr>
        <p:sp>
          <p:nvSpPr>
            <p:cNvPr id="597" name="Oval 596"/>
            <p:cNvSpPr/>
            <p:nvPr/>
          </p:nvSpPr>
          <p:spPr>
            <a:xfrm>
              <a:off x="4324350" y="4233863"/>
              <a:ext cx="45719" cy="45719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402"/>
              <a:endParaRPr lang="en-US" sz="2399">
                <a:solidFill>
                  <a:prstClr val="white"/>
                </a:solidFill>
                <a:latin typeface="+mj-lt"/>
              </a:endParaRPr>
            </a:p>
          </p:txBody>
        </p:sp>
        <p:pic>
          <p:nvPicPr>
            <p:cNvPr id="598" name="Picture 22" descr="F:\AAA-LÀM ẢNH SLIDE\Bai17-LT1-1(9).png"/>
            <p:cNvPicPr>
              <a:picLocks noChangeAspect="1" noChangeArrowheads="1"/>
            </p:cNvPicPr>
            <p:nvPr/>
          </p:nvPicPr>
          <p:blipFill>
            <a:blip r:embed="rId10" cstate="print"/>
            <a:srcRect/>
            <a:stretch>
              <a:fillRect/>
            </a:stretch>
          </p:blipFill>
          <p:spPr bwMode="auto">
            <a:xfrm flipH="1">
              <a:off x="4224006" y="4177729"/>
              <a:ext cx="227592" cy="168739"/>
            </a:xfrm>
            <a:prstGeom prst="rect">
              <a:avLst/>
            </a:prstGeom>
            <a:noFill/>
          </p:spPr>
        </p:pic>
      </p:grpSp>
      <p:grpSp>
        <p:nvGrpSpPr>
          <p:cNvPr id="599" name="Group 598"/>
          <p:cNvGrpSpPr/>
          <p:nvPr/>
        </p:nvGrpSpPr>
        <p:grpSpPr>
          <a:xfrm>
            <a:off x="4754227" y="5480533"/>
            <a:ext cx="303351" cy="224907"/>
            <a:chOff x="3670612" y="4398906"/>
            <a:chExt cx="227592" cy="168739"/>
          </a:xfrm>
        </p:grpSpPr>
        <p:sp>
          <p:nvSpPr>
            <p:cNvPr id="600" name="Oval 599"/>
            <p:cNvSpPr/>
            <p:nvPr/>
          </p:nvSpPr>
          <p:spPr>
            <a:xfrm>
              <a:off x="3776663" y="4438650"/>
              <a:ext cx="64293" cy="5715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402"/>
              <a:endParaRPr lang="en-US" sz="2399">
                <a:solidFill>
                  <a:prstClr val="white"/>
                </a:solidFill>
                <a:latin typeface="+mj-lt"/>
              </a:endParaRPr>
            </a:p>
          </p:txBody>
        </p:sp>
        <p:pic>
          <p:nvPicPr>
            <p:cNvPr id="601" name="Picture 22" descr="F:\AAA-LÀM ẢNH SLIDE\Bai17-LT1-1(9).png"/>
            <p:cNvPicPr>
              <a:picLocks noChangeAspect="1" noChangeArrowheads="1"/>
            </p:cNvPicPr>
            <p:nvPr/>
          </p:nvPicPr>
          <p:blipFill>
            <a:blip r:embed="rId10" cstate="print"/>
            <a:srcRect/>
            <a:stretch>
              <a:fillRect/>
            </a:stretch>
          </p:blipFill>
          <p:spPr bwMode="auto">
            <a:xfrm flipH="1">
              <a:off x="3670612" y="4398906"/>
              <a:ext cx="227592" cy="168739"/>
            </a:xfrm>
            <a:prstGeom prst="rect">
              <a:avLst/>
            </a:prstGeom>
            <a:noFill/>
          </p:spPr>
        </p:pic>
      </p:grpSp>
      <p:grpSp>
        <p:nvGrpSpPr>
          <p:cNvPr id="602" name="Group 601"/>
          <p:cNvGrpSpPr/>
          <p:nvPr/>
        </p:nvGrpSpPr>
        <p:grpSpPr>
          <a:xfrm>
            <a:off x="5057450" y="5697122"/>
            <a:ext cx="303351" cy="224907"/>
            <a:chOff x="3898108" y="4561404"/>
            <a:chExt cx="227592" cy="168739"/>
          </a:xfrm>
        </p:grpSpPr>
        <p:sp>
          <p:nvSpPr>
            <p:cNvPr id="603" name="Oval 602"/>
            <p:cNvSpPr/>
            <p:nvPr/>
          </p:nvSpPr>
          <p:spPr>
            <a:xfrm>
              <a:off x="4007644" y="4624388"/>
              <a:ext cx="45719" cy="45719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402"/>
              <a:endParaRPr lang="en-US" sz="2399">
                <a:solidFill>
                  <a:prstClr val="white"/>
                </a:solidFill>
                <a:latin typeface="+mj-lt"/>
              </a:endParaRPr>
            </a:p>
          </p:txBody>
        </p:sp>
        <p:pic>
          <p:nvPicPr>
            <p:cNvPr id="604" name="Picture 22" descr="F:\AAA-LÀM ẢNH SLIDE\Bai17-LT1-1(9).png"/>
            <p:cNvPicPr>
              <a:picLocks noChangeAspect="1" noChangeArrowheads="1"/>
            </p:cNvPicPr>
            <p:nvPr/>
          </p:nvPicPr>
          <p:blipFill>
            <a:blip r:embed="rId10" cstate="print"/>
            <a:srcRect/>
            <a:stretch>
              <a:fillRect/>
            </a:stretch>
          </p:blipFill>
          <p:spPr bwMode="auto">
            <a:xfrm flipH="1">
              <a:off x="3898108" y="4561404"/>
              <a:ext cx="227592" cy="168739"/>
            </a:xfrm>
            <a:prstGeom prst="rect">
              <a:avLst/>
            </a:prstGeom>
            <a:noFill/>
          </p:spPr>
        </p:pic>
      </p:grpSp>
      <p:grpSp>
        <p:nvGrpSpPr>
          <p:cNvPr id="605" name="Group 604"/>
          <p:cNvGrpSpPr/>
          <p:nvPr/>
        </p:nvGrpSpPr>
        <p:grpSpPr>
          <a:xfrm>
            <a:off x="5444903" y="5680277"/>
            <a:ext cx="303351" cy="224907"/>
            <a:chOff x="4188799" y="4548766"/>
            <a:chExt cx="227592" cy="168739"/>
          </a:xfrm>
        </p:grpSpPr>
        <p:sp>
          <p:nvSpPr>
            <p:cNvPr id="606" name="Oval 605"/>
            <p:cNvSpPr/>
            <p:nvPr/>
          </p:nvSpPr>
          <p:spPr>
            <a:xfrm>
              <a:off x="4262438" y="4610100"/>
              <a:ext cx="45719" cy="45719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402"/>
              <a:endParaRPr lang="en-US" sz="2399">
                <a:solidFill>
                  <a:prstClr val="white"/>
                </a:solidFill>
                <a:latin typeface="+mj-lt"/>
              </a:endParaRPr>
            </a:p>
          </p:txBody>
        </p:sp>
        <p:pic>
          <p:nvPicPr>
            <p:cNvPr id="607" name="Picture 22" descr="F:\AAA-LÀM ẢNH SLIDE\Bai17-LT1-1(9).png"/>
            <p:cNvPicPr>
              <a:picLocks noChangeAspect="1" noChangeArrowheads="1"/>
            </p:cNvPicPr>
            <p:nvPr/>
          </p:nvPicPr>
          <p:blipFill>
            <a:blip r:embed="rId10" cstate="print"/>
            <a:srcRect/>
            <a:stretch>
              <a:fillRect/>
            </a:stretch>
          </p:blipFill>
          <p:spPr bwMode="auto">
            <a:xfrm>
              <a:off x="4188799" y="4548766"/>
              <a:ext cx="227592" cy="168739"/>
            </a:xfrm>
            <a:prstGeom prst="rect">
              <a:avLst/>
            </a:prstGeom>
            <a:noFill/>
          </p:spPr>
        </p:pic>
      </p:grpSp>
      <p:grpSp>
        <p:nvGrpSpPr>
          <p:cNvPr id="608" name="Group 607"/>
          <p:cNvGrpSpPr/>
          <p:nvPr/>
        </p:nvGrpSpPr>
        <p:grpSpPr>
          <a:xfrm>
            <a:off x="5690369" y="5427589"/>
            <a:ext cx="303351" cy="224907"/>
            <a:chOff x="4372962" y="4359184"/>
            <a:chExt cx="227592" cy="168739"/>
          </a:xfrm>
        </p:grpSpPr>
        <p:sp>
          <p:nvSpPr>
            <p:cNvPr id="609" name="Oval 608"/>
            <p:cNvSpPr/>
            <p:nvPr/>
          </p:nvSpPr>
          <p:spPr>
            <a:xfrm>
              <a:off x="4445794" y="4412456"/>
              <a:ext cx="45719" cy="45719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402"/>
              <a:endParaRPr lang="en-US" sz="2399">
                <a:solidFill>
                  <a:prstClr val="white"/>
                </a:solidFill>
                <a:latin typeface="+mj-lt"/>
              </a:endParaRPr>
            </a:p>
          </p:txBody>
        </p:sp>
        <p:pic>
          <p:nvPicPr>
            <p:cNvPr id="610" name="Picture 22" descr="F:\AAA-LÀM ẢNH SLIDE\Bai17-LT1-1(9).png"/>
            <p:cNvPicPr>
              <a:picLocks noChangeAspect="1" noChangeArrowheads="1"/>
            </p:cNvPicPr>
            <p:nvPr/>
          </p:nvPicPr>
          <p:blipFill>
            <a:blip r:embed="rId10" cstate="print"/>
            <a:srcRect/>
            <a:stretch>
              <a:fillRect/>
            </a:stretch>
          </p:blipFill>
          <p:spPr bwMode="auto">
            <a:xfrm>
              <a:off x="4372962" y="4359184"/>
              <a:ext cx="227592" cy="168739"/>
            </a:xfrm>
            <a:prstGeom prst="rect">
              <a:avLst/>
            </a:prstGeom>
            <a:noFill/>
          </p:spPr>
        </p:pic>
      </p:grpSp>
      <p:grpSp>
        <p:nvGrpSpPr>
          <p:cNvPr id="611" name="Group 610"/>
          <p:cNvGrpSpPr/>
          <p:nvPr/>
        </p:nvGrpSpPr>
        <p:grpSpPr>
          <a:xfrm>
            <a:off x="7083477" y="5511904"/>
            <a:ext cx="416611" cy="440762"/>
            <a:chOff x="5418155" y="4422443"/>
            <a:chExt cx="312567" cy="330686"/>
          </a:xfrm>
        </p:grpSpPr>
        <p:sp>
          <p:nvSpPr>
            <p:cNvPr id="612" name="Oval 611"/>
            <p:cNvSpPr/>
            <p:nvPr/>
          </p:nvSpPr>
          <p:spPr>
            <a:xfrm>
              <a:off x="5519738" y="4562475"/>
              <a:ext cx="54768" cy="54768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402"/>
              <a:endParaRPr lang="en-US" sz="2399">
                <a:solidFill>
                  <a:prstClr val="white"/>
                </a:solidFill>
                <a:latin typeface="+mj-lt"/>
              </a:endParaRPr>
            </a:p>
          </p:txBody>
        </p:sp>
        <p:pic>
          <p:nvPicPr>
            <p:cNvPr id="613" name="Picture 23" descr="F:\AAA-LÀM ẢNH SLIDE\Bai17-LT1-1(10).png"/>
            <p:cNvPicPr>
              <a:picLocks noChangeAspect="1" noChangeArrowheads="1"/>
            </p:cNvPicPr>
            <p:nvPr/>
          </p:nvPicPr>
          <p:blipFill>
            <a:blip r:embed="rId11" cstate="print"/>
            <a:srcRect/>
            <a:stretch>
              <a:fillRect/>
            </a:stretch>
          </p:blipFill>
          <p:spPr bwMode="auto">
            <a:xfrm>
              <a:off x="5418155" y="4422443"/>
              <a:ext cx="312567" cy="330686"/>
            </a:xfrm>
            <a:prstGeom prst="rect">
              <a:avLst/>
            </a:prstGeom>
            <a:noFill/>
          </p:spPr>
        </p:pic>
      </p:grpSp>
      <p:grpSp>
        <p:nvGrpSpPr>
          <p:cNvPr id="614" name="Group 613"/>
          <p:cNvGrpSpPr/>
          <p:nvPr/>
        </p:nvGrpSpPr>
        <p:grpSpPr>
          <a:xfrm>
            <a:off x="7444217" y="5195055"/>
            <a:ext cx="416611" cy="440762"/>
            <a:chOff x="5688804" y="4184724"/>
            <a:chExt cx="312567" cy="330686"/>
          </a:xfrm>
        </p:grpSpPr>
        <p:sp>
          <p:nvSpPr>
            <p:cNvPr id="615" name="Oval 614"/>
            <p:cNvSpPr/>
            <p:nvPr/>
          </p:nvSpPr>
          <p:spPr>
            <a:xfrm>
              <a:off x="5791200" y="4324350"/>
              <a:ext cx="45719" cy="45719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402"/>
              <a:endParaRPr lang="en-US" sz="2399">
                <a:solidFill>
                  <a:prstClr val="white"/>
                </a:solidFill>
                <a:latin typeface="+mj-lt"/>
              </a:endParaRPr>
            </a:p>
          </p:txBody>
        </p:sp>
        <p:pic>
          <p:nvPicPr>
            <p:cNvPr id="616" name="Picture 23" descr="F:\AAA-LÀM ẢNH SLIDE\Bai17-LT1-1(10).png"/>
            <p:cNvPicPr>
              <a:picLocks noChangeAspect="1" noChangeArrowheads="1"/>
            </p:cNvPicPr>
            <p:nvPr/>
          </p:nvPicPr>
          <p:blipFill>
            <a:blip r:embed="rId11" cstate="print"/>
            <a:srcRect/>
            <a:stretch>
              <a:fillRect/>
            </a:stretch>
          </p:blipFill>
          <p:spPr bwMode="auto">
            <a:xfrm>
              <a:off x="5688804" y="4184724"/>
              <a:ext cx="312567" cy="330686"/>
            </a:xfrm>
            <a:prstGeom prst="rect">
              <a:avLst/>
            </a:prstGeom>
            <a:noFill/>
          </p:spPr>
        </p:pic>
      </p:grpSp>
      <p:grpSp>
        <p:nvGrpSpPr>
          <p:cNvPr id="617" name="Group 616"/>
          <p:cNvGrpSpPr/>
          <p:nvPr/>
        </p:nvGrpSpPr>
        <p:grpSpPr>
          <a:xfrm>
            <a:off x="6743077" y="5155446"/>
            <a:ext cx="416611" cy="440762"/>
            <a:chOff x="5162767" y="4155007"/>
            <a:chExt cx="312567" cy="330686"/>
          </a:xfrm>
        </p:grpSpPr>
        <p:sp>
          <p:nvSpPr>
            <p:cNvPr id="618" name="Oval 617"/>
            <p:cNvSpPr/>
            <p:nvPr/>
          </p:nvSpPr>
          <p:spPr>
            <a:xfrm>
              <a:off x="5314950" y="4281488"/>
              <a:ext cx="45719" cy="45719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402"/>
              <a:endParaRPr lang="en-US" sz="2399">
                <a:solidFill>
                  <a:prstClr val="white"/>
                </a:solidFill>
                <a:latin typeface="+mj-lt"/>
              </a:endParaRPr>
            </a:p>
          </p:txBody>
        </p:sp>
        <p:pic>
          <p:nvPicPr>
            <p:cNvPr id="619" name="Picture 23" descr="F:\AAA-LÀM ẢNH SLIDE\Bai17-LT1-1(10).png"/>
            <p:cNvPicPr>
              <a:picLocks noChangeAspect="1" noChangeArrowheads="1"/>
            </p:cNvPicPr>
            <p:nvPr/>
          </p:nvPicPr>
          <p:blipFill>
            <a:blip r:embed="rId11" cstate="print"/>
            <a:srcRect/>
            <a:stretch>
              <a:fillRect/>
            </a:stretch>
          </p:blipFill>
          <p:spPr bwMode="auto">
            <a:xfrm flipH="1">
              <a:off x="5162767" y="4155007"/>
              <a:ext cx="312567" cy="330686"/>
            </a:xfrm>
            <a:prstGeom prst="rect">
              <a:avLst/>
            </a:prstGeom>
            <a:noFill/>
          </p:spPr>
        </p:pic>
      </p:grpSp>
      <p:grpSp>
        <p:nvGrpSpPr>
          <p:cNvPr id="620" name="Group 619"/>
          <p:cNvGrpSpPr/>
          <p:nvPr/>
        </p:nvGrpSpPr>
        <p:grpSpPr>
          <a:xfrm>
            <a:off x="8729175" y="5702999"/>
            <a:ext cx="302807" cy="198506"/>
            <a:chOff x="6652858" y="4565814"/>
            <a:chExt cx="227184" cy="148931"/>
          </a:xfrm>
        </p:grpSpPr>
        <p:sp>
          <p:nvSpPr>
            <p:cNvPr id="621" name="Oval 620"/>
            <p:cNvSpPr/>
            <p:nvPr/>
          </p:nvSpPr>
          <p:spPr>
            <a:xfrm>
              <a:off x="6727032" y="4607718"/>
              <a:ext cx="45719" cy="45719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402"/>
              <a:endParaRPr lang="en-US" sz="2399">
                <a:solidFill>
                  <a:prstClr val="white"/>
                </a:solidFill>
                <a:latin typeface="+mj-lt"/>
              </a:endParaRPr>
            </a:p>
          </p:txBody>
        </p:sp>
        <p:pic>
          <p:nvPicPr>
            <p:cNvPr id="622" name="Picture 13" descr="F:\AAA-LÀM ẢNH SLIDE\Bai17-LT1-1(11).png"/>
            <p:cNvPicPr>
              <a:picLocks noChangeAspect="1" noChangeArrowheads="1"/>
            </p:cNvPicPr>
            <p:nvPr/>
          </p:nvPicPr>
          <p:blipFill>
            <a:blip r:embed="rId12" cstate="print"/>
            <a:srcRect/>
            <a:stretch>
              <a:fillRect/>
            </a:stretch>
          </p:blipFill>
          <p:spPr bwMode="auto">
            <a:xfrm>
              <a:off x="6652858" y="4565814"/>
              <a:ext cx="227184" cy="148931"/>
            </a:xfrm>
            <a:prstGeom prst="rect">
              <a:avLst/>
            </a:prstGeom>
            <a:noFill/>
          </p:spPr>
        </p:pic>
      </p:grpSp>
      <p:grpSp>
        <p:nvGrpSpPr>
          <p:cNvPr id="623" name="Group 622"/>
          <p:cNvGrpSpPr/>
          <p:nvPr/>
        </p:nvGrpSpPr>
        <p:grpSpPr>
          <a:xfrm>
            <a:off x="8604530" y="5447321"/>
            <a:ext cx="302807" cy="198506"/>
            <a:chOff x="6559342" y="4373989"/>
            <a:chExt cx="227184" cy="148931"/>
          </a:xfrm>
        </p:grpSpPr>
        <p:sp>
          <p:nvSpPr>
            <p:cNvPr id="624" name="Oval 623"/>
            <p:cNvSpPr/>
            <p:nvPr/>
          </p:nvSpPr>
          <p:spPr>
            <a:xfrm>
              <a:off x="6636544" y="4419600"/>
              <a:ext cx="45719" cy="45719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402"/>
              <a:endParaRPr lang="en-US" sz="2399">
                <a:solidFill>
                  <a:prstClr val="white"/>
                </a:solidFill>
                <a:latin typeface="+mj-lt"/>
              </a:endParaRPr>
            </a:p>
          </p:txBody>
        </p:sp>
        <p:pic>
          <p:nvPicPr>
            <p:cNvPr id="625" name="Picture 13" descr="F:\AAA-LÀM ẢNH SLIDE\Bai17-LT1-1(11).png"/>
            <p:cNvPicPr>
              <a:picLocks noChangeAspect="1" noChangeArrowheads="1"/>
            </p:cNvPicPr>
            <p:nvPr/>
          </p:nvPicPr>
          <p:blipFill>
            <a:blip r:embed="rId12" cstate="print"/>
            <a:srcRect/>
            <a:stretch>
              <a:fillRect/>
            </a:stretch>
          </p:blipFill>
          <p:spPr bwMode="auto">
            <a:xfrm>
              <a:off x="6559342" y="4373989"/>
              <a:ext cx="227184" cy="148931"/>
            </a:xfrm>
            <a:prstGeom prst="rect">
              <a:avLst/>
            </a:prstGeom>
            <a:noFill/>
          </p:spPr>
        </p:pic>
      </p:grpSp>
      <p:grpSp>
        <p:nvGrpSpPr>
          <p:cNvPr id="626" name="Group 625"/>
          <p:cNvGrpSpPr/>
          <p:nvPr/>
        </p:nvGrpSpPr>
        <p:grpSpPr>
          <a:xfrm>
            <a:off x="8712645" y="5179709"/>
            <a:ext cx="302807" cy="198506"/>
            <a:chOff x="6640456" y="4173210"/>
            <a:chExt cx="227184" cy="148931"/>
          </a:xfrm>
        </p:grpSpPr>
        <p:sp>
          <p:nvSpPr>
            <p:cNvPr id="627" name="Oval 626"/>
            <p:cNvSpPr/>
            <p:nvPr/>
          </p:nvSpPr>
          <p:spPr>
            <a:xfrm>
              <a:off x="6748463" y="4219576"/>
              <a:ext cx="45719" cy="45719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402"/>
              <a:endParaRPr lang="en-US" sz="2399">
                <a:solidFill>
                  <a:prstClr val="white"/>
                </a:solidFill>
                <a:latin typeface="+mj-lt"/>
              </a:endParaRPr>
            </a:p>
          </p:txBody>
        </p:sp>
        <p:pic>
          <p:nvPicPr>
            <p:cNvPr id="628" name="Picture 13" descr="F:\AAA-LÀM ẢNH SLIDE\Bai17-LT1-1(11).png"/>
            <p:cNvPicPr>
              <a:picLocks noChangeAspect="1" noChangeArrowheads="1"/>
            </p:cNvPicPr>
            <p:nvPr/>
          </p:nvPicPr>
          <p:blipFill>
            <a:blip r:embed="rId12" cstate="print"/>
            <a:srcRect/>
            <a:stretch>
              <a:fillRect/>
            </a:stretch>
          </p:blipFill>
          <p:spPr bwMode="auto">
            <a:xfrm flipH="1">
              <a:off x="6640456" y="4173210"/>
              <a:ext cx="227184" cy="148931"/>
            </a:xfrm>
            <a:prstGeom prst="rect">
              <a:avLst/>
            </a:prstGeom>
            <a:noFill/>
          </p:spPr>
        </p:pic>
      </p:grpSp>
      <p:grpSp>
        <p:nvGrpSpPr>
          <p:cNvPr id="629" name="Group 628"/>
          <p:cNvGrpSpPr/>
          <p:nvPr/>
        </p:nvGrpSpPr>
        <p:grpSpPr>
          <a:xfrm>
            <a:off x="9112987" y="5197909"/>
            <a:ext cx="302807" cy="198506"/>
            <a:chOff x="6940817" y="4186865"/>
            <a:chExt cx="227184" cy="148931"/>
          </a:xfrm>
        </p:grpSpPr>
        <p:sp>
          <p:nvSpPr>
            <p:cNvPr id="630" name="Oval 629"/>
            <p:cNvSpPr/>
            <p:nvPr/>
          </p:nvSpPr>
          <p:spPr>
            <a:xfrm>
              <a:off x="7015163" y="4226719"/>
              <a:ext cx="45719" cy="45719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402"/>
              <a:endParaRPr lang="en-US" sz="2399">
                <a:solidFill>
                  <a:prstClr val="white"/>
                </a:solidFill>
                <a:latin typeface="+mj-lt"/>
              </a:endParaRPr>
            </a:p>
          </p:txBody>
        </p:sp>
        <p:pic>
          <p:nvPicPr>
            <p:cNvPr id="631" name="Picture 13" descr="F:\AAA-LÀM ẢNH SLIDE\Bai17-LT1-1(11).png"/>
            <p:cNvPicPr>
              <a:picLocks noChangeAspect="1" noChangeArrowheads="1"/>
            </p:cNvPicPr>
            <p:nvPr/>
          </p:nvPicPr>
          <p:blipFill>
            <a:blip r:embed="rId12" cstate="print"/>
            <a:srcRect/>
            <a:stretch>
              <a:fillRect/>
            </a:stretch>
          </p:blipFill>
          <p:spPr bwMode="auto">
            <a:xfrm>
              <a:off x="6940817" y="4186865"/>
              <a:ext cx="227184" cy="148931"/>
            </a:xfrm>
            <a:prstGeom prst="rect">
              <a:avLst/>
            </a:prstGeom>
            <a:noFill/>
          </p:spPr>
        </p:pic>
      </p:grpSp>
      <p:grpSp>
        <p:nvGrpSpPr>
          <p:cNvPr id="632" name="Group 631"/>
          <p:cNvGrpSpPr/>
          <p:nvPr/>
        </p:nvGrpSpPr>
        <p:grpSpPr>
          <a:xfrm>
            <a:off x="9491922" y="5185380"/>
            <a:ext cx="302807" cy="198506"/>
            <a:chOff x="7225117" y="4177465"/>
            <a:chExt cx="227184" cy="148931"/>
          </a:xfrm>
        </p:grpSpPr>
        <p:sp>
          <p:nvSpPr>
            <p:cNvPr id="633" name="Oval 632"/>
            <p:cNvSpPr/>
            <p:nvPr/>
          </p:nvSpPr>
          <p:spPr>
            <a:xfrm>
              <a:off x="7300913" y="4221955"/>
              <a:ext cx="45719" cy="45719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402"/>
              <a:endParaRPr lang="en-US" sz="2399">
                <a:solidFill>
                  <a:prstClr val="white"/>
                </a:solidFill>
                <a:latin typeface="+mj-lt"/>
              </a:endParaRPr>
            </a:p>
          </p:txBody>
        </p:sp>
        <p:pic>
          <p:nvPicPr>
            <p:cNvPr id="634" name="Picture 13" descr="F:\AAA-LÀM ẢNH SLIDE\Bai17-LT1-1(11).png"/>
            <p:cNvPicPr>
              <a:picLocks noChangeAspect="1" noChangeArrowheads="1"/>
            </p:cNvPicPr>
            <p:nvPr/>
          </p:nvPicPr>
          <p:blipFill>
            <a:blip r:embed="rId12" cstate="print"/>
            <a:srcRect/>
            <a:stretch>
              <a:fillRect/>
            </a:stretch>
          </p:blipFill>
          <p:spPr bwMode="auto">
            <a:xfrm>
              <a:off x="7225117" y="4177465"/>
              <a:ext cx="227184" cy="148931"/>
            </a:xfrm>
            <a:prstGeom prst="rect">
              <a:avLst/>
            </a:prstGeom>
            <a:noFill/>
          </p:spPr>
        </p:pic>
      </p:grpSp>
      <p:grpSp>
        <p:nvGrpSpPr>
          <p:cNvPr id="635" name="Group 634"/>
          <p:cNvGrpSpPr/>
          <p:nvPr/>
        </p:nvGrpSpPr>
        <p:grpSpPr>
          <a:xfrm>
            <a:off x="9015577" y="5460482"/>
            <a:ext cx="302807" cy="198506"/>
            <a:chOff x="6867734" y="4383863"/>
            <a:chExt cx="227184" cy="148931"/>
          </a:xfrm>
        </p:grpSpPr>
        <p:sp>
          <p:nvSpPr>
            <p:cNvPr id="636" name="Oval 635"/>
            <p:cNvSpPr/>
            <p:nvPr/>
          </p:nvSpPr>
          <p:spPr>
            <a:xfrm>
              <a:off x="6974681" y="4431506"/>
              <a:ext cx="45719" cy="45719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402"/>
              <a:endParaRPr lang="en-US" sz="2399">
                <a:solidFill>
                  <a:prstClr val="white"/>
                </a:solidFill>
                <a:latin typeface="+mj-lt"/>
              </a:endParaRPr>
            </a:p>
          </p:txBody>
        </p:sp>
        <p:pic>
          <p:nvPicPr>
            <p:cNvPr id="637" name="Picture 13" descr="F:\AAA-LÀM ẢNH SLIDE\Bai17-LT1-1(11).png"/>
            <p:cNvPicPr>
              <a:picLocks noChangeAspect="1" noChangeArrowheads="1"/>
            </p:cNvPicPr>
            <p:nvPr/>
          </p:nvPicPr>
          <p:blipFill>
            <a:blip r:embed="rId12" cstate="print"/>
            <a:srcRect/>
            <a:stretch>
              <a:fillRect/>
            </a:stretch>
          </p:blipFill>
          <p:spPr bwMode="auto">
            <a:xfrm flipH="1">
              <a:off x="6867734" y="4383863"/>
              <a:ext cx="227184" cy="148931"/>
            </a:xfrm>
            <a:prstGeom prst="rect">
              <a:avLst/>
            </a:prstGeom>
            <a:noFill/>
          </p:spPr>
        </p:pic>
      </p:grpSp>
      <p:grpSp>
        <p:nvGrpSpPr>
          <p:cNvPr id="638" name="Group 637"/>
          <p:cNvGrpSpPr/>
          <p:nvPr/>
        </p:nvGrpSpPr>
        <p:grpSpPr>
          <a:xfrm>
            <a:off x="9463523" y="5684958"/>
            <a:ext cx="302807" cy="198506"/>
            <a:chOff x="7203810" y="4552278"/>
            <a:chExt cx="227184" cy="148931"/>
          </a:xfrm>
        </p:grpSpPr>
        <p:sp>
          <p:nvSpPr>
            <p:cNvPr id="639" name="Oval 638"/>
            <p:cNvSpPr/>
            <p:nvPr/>
          </p:nvSpPr>
          <p:spPr>
            <a:xfrm>
              <a:off x="7312819" y="4593431"/>
              <a:ext cx="45719" cy="45719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402"/>
              <a:endParaRPr lang="en-US" sz="2399">
                <a:solidFill>
                  <a:prstClr val="white"/>
                </a:solidFill>
                <a:latin typeface="+mj-lt"/>
              </a:endParaRPr>
            </a:p>
          </p:txBody>
        </p:sp>
        <p:pic>
          <p:nvPicPr>
            <p:cNvPr id="640" name="Picture 13" descr="F:\AAA-LÀM ẢNH SLIDE\Bai17-LT1-1(11).png"/>
            <p:cNvPicPr>
              <a:picLocks noChangeAspect="1" noChangeArrowheads="1"/>
            </p:cNvPicPr>
            <p:nvPr/>
          </p:nvPicPr>
          <p:blipFill>
            <a:blip r:embed="rId12" cstate="print"/>
            <a:srcRect/>
            <a:stretch>
              <a:fillRect/>
            </a:stretch>
          </p:blipFill>
          <p:spPr bwMode="auto">
            <a:xfrm flipH="1">
              <a:off x="7203810" y="4552278"/>
              <a:ext cx="227184" cy="148931"/>
            </a:xfrm>
            <a:prstGeom prst="rect">
              <a:avLst/>
            </a:prstGeom>
            <a:noFill/>
          </p:spPr>
        </p:pic>
      </p:grpSp>
      <p:grpSp>
        <p:nvGrpSpPr>
          <p:cNvPr id="641" name="Group 640"/>
          <p:cNvGrpSpPr/>
          <p:nvPr/>
        </p:nvGrpSpPr>
        <p:grpSpPr>
          <a:xfrm>
            <a:off x="9425556" y="5426983"/>
            <a:ext cx="302807" cy="198506"/>
            <a:chOff x="7175325" y="4358730"/>
            <a:chExt cx="227184" cy="148931"/>
          </a:xfrm>
        </p:grpSpPr>
        <p:sp>
          <p:nvSpPr>
            <p:cNvPr id="642" name="Oval 641"/>
            <p:cNvSpPr/>
            <p:nvPr/>
          </p:nvSpPr>
          <p:spPr>
            <a:xfrm>
              <a:off x="7253288" y="4402932"/>
              <a:ext cx="45719" cy="45719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402"/>
              <a:endParaRPr lang="en-US" sz="2399">
                <a:solidFill>
                  <a:prstClr val="white"/>
                </a:solidFill>
                <a:latin typeface="+mj-lt"/>
              </a:endParaRPr>
            </a:p>
          </p:txBody>
        </p:sp>
        <p:pic>
          <p:nvPicPr>
            <p:cNvPr id="643" name="Picture 13" descr="F:\AAA-LÀM ẢNH SLIDE\Bai17-LT1-1(11).png"/>
            <p:cNvPicPr>
              <a:picLocks noChangeAspect="1" noChangeArrowheads="1"/>
            </p:cNvPicPr>
            <p:nvPr/>
          </p:nvPicPr>
          <p:blipFill>
            <a:blip r:embed="rId12" cstate="print"/>
            <a:srcRect/>
            <a:stretch>
              <a:fillRect/>
            </a:stretch>
          </p:blipFill>
          <p:spPr bwMode="auto">
            <a:xfrm>
              <a:off x="7175325" y="4358730"/>
              <a:ext cx="227184" cy="148931"/>
            </a:xfrm>
            <a:prstGeom prst="rect">
              <a:avLst/>
            </a:prstGeom>
            <a:noFill/>
          </p:spPr>
        </p:pic>
      </p:grpSp>
      <p:grpSp>
        <p:nvGrpSpPr>
          <p:cNvPr id="644" name="Group 643"/>
          <p:cNvGrpSpPr/>
          <p:nvPr/>
        </p:nvGrpSpPr>
        <p:grpSpPr>
          <a:xfrm>
            <a:off x="9084838" y="5725637"/>
            <a:ext cx="302807" cy="198506"/>
            <a:chOff x="6919698" y="4582798"/>
            <a:chExt cx="227184" cy="148931"/>
          </a:xfrm>
        </p:grpSpPr>
        <p:sp>
          <p:nvSpPr>
            <p:cNvPr id="645" name="Oval 644"/>
            <p:cNvSpPr/>
            <p:nvPr/>
          </p:nvSpPr>
          <p:spPr>
            <a:xfrm>
              <a:off x="6991350" y="4626769"/>
              <a:ext cx="45719" cy="45719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402"/>
              <a:endParaRPr lang="en-US" sz="2399">
                <a:solidFill>
                  <a:prstClr val="white"/>
                </a:solidFill>
                <a:latin typeface="+mj-lt"/>
              </a:endParaRPr>
            </a:p>
          </p:txBody>
        </p:sp>
        <p:pic>
          <p:nvPicPr>
            <p:cNvPr id="646" name="Picture 13" descr="F:\AAA-LÀM ẢNH SLIDE\Bai17-LT1-1(11).png"/>
            <p:cNvPicPr>
              <a:picLocks noChangeAspect="1" noChangeArrowheads="1"/>
            </p:cNvPicPr>
            <p:nvPr/>
          </p:nvPicPr>
          <p:blipFill>
            <a:blip r:embed="rId12" cstate="print"/>
            <a:srcRect/>
            <a:stretch>
              <a:fillRect/>
            </a:stretch>
          </p:blipFill>
          <p:spPr bwMode="auto">
            <a:xfrm>
              <a:off x="6919698" y="4582798"/>
              <a:ext cx="227184" cy="148931"/>
            </a:xfrm>
            <a:prstGeom prst="rect">
              <a:avLst/>
            </a:prstGeom>
            <a:noFill/>
          </p:spPr>
        </p:pic>
      </p:grpSp>
      <p:pic>
        <p:nvPicPr>
          <p:cNvPr id="647" name="Picture 14" descr="F:\AAA-LÀM ẢNH SLIDE\Bai17-LT1-1(1)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365320" y="3016882"/>
            <a:ext cx="1450651" cy="1243488"/>
          </a:xfrm>
          <a:prstGeom prst="rect">
            <a:avLst/>
          </a:prstGeom>
          <a:noFill/>
        </p:spPr>
      </p:pic>
      <p:grpSp>
        <p:nvGrpSpPr>
          <p:cNvPr id="648" name="Group 647"/>
          <p:cNvGrpSpPr/>
          <p:nvPr/>
        </p:nvGrpSpPr>
        <p:grpSpPr>
          <a:xfrm>
            <a:off x="10816639" y="3526955"/>
            <a:ext cx="578678" cy="266238"/>
            <a:chOff x="8218999" y="2933214"/>
            <a:chExt cx="434159" cy="199748"/>
          </a:xfrm>
        </p:grpSpPr>
        <p:sp>
          <p:nvSpPr>
            <p:cNvPr id="649" name="Oval 648"/>
            <p:cNvSpPr/>
            <p:nvPr/>
          </p:nvSpPr>
          <p:spPr>
            <a:xfrm>
              <a:off x="8360569" y="3012281"/>
              <a:ext cx="45719" cy="45719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402"/>
              <a:endParaRPr lang="en-US" sz="2399">
                <a:solidFill>
                  <a:prstClr val="white"/>
                </a:solidFill>
                <a:latin typeface="+mj-lt"/>
              </a:endParaRPr>
            </a:p>
          </p:txBody>
        </p:sp>
        <p:pic>
          <p:nvPicPr>
            <p:cNvPr id="650" name="Picture 15" descr="F:\AAA-LÀM ẢNH SLIDE\Bai17-LT1-1(2).png"/>
            <p:cNvPicPr>
              <a:picLocks noChangeAspect="1" noChangeArrowheads="1"/>
            </p:cNvPicPr>
            <p:nvPr/>
          </p:nvPicPr>
          <p:blipFill>
            <a:blip r:embed="rId13" cstate="print"/>
            <a:srcRect/>
            <a:stretch>
              <a:fillRect/>
            </a:stretch>
          </p:blipFill>
          <p:spPr bwMode="auto">
            <a:xfrm>
              <a:off x="8218999" y="2933214"/>
              <a:ext cx="434159" cy="199748"/>
            </a:xfrm>
            <a:prstGeom prst="rect">
              <a:avLst/>
            </a:prstGeom>
            <a:noFill/>
          </p:spPr>
        </p:pic>
      </p:grpSp>
      <p:grpSp>
        <p:nvGrpSpPr>
          <p:cNvPr id="651" name="Group 650"/>
          <p:cNvGrpSpPr/>
          <p:nvPr/>
        </p:nvGrpSpPr>
        <p:grpSpPr>
          <a:xfrm>
            <a:off x="1017583" y="2957003"/>
            <a:ext cx="1263445" cy="577644"/>
            <a:chOff x="3234494" y="2417605"/>
            <a:chExt cx="801278" cy="433383"/>
          </a:xfrm>
        </p:grpSpPr>
        <p:pic>
          <p:nvPicPr>
            <p:cNvPr id="652" name="Picture 2" descr="F:\AAA-LÀM ẢNH SLIDE\Bai17.png"/>
            <p:cNvPicPr>
              <a:picLocks noChangeAspect="1" noChangeArrowheads="1"/>
            </p:cNvPicPr>
            <p:nvPr/>
          </p:nvPicPr>
          <p:blipFill>
            <a:blip r:embed="rId14"/>
            <a:srcRect/>
            <a:stretch>
              <a:fillRect/>
            </a:stretch>
          </p:blipFill>
          <p:spPr bwMode="auto">
            <a:xfrm>
              <a:off x="3234494" y="2417605"/>
              <a:ext cx="801278" cy="433383"/>
            </a:xfrm>
            <a:prstGeom prst="rect">
              <a:avLst/>
            </a:prstGeom>
            <a:noFill/>
          </p:spPr>
        </p:pic>
        <p:sp>
          <p:nvSpPr>
            <p:cNvPr id="653" name="TextBox 652"/>
            <p:cNvSpPr txBox="1"/>
            <p:nvPr/>
          </p:nvSpPr>
          <p:spPr>
            <a:xfrm>
              <a:off x="3630225" y="2461740"/>
              <a:ext cx="338740" cy="3155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 defTabSz="609402"/>
              <a:r>
                <a:rPr lang="en-US" sz="2133" b="1" dirty="0" err="1">
                  <a:solidFill>
                    <a:prstClr val="black"/>
                  </a:solidFill>
                  <a:latin typeface="+mj-lt"/>
                  <a:cs typeface="Lato" pitchFamily="34" charset="0"/>
                </a:rPr>
                <a:t>hai</a:t>
              </a:r>
              <a:endParaRPr lang="en-US" sz="2133" b="1" dirty="0">
                <a:solidFill>
                  <a:prstClr val="black"/>
                </a:solidFill>
                <a:latin typeface="+mj-lt"/>
                <a:cs typeface="Lato" pitchFamily="34" charset="0"/>
              </a:endParaRPr>
            </a:p>
          </p:txBody>
        </p:sp>
      </p:grpSp>
      <p:grpSp>
        <p:nvGrpSpPr>
          <p:cNvPr id="654" name="Group 653"/>
          <p:cNvGrpSpPr/>
          <p:nvPr/>
        </p:nvGrpSpPr>
        <p:grpSpPr>
          <a:xfrm>
            <a:off x="1057830" y="2932938"/>
            <a:ext cx="463532" cy="584647"/>
            <a:chOff x="3038368" y="2164171"/>
            <a:chExt cx="347770" cy="438637"/>
          </a:xfrm>
        </p:grpSpPr>
        <p:sp>
          <p:nvSpPr>
            <p:cNvPr id="655" name="Rounded Rectangle 654"/>
            <p:cNvSpPr/>
            <p:nvPr/>
          </p:nvSpPr>
          <p:spPr>
            <a:xfrm>
              <a:off x="3038368" y="2207784"/>
              <a:ext cx="347770" cy="383381"/>
            </a:xfrm>
            <a:prstGeom prst="roundRect">
              <a:avLst>
                <a:gd name="adj" fmla="val 24359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402"/>
              <a:endParaRPr lang="en-US" sz="2399" dirty="0">
                <a:solidFill>
                  <a:prstClr val="white"/>
                </a:solidFill>
                <a:latin typeface="+mj-lt"/>
              </a:endParaRPr>
            </a:p>
          </p:txBody>
        </p:sp>
        <p:sp>
          <p:nvSpPr>
            <p:cNvPr id="656" name="TextBox 655"/>
            <p:cNvSpPr txBox="1"/>
            <p:nvPr/>
          </p:nvSpPr>
          <p:spPr>
            <a:xfrm>
              <a:off x="3062299" y="2164171"/>
              <a:ext cx="281666" cy="43863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609402"/>
              <a:r>
                <a:rPr lang="en-US" sz="3199" b="1" dirty="0">
                  <a:solidFill>
                    <a:prstClr val="black"/>
                  </a:solidFill>
                  <a:latin typeface="+mj-lt"/>
                  <a:cs typeface="Lato" pitchFamily="34" charset="0"/>
                </a:rPr>
                <a:t>?</a:t>
              </a:r>
            </a:p>
          </p:txBody>
        </p:sp>
      </p:grpSp>
      <p:grpSp>
        <p:nvGrpSpPr>
          <p:cNvPr id="657" name="Group 656"/>
          <p:cNvGrpSpPr/>
          <p:nvPr/>
        </p:nvGrpSpPr>
        <p:grpSpPr>
          <a:xfrm>
            <a:off x="1043361" y="2933108"/>
            <a:ext cx="476224" cy="584647"/>
            <a:chOff x="3028846" y="2164171"/>
            <a:chExt cx="357292" cy="438637"/>
          </a:xfrm>
        </p:grpSpPr>
        <p:sp>
          <p:nvSpPr>
            <p:cNvPr id="658" name="Rounded Rectangle 657"/>
            <p:cNvSpPr/>
            <p:nvPr/>
          </p:nvSpPr>
          <p:spPr>
            <a:xfrm>
              <a:off x="3038368" y="2207784"/>
              <a:ext cx="347770" cy="383381"/>
            </a:xfrm>
            <a:prstGeom prst="roundRect">
              <a:avLst>
                <a:gd name="adj" fmla="val 24359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402"/>
              <a:endParaRPr lang="en-US" sz="2399" dirty="0">
                <a:solidFill>
                  <a:prstClr val="white"/>
                </a:solidFill>
                <a:latin typeface="+mj-lt"/>
              </a:endParaRPr>
            </a:p>
          </p:txBody>
        </p:sp>
        <p:sp>
          <p:nvSpPr>
            <p:cNvPr id="659" name="TextBox 658"/>
            <p:cNvSpPr txBox="1"/>
            <p:nvPr/>
          </p:nvSpPr>
          <p:spPr>
            <a:xfrm>
              <a:off x="3028846" y="2164171"/>
              <a:ext cx="294894" cy="43863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609402"/>
              <a:r>
                <a:rPr lang="en-US" sz="3199" b="1" dirty="0">
                  <a:solidFill>
                    <a:srgbClr val="4472C4"/>
                  </a:solidFill>
                  <a:latin typeface="+mj-lt"/>
                  <a:cs typeface="Lato" pitchFamily="34" charset="0"/>
                </a:rPr>
                <a:t>2</a:t>
              </a:r>
            </a:p>
          </p:txBody>
        </p:sp>
      </p:grpSp>
      <p:grpSp>
        <p:nvGrpSpPr>
          <p:cNvPr id="660" name="Group 659"/>
          <p:cNvGrpSpPr/>
          <p:nvPr/>
        </p:nvGrpSpPr>
        <p:grpSpPr>
          <a:xfrm>
            <a:off x="2494124" y="2957059"/>
            <a:ext cx="1346364" cy="577643"/>
            <a:chOff x="3045446" y="2895941"/>
            <a:chExt cx="1010124" cy="433383"/>
          </a:xfrm>
        </p:grpSpPr>
        <p:grpSp>
          <p:nvGrpSpPr>
            <p:cNvPr id="661" name="Group 108"/>
            <p:cNvGrpSpPr/>
            <p:nvPr/>
          </p:nvGrpSpPr>
          <p:grpSpPr>
            <a:xfrm>
              <a:off x="3079086" y="2895941"/>
              <a:ext cx="976484" cy="433383"/>
              <a:chOff x="3234494" y="2417605"/>
              <a:chExt cx="825430" cy="433383"/>
            </a:xfrm>
          </p:grpSpPr>
          <p:pic>
            <p:nvPicPr>
              <p:cNvPr id="665" name="Picture 2" descr="F:\AAA-LÀM ẢNH SLIDE\Bai17.png"/>
              <p:cNvPicPr>
                <a:picLocks noChangeAspect="1" noChangeArrowheads="1"/>
              </p:cNvPicPr>
              <p:nvPr/>
            </p:nvPicPr>
            <p:blipFill>
              <a:blip r:embed="rId14"/>
              <a:srcRect/>
              <a:stretch>
                <a:fillRect/>
              </a:stretch>
            </p:blipFill>
            <p:spPr bwMode="auto">
              <a:xfrm>
                <a:off x="3234494" y="2417605"/>
                <a:ext cx="801278" cy="433383"/>
              </a:xfrm>
              <a:prstGeom prst="rect">
                <a:avLst/>
              </a:prstGeom>
              <a:noFill/>
            </p:spPr>
          </p:pic>
          <p:sp>
            <p:nvSpPr>
              <p:cNvPr id="666" name="TextBox 665"/>
              <p:cNvSpPr txBox="1"/>
              <p:nvPr/>
            </p:nvSpPr>
            <p:spPr>
              <a:xfrm>
                <a:off x="3537175" y="2452687"/>
                <a:ext cx="522749" cy="31553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 defTabSz="609402"/>
                <a:r>
                  <a:rPr lang="en-US" sz="2133" b="1" dirty="0" err="1">
                    <a:solidFill>
                      <a:prstClr val="black"/>
                    </a:solidFill>
                    <a:latin typeface="+mj-lt"/>
                    <a:cs typeface="Lato" pitchFamily="34" charset="0"/>
                  </a:rPr>
                  <a:t>mười</a:t>
                </a:r>
                <a:endParaRPr lang="en-US" sz="2133" b="1" dirty="0">
                  <a:solidFill>
                    <a:prstClr val="black"/>
                  </a:solidFill>
                  <a:latin typeface="+mj-lt"/>
                  <a:cs typeface="Lato" pitchFamily="34" charset="0"/>
                </a:endParaRPr>
              </a:p>
            </p:txBody>
          </p:sp>
        </p:grpSp>
        <p:grpSp>
          <p:nvGrpSpPr>
            <p:cNvPr id="662" name="Group 111"/>
            <p:cNvGrpSpPr/>
            <p:nvPr/>
          </p:nvGrpSpPr>
          <p:grpSpPr>
            <a:xfrm>
              <a:off x="3045446" y="2914097"/>
              <a:ext cx="411610" cy="390782"/>
              <a:chOff x="2974528" y="2200383"/>
              <a:chExt cx="411610" cy="390782"/>
            </a:xfrm>
          </p:grpSpPr>
          <p:sp>
            <p:nvSpPr>
              <p:cNvPr id="663" name="Rounded Rectangle 662"/>
              <p:cNvSpPr/>
              <p:nvPr/>
            </p:nvSpPr>
            <p:spPr>
              <a:xfrm>
                <a:off x="3038368" y="2207784"/>
                <a:ext cx="347770" cy="383381"/>
              </a:xfrm>
              <a:prstGeom prst="roundRect">
                <a:avLst>
                  <a:gd name="adj" fmla="val 24359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609402"/>
                <a:endParaRPr lang="en-US" sz="2399" dirty="0">
                  <a:solidFill>
                    <a:prstClr val="white"/>
                  </a:solidFill>
                  <a:latin typeface="+mj-lt"/>
                </a:endParaRPr>
              </a:p>
            </p:txBody>
          </p:sp>
          <p:sp>
            <p:nvSpPr>
              <p:cNvPr id="664" name="TextBox 663"/>
              <p:cNvSpPr txBox="1"/>
              <p:nvPr/>
            </p:nvSpPr>
            <p:spPr>
              <a:xfrm>
                <a:off x="2974528" y="2200383"/>
                <a:ext cx="398325" cy="37706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defTabSz="609402"/>
                <a:r>
                  <a:rPr lang="en-US" sz="2666" b="1" dirty="0">
                    <a:solidFill>
                      <a:srgbClr val="4472C4"/>
                    </a:solidFill>
                    <a:latin typeface="+mj-lt"/>
                    <a:cs typeface="Lato" pitchFamily="34" charset="0"/>
                  </a:rPr>
                  <a:t>10</a:t>
                </a:r>
              </a:p>
            </p:txBody>
          </p:sp>
        </p:grpSp>
      </p:grpSp>
      <p:grpSp>
        <p:nvGrpSpPr>
          <p:cNvPr id="667" name="Group 666"/>
          <p:cNvGrpSpPr/>
          <p:nvPr/>
        </p:nvGrpSpPr>
        <p:grpSpPr>
          <a:xfrm>
            <a:off x="5565206" y="2947026"/>
            <a:ext cx="1263445" cy="598033"/>
            <a:chOff x="3186221" y="3512878"/>
            <a:chExt cx="947913" cy="448680"/>
          </a:xfrm>
        </p:grpSpPr>
        <p:grpSp>
          <p:nvGrpSpPr>
            <p:cNvPr id="668" name="Group 118"/>
            <p:cNvGrpSpPr/>
            <p:nvPr/>
          </p:nvGrpSpPr>
          <p:grpSpPr>
            <a:xfrm>
              <a:off x="3186221" y="3528175"/>
              <a:ext cx="947913" cy="433383"/>
              <a:chOff x="3234494" y="2417605"/>
              <a:chExt cx="801278" cy="433383"/>
            </a:xfrm>
          </p:grpSpPr>
          <p:pic>
            <p:nvPicPr>
              <p:cNvPr id="672" name="Picture 2" descr="F:\AAA-LÀM ẢNH SLIDE\Bai17.png"/>
              <p:cNvPicPr>
                <a:picLocks noChangeAspect="1" noChangeArrowheads="1"/>
              </p:cNvPicPr>
              <p:nvPr/>
            </p:nvPicPr>
            <p:blipFill>
              <a:blip r:embed="rId14"/>
              <a:srcRect/>
              <a:stretch>
                <a:fillRect/>
              </a:stretch>
            </p:blipFill>
            <p:spPr bwMode="auto">
              <a:xfrm>
                <a:off x="3234494" y="2417605"/>
                <a:ext cx="801278" cy="433383"/>
              </a:xfrm>
              <a:prstGeom prst="rect">
                <a:avLst/>
              </a:prstGeom>
              <a:noFill/>
            </p:spPr>
          </p:pic>
          <p:sp>
            <p:nvSpPr>
              <p:cNvPr id="673" name="TextBox 672"/>
              <p:cNvSpPr txBox="1"/>
              <p:nvPr/>
            </p:nvSpPr>
            <p:spPr>
              <a:xfrm>
                <a:off x="3607414" y="2463838"/>
                <a:ext cx="397704" cy="3155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 defTabSz="609402"/>
                <a:r>
                  <a:rPr lang="en-US" sz="2133" b="1" dirty="0" err="1">
                    <a:solidFill>
                      <a:prstClr val="black"/>
                    </a:solidFill>
                    <a:latin typeface="+mj-lt"/>
                    <a:cs typeface="Lato" pitchFamily="34" charset="0"/>
                  </a:rPr>
                  <a:t>bốn</a:t>
                </a:r>
                <a:endParaRPr lang="en-US" sz="2133" b="1" dirty="0">
                  <a:solidFill>
                    <a:prstClr val="black"/>
                  </a:solidFill>
                  <a:latin typeface="+mj-lt"/>
                  <a:cs typeface="Lato" pitchFamily="34" charset="0"/>
                </a:endParaRPr>
              </a:p>
            </p:txBody>
          </p:sp>
        </p:grpSp>
        <p:grpSp>
          <p:nvGrpSpPr>
            <p:cNvPr id="669" name="Group 152"/>
            <p:cNvGrpSpPr/>
            <p:nvPr/>
          </p:nvGrpSpPr>
          <p:grpSpPr>
            <a:xfrm>
              <a:off x="3216418" y="3512878"/>
              <a:ext cx="347770" cy="438637"/>
              <a:chOff x="3038368" y="2166930"/>
              <a:chExt cx="347770" cy="438637"/>
            </a:xfrm>
          </p:grpSpPr>
          <p:sp>
            <p:nvSpPr>
              <p:cNvPr id="670" name="Rounded Rectangle 669"/>
              <p:cNvSpPr/>
              <p:nvPr/>
            </p:nvSpPr>
            <p:spPr>
              <a:xfrm>
                <a:off x="3038368" y="2207784"/>
                <a:ext cx="347770" cy="383381"/>
              </a:xfrm>
              <a:prstGeom prst="roundRect">
                <a:avLst>
                  <a:gd name="adj" fmla="val 24359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609402"/>
                <a:endParaRPr lang="en-US" sz="2399" dirty="0">
                  <a:solidFill>
                    <a:prstClr val="white"/>
                  </a:solidFill>
                  <a:latin typeface="+mj-lt"/>
                </a:endParaRPr>
              </a:p>
            </p:txBody>
          </p:sp>
          <p:sp>
            <p:nvSpPr>
              <p:cNvPr id="671" name="TextBox 670"/>
              <p:cNvSpPr txBox="1"/>
              <p:nvPr/>
            </p:nvSpPr>
            <p:spPr>
              <a:xfrm>
                <a:off x="3041434" y="2166930"/>
                <a:ext cx="294895" cy="43863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defTabSz="609402"/>
                <a:r>
                  <a:rPr lang="en-US" sz="3199" b="1" dirty="0">
                    <a:solidFill>
                      <a:srgbClr val="4472C4"/>
                    </a:solidFill>
                    <a:latin typeface="+mj-lt"/>
                    <a:cs typeface="Lato" pitchFamily="34" charset="0"/>
                  </a:rPr>
                  <a:t>4</a:t>
                </a:r>
              </a:p>
            </p:txBody>
          </p:sp>
        </p:grpSp>
      </p:grpSp>
      <p:grpSp>
        <p:nvGrpSpPr>
          <p:cNvPr id="674" name="Group 673"/>
          <p:cNvGrpSpPr/>
          <p:nvPr/>
        </p:nvGrpSpPr>
        <p:grpSpPr>
          <a:xfrm>
            <a:off x="7091153" y="2951155"/>
            <a:ext cx="1263445" cy="584647"/>
            <a:chOff x="3186221" y="3524029"/>
            <a:chExt cx="947913" cy="438637"/>
          </a:xfrm>
        </p:grpSpPr>
        <p:grpSp>
          <p:nvGrpSpPr>
            <p:cNvPr id="675" name="Group 118"/>
            <p:cNvGrpSpPr/>
            <p:nvPr/>
          </p:nvGrpSpPr>
          <p:grpSpPr>
            <a:xfrm>
              <a:off x="3186221" y="3528175"/>
              <a:ext cx="947913" cy="433383"/>
              <a:chOff x="3234494" y="2417605"/>
              <a:chExt cx="801278" cy="433383"/>
            </a:xfrm>
          </p:grpSpPr>
          <p:pic>
            <p:nvPicPr>
              <p:cNvPr id="679" name="Picture 2" descr="F:\AAA-LÀM ẢNH SLIDE\Bai17.png"/>
              <p:cNvPicPr>
                <a:picLocks noChangeAspect="1" noChangeArrowheads="1"/>
              </p:cNvPicPr>
              <p:nvPr/>
            </p:nvPicPr>
            <p:blipFill>
              <a:blip r:embed="rId14"/>
              <a:srcRect/>
              <a:stretch>
                <a:fillRect/>
              </a:stretch>
            </p:blipFill>
            <p:spPr bwMode="auto">
              <a:xfrm>
                <a:off x="3234494" y="2417605"/>
                <a:ext cx="801278" cy="433383"/>
              </a:xfrm>
              <a:prstGeom prst="rect">
                <a:avLst/>
              </a:prstGeom>
              <a:noFill/>
            </p:spPr>
          </p:pic>
          <p:sp>
            <p:nvSpPr>
              <p:cNvPr id="680" name="TextBox 679"/>
              <p:cNvSpPr txBox="1"/>
              <p:nvPr/>
            </p:nvSpPr>
            <p:spPr>
              <a:xfrm>
                <a:off x="3606573" y="2463838"/>
                <a:ext cx="402096" cy="3155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 defTabSz="609402"/>
                <a:r>
                  <a:rPr lang="en-US" sz="2133" b="1" dirty="0" err="1">
                    <a:solidFill>
                      <a:prstClr val="black"/>
                    </a:solidFill>
                    <a:latin typeface="+mj-lt"/>
                    <a:cs typeface="Lato" pitchFamily="34" charset="0"/>
                  </a:rPr>
                  <a:t>tám</a:t>
                </a:r>
                <a:endParaRPr lang="en-US" sz="2133" b="1" dirty="0">
                  <a:solidFill>
                    <a:prstClr val="black"/>
                  </a:solidFill>
                  <a:latin typeface="+mj-lt"/>
                  <a:cs typeface="Lato" pitchFamily="34" charset="0"/>
                </a:endParaRPr>
              </a:p>
            </p:txBody>
          </p:sp>
        </p:grpSp>
        <p:grpSp>
          <p:nvGrpSpPr>
            <p:cNvPr id="676" name="Group 152"/>
            <p:cNvGrpSpPr/>
            <p:nvPr/>
          </p:nvGrpSpPr>
          <p:grpSpPr>
            <a:xfrm>
              <a:off x="3208333" y="3524029"/>
              <a:ext cx="355855" cy="438637"/>
              <a:chOff x="3030283" y="2178081"/>
              <a:chExt cx="355855" cy="438637"/>
            </a:xfrm>
          </p:grpSpPr>
          <p:sp>
            <p:nvSpPr>
              <p:cNvPr id="677" name="Rounded Rectangle 676"/>
              <p:cNvSpPr/>
              <p:nvPr/>
            </p:nvSpPr>
            <p:spPr>
              <a:xfrm>
                <a:off x="3038368" y="2207784"/>
                <a:ext cx="347770" cy="383381"/>
              </a:xfrm>
              <a:prstGeom prst="roundRect">
                <a:avLst>
                  <a:gd name="adj" fmla="val 24359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609402"/>
                <a:endParaRPr lang="en-US" sz="2399" dirty="0">
                  <a:solidFill>
                    <a:prstClr val="white"/>
                  </a:solidFill>
                  <a:latin typeface="+mj-lt"/>
                </a:endParaRPr>
              </a:p>
            </p:txBody>
          </p:sp>
          <p:sp>
            <p:nvSpPr>
              <p:cNvPr id="678" name="TextBox 677"/>
              <p:cNvSpPr txBox="1"/>
              <p:nvPr/>
            </p:nvSpPr>
            <p:spPr>
              <a:xfrm>
                <a:off x="3030283" y="2178081"/>
                <a:ext cx="294894" cy="43863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defTabSz="609402"/>
                <a:r>
                  <a:rPr lang="en-US" sz="3199" b="1" dirty="0">
                    <a:solidFill>
                      <a:srgbClr val="4472C4"/>
                    </a:solidFill>
                    <a:latin typeface="+mj-lt"/>
                    <a:cs typeface="Lato" pitchFamily="34" charset="0"/>
                  </a:rPr>
                  <a:t>8</a:t>
                </a:r>
              </a:p>
            </p:txBody>
          </p:sp>
        </p:grpSp>
      </p:grpSp>
      <p:grpSp>
        <p:nvGrpSpPr>
          <p:cNvPr id="681" name="Group 680"/>
          <p:cNvGrpSpPr/>
          <p:nvPr/>
        </p:nvGrpSpPr>
        <p:grpSpPr>
          <a:xfrm>
            <a:off x="4059065" y="3700103"/>
            <a:ext cx="1294061" cy="598033"/>
            <a:chOff x="3186211" y="3512878"/>
            <a:chExt cx="970883" cy="448680"/>
          </a:xfrm>
        </p:grpSpPr>
        <p:grpSp>
          <p:nvGrpSpPr>
            <p:cNvPr id="682" name="Group 118"/>
            <p:cNvGrpSpPr/>
            <p:nvPr/>
          </p:nvGrpSpPr>
          <p:grpSpPr>
            <a:xfrm>
              <a:off x="3186211" y="3528175"/>
              <a:ext cx="970883" cy="433383"/>
              <a:chOff x="3234494" y="2417605"/>
              <a:chExt cx="820697" cy="433383"/>
            </a:xfrm>
          </p:grpSpPr>
          <p:pic>
            <p:nvPicPr>
              <p:cNvPr id="686" name="Picture 2" descr="F:\AAA-LÀM ẢNH SLIDE\Bai17.png"/>
              <p:cNvPicPr>
                <a:picLocks noChangeAspect="1" noChangeArrowheads="1"/>
              </p:cNvPicPr>
              <p:nvPr/>
            </p:nvPicPr>
            <p:blipFill>
              <a:blip r:embed="rId14"/>
              <a:srcRect/>
              <a:stretch>
                <a:fillRect/>
              </a:stretch>
            </p:blipFill>
            <p:spPr bwMode="auto">
              <a:xfrm>
                <a:off x="3234494" y="2417605"/>
                <a:ext cx="801278" cy="433383"/>
              </a:xfrm>
              <a:prstGeom prst="rect">
                <a:avLst/>
              </a:prstGeom>
              <a:noFill/>
            </p:spPr>
          </p:pic>
          <p:sp>
            <p:nvSpPr>
              <p:cNvPr id="687" name="TextBox 686"/>
              <p:cNvSpPr txBox="1"/>
              <p:nvPr/>
            </p:nvSpPr>
            <p:spPr>
              <a:xfrm>
                <a:off x="3548706" y="2486140"/>
                <a:ext cx="506485" cy="28469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 defTabSz="609402"/>
                <a:r>
                  <a:rPr lang="en-US" sz="1866" b="1" dirty="0" err="1">
                    <a:solidFill>
                      <a:prstClr val="black"/>
                    </a:solidFill>
                    <a:latin typeface="+mj-lt"/>
                    <a:cs typeface="Lato" pitchFamily="34" charset="0"/>
                  </a:rPr>
                  <a:t>không</a:t>
                </a:r>
                <a:endParaRPr lang="en-US" sz="1866" b="1" dirty="0">
                  <a:solidFill>
                    <a:prstClr val="black"/>
                  </a:solidFill>
                  <a:latin typeface="+mj-lt"/>
                  <a:cs typeface="Lato" pitchFamily="34" charset="0"/>
                </a:endParaRPr>
              </a:p>
            </p:txBody>
          </p:sp>
        </p:grpSp>
        <p:grpSp>
          <p:nvGrpSpPr>
            <p:cNvPr id="683" name="Group 152"/>
            <p:cNvGrpSpPr/>
            <p:nvPr/>
          </p:nvGrpSpPr>
          <p:grpSpPr>
            <a:xfrm>
              <a:off x="3208333" y="3512878"/>
              <a:ext cx="355855" cy="438637"/>
              <a:chOff x="3030283" y="2166930"/>
              <a:chExt cx="355855" cy="438637"/>
            </a:xfrm>
          </p:grpSpPr>
          <p:sp>
            <p:nvSpPr>
              <p:cNvPr id="684" name="Rounded Rectangle 683"/>
              <p:cNvSpPr/>
              <p:nvPr/>
            </p:nvSpPr>
            <p:spPr>
              <a:xfrm>
                <a:off x="3038368" y="2207784"/>
                <a:ext cx="347770" cy="383381"/>
              </a:xfrm>
              <a:prstGeom prst="roundRect">
                <a:avLst>
                  <a:gd name="adj" fmla="val 24359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609402"/>
                <a:endParaRPr lang="en-US" sz="2399" dirty="0">
                  <a:solidFill>
                    <a:prstClr val="white"/>
                  </a:solidFill>
                  <a:latin typeface="+mj-lt"/>
                </a:endParaRPr>
              </a:p>
            </p:txBody>
          </p:sp>
          <p:sp>
            <p:nvSpPr>
              <p:cNvPr id="685" name="TextBox 684"/>
              <p:cNvSpPr txBox="1"/>
              <p:nvPr/>
            </p:nvSpPr>
            <p:spPr>
              <a:xfrm>
                <a:off x="3030283" y="2166930"/>
                <a:ext cx="294894" cy="43863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defTabSz="609402"/>
                <a:r>
                  <a:rPr lang="en-US" sz="3199" b="1" dirty="0">
                    <a:solidFill>
                      <a:srgbClr val="4472C4"/>
                    </a:solidFill>
                    <a:latin typeface="+mj-lt"/>
                    <a:cs typeface="Lato" pitchFamily="34" charset="0"/>
                  </a:rPr>
                  <a:t>0</a:t>
                </a:r>
              </a:p>
            </p:txBody>
          </p:sp>
        </p:grpSp>
      </p:grpSp>
      <p:grpSp>
        <p:nvGrpSpPr>
          <p:cNvPr id="688" name="Group 687"/>
          <p:cNvGrpSpPr/>
          <p:nvPr/>
        </p:nvGrpSpPr>
        <p:grpSpPr>
          <a:xfrm>
            <a:off x="1027491" y="3724950"/>
            <a:ext cx="1263445" cy="577644"/>
            <a:chOff x="3234494" y="2417605"/>
            <a:chExt cx="801278" cy="433383"/>
          </a:xfrm>
        </p:grpSpPr>
        <p:pic>
          <p:nvPicPr>
            <p:cNvPr id="689" name="Picture 2" descr="F:\AAA-LÀM ẢNH SLIDE\Bai17.png"/>
            <p:cNvPicPr>
              <a:picLocks noChangeAspect="1" noChangeArrowheads="1"/>
            </p:cNvPicPr>
            <p:nvPr/>
          </p:nvPicPr>
          <p:blipFill>
            <a:blip r:embed="rId14"/>
            <a:srcRect/>
            <a:stretch>
              <a:fillRect/>
            </a:stretch>
          </p:blipFill>
          <p:spPr bwMode="auto">
            <a:xfrm>
              <a:off x="3234494" y="2417605"/>
              <a:ext cx="801278" cy="433383"/>
            </a:xfrm>
            <a:prstGeom prst="rect">
              <a:avLst/>
            </a:prstGeom>
            <a:noFill/>
          </p:spPr>
        </p:pic>
        <p:sp>
          <p:nvSpPr>
            <p:cNvPr id="690" name="TextBox 689"/>
            <p:cNvSpPr txBox="1"/>
            <p:nvPr/>
          </p:nvSpPr>
          <p:spPr>
            <a:xfrm>
              <a:off x="3648746" y="2461740"/>
              <a:ext cx="296041" cy="3155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 defTabSz="609402"/>
              <a:r>
                <a:rPr lang="en-US" sz="2133" b="1" dirty="0" err="1">
                  <a:solidFill>
                    <a:prstClr val="black"/>
                  </a:solidFill>
                  <a:latin typeface="+mj-lt"/>
                  <a:cs typeface="Lato" pitchFamily="34" charset="0"/>
                </a:rPr>
                <a:t>ba</a:t>
              </a:r>
              <a:endParaRPr lang="en-US" sz="2133" b="1" dirty="0">
                <a:solidFill>
                  <a:prstClr val="black"/>
                </a:solidFill>
                <a:latin typeface="+mj-lt"/>
                <a:cs typeface="Lato" pitchFamily="34" charset="0"/>
              </a:endParaRPr>
            </a:p>
          </p:txBody>
        </p:sp>
      </p:grpSp>
      <p:grpSp>
        <p:nvGrpSpPr>
          <p:cNvPr id="691" name="Group 690"/>
          <p:cNvGrpSpPr/>
          <p:nvPr/>
        </p:nvGrpSpPr>
        <p:grpSpPr>
          <a:xfrm>
            <a:off x="1067738" y="3700885"/>
            <a:ext cx="463532" cy="584647"/>
            <a:chOff x="3038368" y="2164171"/>
            <a:chExt cx="347770" cy="438637"/>
          </a:xfrm>
        </p:grpSpPr>
        <p:sp>
          <p:nvSpPr>
            <p:cNvPr id="692" name="Rounded Rectangle 691"/>
            <p:cNvSpPr/>
            <p:nvPr/>
          </p:nvSpPr>
          <p:spPr>
            <a:xfrm>
              <a:off x="3038368" y="2207784"/>
              <a:ext cx="347770" cy="383381"/>
            </a:xfrm>
            <a:prstGeom prst="roundRect">
              <a:avLst>
                <a:gd name="adj" fmla="val 24359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402"/>
              <a:endParaRPr lang="en-US" sz="2399" dirty="0">
                <a:solidFill>
                  <a:prstClr val="white"/>
                </a:solidFill>
                <a:latin typeface="+mj-lt"/>
              </a:endParaRPr>
            </a:p>
          </p:txBody>
        </p:sp>
        <p:sp>
          <p:nvSpPr>
            <p:cNvPr id="693" name="TextBox 692"/>
            <p:cNvSpPr txBox="1"/>
            <p:nvPr/>
          </p:nvSpPr>
          <p:spPr>
            <a:xfrm>
              <a:off x="3062299" y="2164171"/>
              <a:ext cx="281666" cy="43863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609402"/>
              <a:r>
                <a:rPr lang="en-US" sz="3199" b="1" dirty="0">
                  <a:solidFill>
                    <a:prstClr val="black"/>
                  </a:solidFill>
                  <a:latin typeface="+mj-lt"/>
                  <a:cs typeface="Lato" pitchFamily="34" charset="0"/>
                </a:rPr>
                <a:t>?</a:t>
              </a:r>
            </a:p>
          </p:txBody>
        </p:sp>
      </p:grpSp>
      <p:grpSp>
        <p:nvGrpSpPr>
          <p:cNvPr id="694" name="Group 693"/>
          <p:cNvGrpSpPr/>
          <p:nvPr/>
        </p:nvGrpSpPr>
        <p:grpSpPr>
          <a:xfrm>
            <a:off x="1065960" y="3701055"/>
            <a:ext cx="463532" cy="584647"/>
            <a:chOff x="3038368" y="2164171"/>
            <a:chExt cx="347770" cy="438637"/>
          </a:xfrm>
        </p:grpSpPr>
        <p:sp>
          <p:nvSpPr>
            <p:cNvPr id="695" name="Rounded Rectangle 694"/>
            <p:cNvSpPr/>
            <p:nvPr/>
          </p:nvSpPr>
          <p:spPr>
            <a:xfrm>
              <a:off x="3038368" y="2207784"/>
              <a:ext cx="347770" cy="383381"/>
            </a:xfrm>
            <a:prstGeom prst="roundRect">
              <a:avLst>
                <a:gd name="adj" fmla="val 24359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402"/>
              <a:endParaRPr lang="en-US" sz="2399" dirty="0">
                <a:solidFill>
                  <a:prstClr val="white"/>
                </a:solidFill>
                <a:latin typeface="+mj-lt"/>
              </a:endParaRPr>
            </a:p>
          </p:txBody>
        </p:sp>
        <p:sp>
          <p:nvSpPr>
            <p:cNvPr id="696" name="TextBox 695"/>
            <p:cNvSpPr txBox="1"/>
            <p:nvPr/>
          </p:nvSpPr>
          <p:spPr>
            <a:xfrm>
              <a:off x="3039997" y="2164171"/>
              <a:ext cx="294895" cy="43863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609402"/>
              <a:r>
                <a:rPr lang="en-US" sz="3199" b="1" dirty="0">
                  <a:solidFill>
                    <a:srgbClr val="4472C4"/>
                  </a:solidFill>
                  <a:latin typeface="+mj-lt"/>
                  <a:cs typeface="Lato" pitchFamily="34" charset="0"/>
                </a:rPr>
                <a:t>3</a:t>
              </a:r>
            </a:p>
          </p:txBody>
        </p:sp>
      </p:grpSp>
      <p:grpSp>
        <p:nvGrpSpPr>
          <p:cNvPr id="697" name="Group 696"/>
          <p:cNvGrpSpPr/>
          <p:nvPr/>
        </p:nvGrpSpPr>
        <p:grpSpPr>
          <a:xfrm>
            <a:off x="2543525" y="3724950"/>
            <a:ext cx="1263444" cy="577644"/>
            <a:chOff x="3234494" y="2417605"/>
            <a:chExt cx="801278" cy="433383"/>
          </a:xfrm>
        </p:grpSpPr>
        <p:pic>
          <p:nvPicPr>
            <p:cNvPr id="698" name="Picture 2" descr="F:\AAA-LÀM ẢNH SLIDE\Bai17.png"/>
            <p:cNvPicPr>
              <a:picLocks noChangeAspect="1" noChangeArrowheads="1"/>
            </p:cNvPicPr>
            <p:nvPr/>
          </p:nvPicPr>
          <p:blipFill>
            <a:blip r:embed="rId14"/>
            <a:srcRect/>
            <a:stretch>
              <a:fillRect/>
            </a:stretch>
          </p:blipFill>
          <p:spPr bwMode="auto">
            <a:xfrm>
              <a:off x="3234494" y="2417605"/>
              <a:ext cx="801278" cy="433383"/>
            </a:xfrm>
            <a:prstGeom prst="rect">
              <a:avLst/>
            </a:prstGeom>
            <a:noFill/>
          </p:spPr>
        </p:pic>
        <p:sp>
          <p:nvSpPr>
            <p:cNvPr id="699" name="TextBox 698"/>
            <p:cNvSpPr txBox="1"/>
            <p:nvPr/>
          </p:nvSpPr>
          <p:spPr>
            <a:xfrm>
              <a:off x="3583925" y="2461740"/>
              <a:ext cx="437353" cy="3155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 defTabSz="609402"/>
              <a:r>
                <a:rPr lang="en-US" sz="2133" b="1" dirty="0" err="1">
                  <a:solidFill>
                    <a:prstClr val="black"/>
                  </a:solidFill>
                  <a:latin typeface="+mj-lt"/>
                  <a:cs typeface="Lato" pitchFamily="34" charset="0"/>
                </a:rPr>
                <a:t>năm</a:t>
              </a:r>
              <a:endParaRPr lang="en-US" sz="2133" b="1" dirty="0">
                <a:solidFill>
                  <a:prstClr val="black"/>
                </a:solidFill>
                <a:latin typeface="+mj-lt"/>
                <a:cs typeface="Lato" pitchFamily="34" charset="0"/>
              </a:endParaRPr>
            </a:p>
          </p:txBody>
        </p:sp>
      </p:grpSp>
      <p:grpSp>
        <p:nvGrpSpPr>
          <p:cNvPr id="700" name="Group 699"/>
          <p:cNvGrpSpPr/>
          <p:nvPr/>
        </p:nvGrpSpPr>
        <p:grpSpPr>
          <a:xfrm>
            <a:off x="2583777" y="3700885"/>
            <a:ext cx="463532" cy="584647"/>
            <a:chOff x="3038368" y="2164171"/>
            <a:chExt cx="347770" cy="438637"/>
          </a:xfrm>
        </p:grpSpPr>
        <p:sp>
          <p:nvSpPr>
            <p:cNvPr id="701" name="Rounded Rectangle 700"/>
            <p:cNvSpPr/>
            <p:nvPr/>
          </p:nvSpPr>
          <p:spPr>
            <a:xfrm>
              <a:off x="3038368" y="2207784"/>
              <a:ext cx="347770" cy="383381"/>
            </a:xfrm>
            <a:prstGeom prst="roundRect">
              <a:avLst>
                <a:gd name="adj" fmla="val 24359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402"/>
              <a:endParaRPr lang="en-US" sz="2399" dirty="0">
                <a:solidFill>
                  <a:prstClr val="white"/>
                </a:solidFill>
                <a:latin typeface="+mj-lt"/>
              </a:endParaRPr>
            </a:p>
          </p:txBody>
        </p:sp>
        <p:sp>
          <p:nvSpPr>
            <p:cNvPr id="702" name="TextBox 701"/>
            <p:cNvSpPr txBox="1"/>
            <p:nvPr/>
          </p:nvSpPr>
          <p:spPr>
            <a:xfrm>
              <a:off x="3062299" y="2164171"/>
              <a:ext cx="281666" cy="43863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609402"/>
              <a:r>
                <a:rPr lang="en-US" sz="3199" b="1" dirty="0">
                  <a:solidFill>
                    <a:prstClr val="black"/>
                  </a:solidFill>
                  <a:latin typeface="+mj-lt"/>
                  <a:cs typeface="Lato" pitchFamily="34" charset="0"/>
                </a:rPr>
                <a:t>?</a:t>
              </a:r>
            </a:p>
          </p:txBody>
        </p:sp>
      </p:grpSp>
      <p:grpSp>
        <p:nvGrpSpPr>
          <p:cNvPr id="703" name="Group 702"/>
          <p:cNvGrpSpPr/>
          <p:nvPr/>
        </p:nvGrpSpPr>
        <p:grpSpPr>
          <a:xfrm>
            <a:off x="2569308" y="3701055"/>
            <a:ext cx="476224" cy="584647"/>
            <a:chOff x="3028846" y="2164171"/>
            <a:chExt cx="357292" cy="438637"/>
          </a:xfrm>
        </p:grpSpPr>
        <p:sp>
          <p:nvSpPr>
            <p:cNvPr id="704" name="Rounded Rectangle 703"/>
            <p:cNvSpPr/>
            <p:nvPr/>
          </p:nvSpPr>
          <p:spPr>
            <a:xfrm>
              <a:off x="3038368" y="2207784"/>
              <a:ext cx="347770" cy="383381"/>
            </a:xfrm>
            <a:prstGeom prst="roundRect">
              <a:avLst>
                <a:gd name="adj" fmla="val 24359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402"/>
              <a:endParaRPr lang="en-US" sz="2399" dirty="0">
                <a:solidFill>
                  <a:prstClr val="white"/>
                </a:solidFill>
                <a:latin typeface="+mj-lt"/>
              </a:endParaRPr>
            </a:p>
          </p:txBody>
        </p:sp>
        <p:sp>
          <p:nvSpPr>
            <p:cNvPr id="705" name="TextBox 704"/>
            <p:cNvSpPr txBox="1"/>
            <p:nvPr/>
          </p:nvSpPr>
          <p:spPr>
            <a:xfrm>
              <a:off x="3028846" y="2164171"/>
              <a:ext cx="294894" cy="43863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609402"/>
              <a:r>
                <a:rPr lang="en-US" sz="3199" b="1" dirty="0">
                  <a:solidFill>
                    <a:srgbClr val="4472C4"/>
                  </a:solidFill>
                  <a:latin typeface="+mj-lt"/>
                  <a:cs typeface="Lato" pitchFamily="34" charset="0"/>
                </a:rPr>
                <a:t>5</a:t>
              </a:r>
            </a:p>
          </p:txBody>
        </p:sp>
      </p:grpSp>
      <p:grpSp>
        <p:nvGrpSpPr>
          <p:cNvPr id="706" name="Group 705"/>
          <p:cNvGrpSpPr/>
          <p:nvPr/>
        </p:nvGrpSpPr>
        <p:grpSpPr>
          <a:xfrm>
            <a:off x="4059572" y="2966918"/>
            <a:ext cx="1263446" cy="577644"/>
            <a:chOff x="3234494" y="2417605"/>
            <a:chExt cx="801278" cy="433383"/>
          </a:xfrm>
        </p:grpSpPr>
        <p:pic>
          <p:nvPicPr>
            <p:cNvPr id="707" name="Picture 2" descr="F:\AAA-LÀM ẢNH SLIDE\Bai17.png"/>
            <p:cNvPicPr>
              <a:picLocks noChangeAspect="1" noChangeArrowheads="1"/>
            </p:cNvPicPr>
            <p:nvPr/>
          </p:nvPicPr>
          <p:blipFill>
            <a:blip r:embed="rId14"/>
            <a:srcRect/>
            <a:stretch>
              <a:fillRect/>
            </a:stretch>
          </p:blipFill>
          <p:spPr bwMode="auto">
            <a:xfrm>
              <a:off x="3234494" y="2417605"/>
              <a:ext cx="801278" cy="433383"/>
            </a:xfrm>
            <a:prstGeom prst="rect">
              <a:avLst/>
            </a:prstGeom>
            <a:noFill/>
          </p:spPr>
        </p:pic>
        <p:sp>
          <p:nvSpPr>
            <p:cNvPr id="708" name="TextBox 707"/>
            <p:cNvSpPr txBox="1"/>
            <p:nvPr/>
          </p:nvSpPr>
          <p:spPr>
            <a:xfrm>
              <a:off x="3632592" y="2461740"/>
              <a:ext cx="365172" cy="3155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 defTabSz="609402"/>
              <a:r>
                <a:rPr lang="en-US" sz="2133" b="1" dirty="0" err="1">
                  <a:solidFill>
                    <a:prstClr val="black"/>
                  </a:solidFill>
                  <a:latin typeface="+mj-lt"/>
                  <a:cs typeface="Lato" pitchFamily="34" charset="0"/>
                </a:rPr>
                <a:t>sáu</a:t>
              </a:r>
              <a:endParaRPr lang="en-US" sz="2133" b="1" dirty="0">
                <a:solidFill>
                  <a:prstClr val="black"/>
                </a:solidFill>
                <a:latin typeface="+mj-lt"/>
                <a:cs typeface="Lato" pitchFamily="34" charset="0"/>
              </a:endParaRPr>
            </a:p>
          </p:txBody>
        </p:sp>
      </p:grpSp>
      <p:grpSp>
        <p:nvGrpSpPr>
          <p:cNvPr id="709" name="Group 708"/>
          <p:cNvGrpSpPr/>
          <p:nvPr/>
        </p:nvGrpSpPr>
        <p:grpSpPr>
          <a:xfrm>
            <a:off x="4099817" y="2942853"/>
            <a:ext cx="463532" cy="584647"/>
            <a:chOff x="3038368" y="2164171"/>
            <a:chExt cx="347770" cy="438637"/>
          </a:xfrm>
        </p:grpSpPr>
        <p:sp>
          <p:nvSpPr>
            <p:cNvPr id="710" name="Rounded Rectangle 709"/>
            <p:cNvSpPr/>
            <p:nvPr/>
          </p:nvSpPr>
          <p:spPr>
            <a:xfrm>
              <a:off x="3038368" y="2207784"/>
              <a:ext cx="347770" cy="383381"/>
            </a:xfrm>
            <a:prstGeom prst="roundRect">
              <a:avLst>
                <a:gd name="adj" fmla="val 24359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402"/>
              <a:endParaRPr lang="en-US" sz="2399" dirty="0">
                <a:solidFill>
                  <a:prstClr val="white"/>
                </a:solidFill>
                <a:latin typeface="+mj-lt"/>
              </a:endParaRPr>
            </a:p>
          </p:txBody>
        </p:sp>
        <p:sp>
          <p:nvSpPr>
            <p:cNvPr id="711" name="TextBox 710"/>
            <p:cNvSpPr txBox="1"/>
            <p:nvPr/>
          </p:nvSpPr>
          <p:spPr>
            <a:xfrm>
              <a:off x="3062299" y="2164171"/>
              <a:ext cx="281666" cy="43863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609402"/>
              <a:r>
                <a:rPr lang="en-US" sz="3199" b="1" dirty="0">
                  <a:solidFill>
                    <a:prstClr val="black"/>
                  </a:solidFill>
                  <a:latin typeface="+mj-lt"/>
                  <a:cs typeface="Lato" pitchFamily="34" charset="0"/>
                </a:rPr>
                <a:t>?</a:t>
              </a:r>
            </a:p>
          </p:txBody>
        </p:sp>
      </p:grpSp>
      <p:grpSp>
        <p:nvGrpSpPr>
          <p:cNvPr id="712" name="Group 711"/>
          <p:cNvGrpSpPr/>
          <p:nvPr/>
        </p:nvGrpSpPr>
        <p:grpSpPr>
          <a:xfrm>
            <a:off x="4085349" y="2928161"/>
            <a:ext cx="476224" cy="584647"/>
            <a:chOff x="3028846" y="2153020"/>
            <a:chExt cx="357292" cy="438637"/>
          </a:xfrm>
        </p:grpSpPr>
        <p:sp>
          <p:nvSpPr>
            <p:cNvPr id="713" name="Rounded Rectangle 712"/>
            <p:cNvSpPr/>
            <p:nvPr/>
          </p:nvSpPr>
          <p:spPr>
            <a:xfrm>
              <a:off x="3038368" y="2207784"/>
              <a:ext cx="347770" cy="383381"/>
            </a:xfrm>
            <a:prstGeom prst="roundRect">
              <a:avLst>
                <a:gd name="adj" fmla="val 24359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402"/>
              <a:endParaRPr lang="en-US" sz="2399" dirty="0">
                <a:solidFill>
                  <a:prstClr val="white"/>
                </a:solidFill>
                <a:latin typeface="+mj-lt"/>
              </a:endParaRPr>
            </a:p>
          </p:txBody>
        </p:sp>
        <p:sp>
          <p:nvSpPr>
            <p:cNvPr id="714" name="TextBox 713"/>
            <p:cNvSpPr txBox="1"/>
            <p:nvPr/>
          </p:nvSpPr>
          <p:spPr>
            <a:xfrm>
              <a:off x="3028846" y="2153020"/>
              <a:ext cx="294894" cy="43863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609402"/>
              <a:r>
                <a:rPr lang="en-US" sz="3199" b="1" dirty="0">
                  <a:solidFill>
                    <a:srgbClr val="4472C4"/>
                  </a:solidFill>
                  <a:latin typeface="+mj-lt"/>
                  <a:cs typeface="Lato" pitchFamily="34" charset="0"/>
                </a:rPr>
                <a:t>6</a:t>
              </a:r>
            </a:p>
          </p:txBody>
        </p:sp>
      </p:grpSp>
      <p:grpSp>
        <p:nvGrpSpPr>
          <p:cNvPr id="715" name="Group 714"/>
          <p:cNvGrpSpPr/>
          <p:nvPr/>
        </p:nvGrpSpPr>
        <p:grpSpPr>
          <a:xfrm>
            <a:off x="5565713" y="3715041"/>
            <a:ext cx="1263448" cy="577644"/>
            <a:chOff x="3234494" y="2417605"/>
            <a:chExt cx="801278" cy="433383"/>
          </a:xfrm>
        </p:grpSpPr>
        <p:pic>
          <p:nvPicPr>
            <p:cNvPr id="716" name="Picture 2" descr="F:\AAA-LÀM ẢNH SLIDE\Bai17.png"/>
            <p:cNvPicPr>
              <a:picLocks noChangeAspect="1" noChangeArrowheads="1"/>
            </p:cNvPicPr>
            <p:nvPr/>
          </p:nvPicPr>
          <p:blipFill>
            <a:blip r:embed="rId14"/>
            <a:srcRect/>
            <a:stretch>
              <a:fillRect/>
            </a:stretch>
          </p:blipFill>
          <p:spPr bwMode="auto">
            <a:xfrm>
              <a:off x="3234494" y="2417605"/>
              <a:ext cx="801278" cy="433383"/>
            </a:xfrm>
            <a:prstGeom prst="rect">
              <a:avLst/>
            </a:prstGeom>
            <a:noFill/>
          </p:spPr>
        </p:pic>
        <p:sp>
          <p:nvSpPr>
            <p:cNvPr id="717" name="TextBox 716"/>
            <p:cNvSpPr txBox="1"/>
            <p:nvPr/>
          </p:nvSpPr>
          <p:spPr>
            <a:xfrm>
              <a:off x="3589679" y="2461740"/>
              <a:ext cx="419052" cy="3155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 defTabSz="609402"/>
              <a:r>
                <a:rPr lang="en-US" sz="2133" b="1" dirty="0" err="1">
                  <a:solidFill>
                    <a:prstClr val="black"/>
                  </a:solidFill>
                  <a:latin typeface="+mj-lt"/>
                  <a:cs typeface="Lato" pitchFamily="34" charset="0"/>
                </a:rPr>
                <a:t>chín</a:t>
              </a:r>
              <a:endParaRPr lang="en-US" sz="2133" b="1" dirty="0">
                <a:solidFill>
                  <a:prstClr val="black"/>
                </a:solidFill>
                <a:latin typeface="+mj-lt"/>
                <a:cs typeface="Lato" pitchFamily="34" charset="0"/>
              </a:endParaRPr>
            </a:p>
          </p:txBody>
        </p:sp>
      </p:grpSp>
      <p:grpSp>
        <p:nvGrpSpPr>
          <p:cNvPr id="718" name="Group 717"/>
          <p:cNvGrpSpPr/>
          <p:nvPr/>
        </p:nvGrpSpPr>
        <p:grpSpPr>
          <a:xfrm>
            <a:off x="5605947" y="3690976"/>
            <a:ext cx="463532" cy="584647"/>
            <a:chOff x="3038368" y="2164171"/>
            <a:chExt cx="347770" cy="438637"/>
          </a:xfrm>
        </p:grpSpPr>
        <p:sp>
          <p:nvSpPr>
            <p:cNvPr id="719" name="Rounded Rectangle 718"/>
            <p:cNvSpPr/>
            <p:nvPr/>
          </p:nvSpPr>
          <p:spPr>
            <a:xfrm>
              <a:off x="3038368" y="2207784"/>
              <a:ext cx="347770" cy="383381"/>
            </a:xfrm>
            <a:prstGeom prst="roundRect">
              <a:avLst>
                <a:gd name="adj" fmla="val 24359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402"/>
              <a:endParaRPr lang="en-US" sz="2399" dirty="0">
                <a:solidFill>
                  <a:prstClr val="white"/>
                </a:solidFill>
                <a:latin typeface="+mj-lt"/>
              </a:endParaRPr>
            </a:p>
          </p:txBody>
        </p:sp>
        <p:sp>
          <p:nvSpPr>
            <p:cNvPr id="720" name="TextBox 719"/>
            <p:cNvSpPr txBox="1"/>
            <p:nvPr/>
          </p:nvSpPr>
          <p:spPr>
            <a:xfrm>
              <a:off x="3062299" y="2164171"/>
              <a:ext cx="281666" cy="43863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609402"/>
              <a:r>
                <a:rPr lang="en-US" sz="3199" b="1" dirty="0">
                  <a:solidFill>
                    <a:prstClr val="black"/>
                  </a:solidFill>
                  <a:latin typeface="+mj-lt"/>
                  <a:cs typeface="Lato" pitchFamily="34" charset="0"/>
                </a:rPr>
                <a:t>?</a:t>
              </a:r>
            </a:p>
          </p:txBody>
        </p:sp>
      </p:grpSp>
      <p:grpSp>
        <p:nvGrpSpPr>
          <p:cNvPr id="721" name="Group 720"/>
          <p:cNvGrpSpPr/>
          <p:nvPr/>
        </p:nvGrpSpPr>
        <p:grpSpPr>
          <a:xfrm>
            <a:off x="5604168" y="3691147"/>
            <a:ext cx="463532" cy="584647"/>
            <a:chOff x="3038368" y="2164171"/>
            <a:chExt cx="347770" cy="438637"/>
          </a:xfrm>
        </p:grpSpPr>
        <p:sp>
          <p:nvSpPr>
            <p:cNvPr id="722" name="Rounded Rectangle 721"/>
            <p:cNvSpPr/>
            <p:nvPr/>
          </p:nvSpPr>
          <p:spPr>
            <a:xfrm>
              <a:off x="3038368" y="2207784"/>
              <a:ext cx="347770" cy="383381"/>
            </a:xfrm>
            <a:prstGeom prst="roundRect">
              <a:avLst>
                <a:gd name="adj" fmla="val 24359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402"/>
              <a:endParaRPr lang="en-US" sz="2399" dirty="0">
                <a:solidFill>
                  <a:prstClr val="white"/>
                </a:solidFill>
                <a:latin typeface="+mj-lt"/>
              </a:endParaRPr>
            </a:p>
          </p:txBody>
        </p:sp>
        <p:sp>
          <p:nvSpPr>
            <p:cNvPr id="723" name="TextBox 722"/>
            <p:cNvSpPr txBox="1"/>
            <p:nvPr/>
          </p:nvSpPr>
          <p:spPr>
            <a:xfrm>
              <a:off x="3039997" y="2164171"/>
              <a:ext cx="294895" cy="43863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609402"/>
              <a:r>
                <a:rPr lang="en-US" sz="3199" b="1" dirty="0">
                  <a:solidFill>
                    <a:srgbClr val="4472C4"/>
                  </a:solidFill>
                  <a:latin typeface="+mj-lt"/>
                  <a:cs typeface="Lato" pitchFamily="34" charset="0"/>
                </a:rPr>
                <a:t>9</a:t>
              </a:r>
            </a:p>
          </p:txBody>
        </p:sp>
      </p:grpSp>
      <p:grpSp>
        <p:nvGrpSpPr>
          <p:cNvPr id="724" name="Group 723"/>
          <p:cNvGrpSpPr/>
          <p:nvPr/>
        </p:nvGrpSpPr>
        <p:grpSpPr>
          <a:xfrm>
            <a:off x="7081742" y="3715041"/>
            <a:ext cx="1263446" cy="577644"/>
            <a:chOff x="3234494" y="2417605"/>
            <a:chExt cx="801278" cy="433383"/>
          </a:xfrm>
        </p:grpSpPr>
        <p:pic>
          <p:nvPicPr>
            <p:cNvPr id="725" name="Picture 2" descr="F:\AAA-LÀM ẢNH SLIDE\Bai17.png"/>
            <p:cNvPicPr>
              <a:picLocks noChangeAspect="1" noChangeArrowheads="1"/>
            </p:cNvPicPr>
            <p:nvPr/>
          </p:nvPicPr>
          <p:blipFill>
            <a:blip r:embed="rId14"/>
            <a:srcRect/>
            <a:stretch>
              <a:fillRect/>
            </a:stretch>
          </p:blipFill>
          <p:spPr bwMode="auto">
            <a:xfrm>
              <a:off x="3234494" y="2417605"/>
              <a:ext cx="801278" cy="433383"/>
            </a:xfrm>
            <a:prstGeom prst="rect">
              <a:avLst/>
            </a:prstGeom>
            <a:noFill/>
          </p:spPr>
        </p:pic>
        <p:sp>
          <p:nvSpPr>
            <p:cNvPr id="726" name="TextBox 725"/>
            <p:cNvSpPr txBox="1"/>
            <p:nvPr/>
          </p:nvSpPr>
          <p:spPr>
            <a:xfrm>
              <a:off x="3626935" y="2461740"/>
              <a:ext cx="375256" cy="3155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 defTabSz="609402"/>
              <a:r>
                <a:rPr lang="en-US" sz="2133" b="1" dirty="0" err="1">
                  <a:solidFill>
                    <a:prstClr val="black"/>
                  </a:solidFill>
                  <a:latin typeface="+mj-lt"/>
                  <a:cs typeface="Lato" pitchFamily="34" charset="0"/>
                </a:rPr>
                <a:t>bảy</a:t>
              </a:r>
              <a:endParaRPr lang="en-US" sz="2133" b="1" dirty="0">
                <a:solidFill>
                  <a:prstClr val="black"/>
                </a:solidFill>
                <a:latin typeface="+mj-lt"/>
                <a:cs typeface="Lato" pitchFamily="34" charset="0"/>
              </a:endParaRPr>
            </a:p>
          </p:txBody>
        </p:sp>
      </p:grpSp>
      <p:grpSp>
        <p:nvGrpSpPr>
          <p:cNvPr id="727" name="Group 726"/>
          <p:cNvGrpSpPr/>
          <p:nvPr/>
        </p:nvGrpSpPr>
        <p:grpSpPr>
          <a:xfrm>
            <a:off x="7121987" y="3690976"/>
            <a:ext cx="463532" cy="584647"/>
            <a:chOff x="3038368" y="2164171"/>
            <a:chExt cx="347770" cy="438637"/>
          </a:xfrm>
        </p:grpSpPr>
        <p:sp>
          <p:nvSpPr>
            <p:cNvPr id="728" name="Rounded Rectangle 727"/>
            <p:cNvSpPr/>
            <p:nvPr/>
          </p:nvSpPr>
          <p:spPr>
            <a:xfrm>
              <a:off x="3038368" y="2207784"/>
              <a:ext cx="347770" cy="383381"/>
            </a:xfrm>
            <a:prstGeom prst="roundRect">
              <a:avLst>
                <a:gd name="adj" fmla="val 24359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402"/>
              <a:endParaRPr lang="en-US" sz="2399" dirty="0">
                <a:solidFill>
                  <a:prstClr val="white"/>
                </a:solidFill>
                <a:latin typeface="+mj-lt"/>
              </a:endParaRPr>
            </a:p>
          </p:txBody>
        </p:sp>
        <p:sp>
          <p:nvSpPr>
            <p:cNvPr id="729" name="TextBox 728"/>
            <p:cNvSpPr txBox="1"/>
            <p:nvPr/>
          </p:nvSpPr>
          <p:spPr>
            <a:xfrm>
              <a:off x="3062299" y="2164171"/>
              <a:ext cx="281666" cy="43863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609402"/>
              <a:r>
                <a:rPr lang="en-US" sz="3199" b="1" dirty="0">
                  <a:solidFill>
                    <a:prstClr val="black"/>
                  </a:solidFill>
                  <a:latin typeface="+mj-lt"/>
                  <a:cs typeface="Lato" pitchFamily="34" charset="0"/>
                </a:rPr>
                <a:t>?</a:t>
              </a:r>
            </a:p>
          </p:txBody>
        </p:sp>
      </p:grpSp>
      <p:grpSp>
        <p:nvGrpSpPr>
          <p:cNvPr id="730" name="Group 729"/>
          <p:cNvGrpSpPr/>
          <p:nvPr/>
        </p:nvGrpSpPr>
        <p:grpSpPr>
          <a:xfrm>
            <a:off x="7120208" y="3691147"/>
            <a:ext cx="463532" cy="584647"/>
            <a:chOff x="3038368" y="2164171"/>
            <a:chExt cx="347770" cy="438637"/>
          </a:xfrm>
        </p:grpSpPr>
        <p:sp>
          <p:nvSpPr>
            <p:cNvPr id="731" name="Rounded Rectangle 730"/>
            <p:cNvSpPr/>
            <p:nvPr/>
          </p:nvSpPr>
          <p:spPr>
            <a:xfrm>
              <a:off x="3038368" y="2207784"/>
              <a:ext cx="347770" cy="383381"/>
            </a:xfrm>
            <a:prstGeom prst="roundRect">
              <a:avLst>
                <a:gd name="adj" fmla="val 24359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402"/>
              <a:endParaRPr lang="en-US" sz="2399" dirty="0">
                <a:solidFill>
                  <a:prstClr val="white"/>
                </a:solidFill>
                <a:latin typeface="+mj-lt"/>
              </a:endParaRPr>
            </a:p>
          </p:txBody>
        </p:sp>
        <p:sp>
          <p:nvSpPr>
            <p:cNvPr id="732" name="TextBox 731"/>
            <p:cNvSpPr txBox="1"/>
            <p:nvPr/>
          </p:nvSpPr>
          <p:spPr>
            <a:xfrm>
              <a:off x="3039997" y="2164171"/>
              <a:ext cx="294895" cy="43863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609402"/>
              <a:r>
                <a:rPr lang="en-US" sz="3199" b="1" dirty="0">
                  <a:solidFill>
                    <a:srgbClr val="4472C4"/>
                  </a:solidFill>
                  <a:latin typeface="+mj-lt"/>
                  <a:cs typeface="Lato" pitchFamily="34" charset="0"/>
                </a:rPr>
                <a:t>7</a:t>
              </a:r>
            </a:p>
          </p:txBody>
        </p:sp>
      </p:grpSp>
      <p:grpSp>
        <p:nvGrpSpPr>
          <p:cNvPr id="733" name="Group 732"/>
          <p:cNvGrpSpPr/>
          <p:nvPr/>
        </p:nvGrpSpPr>
        <p:grpSpPr>
          <a:xfrm>
            <a:off x="8597758" y="3328598"/>
            <a:ext cx="1263447" cy="577644"/>
            <a:chOff x="3234494" y="2417605"/>
            <a:chExt cx="801278" cy="433383"/>
          </a:xfrm>
        </p:grpSpPr>
        <p:pic>
          <p:nvPicPr>
            <p:cNvPr id="734" name="Picture 2" descr="F:\AAA-LÀM ẢNH SLIDE\Bai17.png"/>
            <p:cNvPicPr>
              <a:picLocks noChangeAspect="1" noChangeArrowheads="1"/>
            </p:cNvPicPr>
            <p:nvPr/>
          </p:nvPicPr>
          <p:blipFill>
            <a:blip r:embed="rId14"/>
            <a:srcRect/>
            <a:stretch>
              <a:fillRect/>
            </a:stretch>
          </p:blipFill>
          <p:spPr bwMode="auto">
            <a:xfrm>
              <a:off x="3234494" y="2417605"/>
              <a:ext cx="801278" cy="433383"/>
            </a:xfrm>
            <a:prstGeom prst="rect">
              <a:avLst/>
            </a:prstGeom>
            <a:noFill/>
          </p:spPr>
        </p:pic>
        <p:sp>
          <p:nvSpPr>
            <p:cNvPr id="735" name="TextBox 734"/>
            <p:cNvSpPr txBox="1"/>
            <p:nvPr/>
          </p:nvSpPr>
          <p:spPr>
            <a:xfrm>
              <a:off x="3605319" y="2461740"/>
              <a:ext cx="411936" cy="3155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 defTabSz="609402"/>
              <a:r>
                <a:rPr lang="en-US" sz="2133" b="1" dirty="0" err="1">
                  <a:solidFill>
                    <a:prstClr val="black"/>
                  </a:solidFill>
                  <a:latin typeface="+mj-lt"/>
                  <a:cs typeface="Lato" pitchFamily="34" charset="0"/>
                </a:rPr>
                <a:t>một</a:t>
              </a:r>
              <a:endParaRPr lang="en-US" sz="2133" b="1" dirty="0">
                <a:solidFill>
                  <a:prstClr val="black"/>
                </a:solidFill>
                <a:latin typeface="+mj-lt"/>
                <a:cs typeface="Lato" pitchFamily="34" charset="0"/>
              </a:endParaRPr>
            </a:p>
          </p:txBody>
        </p:sp>
      </p:grpSp>
      <p:grpSp>
        <p:nvGrpSpPr>
          <p:cNvPr id="736" name="Group 735"/>
          <p:cNvGrpSpPr/>
          <p:nvPr/>
        </p:nvGrpSpPr>
        <p:grpSpPr>
          <a:xfrm>
            <a:off x="8637999" y="3304533"/>
            <a:ext cx="463532" cy="584647"/>
            <a:chOff x="3038368" y="2164171"/>
            <a:chExt cx="347770" cy="438637"/>
          </a:xfrm>
        </p:grpSpPr>
        <p:sp>
          <p:nvSpPr>
            <p:cNvPr id="737" name="Rounded Rectangle 736"/>
            <p:cNvSpPr/>
            <p:nvPr/>
          </p:nvSpPr>
          <p:spPr>
            <a:xfrm>
              <a:off x="3038368" y="2207784"/>
              <a:ext cx="347770" cy="383381"/>
            </a:xfrm>
            <a:prstGeom prst="roundRect">
              <a:avLst>
                <a:gd name="adj" fmla="val 24359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402"/>
              <a:endParaRPr lang="en-US" sz="2399" dirty="0">
                <a:solidFill>
                  <a:prstClr val="white"/>
                </a:solidFill>
                <a:latin typeface="+mj-lt"/>
              </a:endParaRPr>
            </a:p>
          </p:txBody>
        </p:sp>
        <p:sp>
          <p:nvSpPr>
            <p:cNvPr id="738" name="TextBox 737"/>
            <p:cNvSpPr txBox="1"/>
            <p:nvPr/>
          </p:nvSpPr>
          <p:spPr>
            <a:xfrm>
              <a:off x="3062299" y="2164171"/>
              <a:ext cx="281666" cy="43863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609402"/>
              <a:r>
                <a:rPr lang="en-US" sz="3199" b="1" dirty="0">
                  <a:solidFill>
                    <a:prstClr val="black"/>
                  </a:solidFill>
                  <a:latin typeface="+mj-lt"/>
                  <a:cs typeface="Lato" pitchFamily="34" charset="0"/>
                </a:rPr>
                <a:t>?</a:t>
              </a:r>
            </a:p>
          </p:txBody>
        </p:sp>
      </p:grpSp>
      <p:grpSp>
        <p:nvGrpSpPr>
          <p:cNvPr id="739" name="Group 738"/>
          <p:cNvGrpSpPr/>
          <p:nvPr/>
        </p:nvGrpSpPr>
        <p:grpSpPr>
          <a:xfrm>
            <a:off x="8636221" y="3304703"/>
            <a:ext cx="463532" cy="584647"/>
            <a:chOff x="3038368" y="2164171"/>
            <a:chExt cx="347770" cy="438637"/>
          </a:xfrm>
        </p:grpSpPr>
        <p:sp>
          <p:nvSpPr>
            <p:cNvPr id="740" name="Rounded Rectangle 739"/>
            <p:cNvSpPr/>
            <p:nvPr/>
          </p:nvSpPr>
          <p:spPr>
            <a:xfrm>
              <a:off x="3038368" y="2207784"/>
              <a:ext cx="347770" cy="383381"/>
            </a:xfrm>
            <a:prstGeom prst="roundRect">
              <a:avLst>
                <a:gd name="adj" fmla="val 24359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402"/>
              <a:endParaRPr lang="en-US" sz="2399" dirty="0">
                <a:solidFill>
                  <a:prstClr val="white"/>
                </a:solidFill>
                <a:latin typeface="+mj-lt"/>
              </a:endParaRPr>
            </a:p>
          </p:txBody>
        </p:sp>
        <p:sp>
          <p:nvSpPr>
            <p:cNvPr id="741" name="TextBox 740"/>
            <p:cNvSpPr txBox="1"/>
            <p:nvPr/>
          </p:nvSpPr>
          <p:spPr>
            <a:xfrm>
              <a:off x="3039997" y="2164171"/>
              <a:ext cx="294895" cy="43863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609402"/>
              <a:r>
                <a:rPr lang="en-US" sz="3199" b="1" dirty="0">
                  <a:solidFill>
                    <a:srgbClr val="4472C4"/>
                  </a:solidFill>
                  <a:latin typeface="+mj-lt"/>
                  <a:cs typeface="Lato" pitchFamily="34" charset="0"/>
                </a:rPr>
                <a:t>1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039548715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rgb" dir="cw">
                                      <p:cBhvr override="childStyle">
                                        <p:cTn id="6" dur="200" fill="hold"/>
                                        <p:tgtEl>
                                          <p:spTgt spid="48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7" dur="200" fill="hold"/>
                                        <p:tgtEl>
                                          <p:spTgt spid="48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8" dur="200" fill="hold"/>
                                        <p:tgtEl>
                                          <p:spTgt spid="48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200" fill="hold"/>
                                        <p:tgtEl>
                                          <p:spTgt spid="48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8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8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48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48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rgb" dir="cw">
                                      <p:cBhvr override="childStyle">
                                        <p:cTn id="16" dur="200" fill="hold"/>
                                        <p:tgtEl>
                                          <p:spTgt spid="48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7" dur="200" fill="hold"/>
                                        <p:tgtEl>
                                          <p:spTgt spid="48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8" dur="200" fill="hold"/>
                                        <p:tgtEl>
                                          <p:spTgt spid="48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9" dur="200" fill="hold"/>
                                        <p:tgtEl>
                                          <p:spTgt spid="48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2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8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8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48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48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rgb" dir="cw">
                                      <p:cBhvr override="childStyle">
                                        <p:cTn id="26" dur="200" fill="hold"/>
                                        <p:tgtEl>
                                          <p:spTgt spid="48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27" dur="200" fill="hold"/>
                                        <p:tgtEl>
                                          <p:spTgt spid="48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8" dur="200" fill="hold"/>
                                        <p:tgtEl>
                                          <p:spTgt spid="48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9" dur="200" fill="hold"/>
                                        <p:tgtEl>
                                          <p:spTgt spid="48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3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8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8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48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48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rgb" dir="cw">
                                      <p:cBhvr override="childStyle">
                                        <p:cTn id="36" dur="200" fill="hold"/>
                                        <p:tgtEl>
                                          <p:spTgt spid="49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37" dur="200" fill="hold"/>
                                        <p:tgtEl>
                                          <p:spTgt spid="49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8" dur="200" fill="hold"/>
                                        <p:tgtEl>
                                          <p:spTgt spid="49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9" dur="200" fill="hold"/>
                                        <p:tgtEl>
                                          <p:spTgt spid="49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4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9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9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49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49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rgb" dir="cw">
                                      <p:cBhvr override="childStyle">
                                        <p:cTn id="46" dur="200" fill="hold"/>
                                        <p:tgtEl>
                                          <p:spTgt spid="48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47" dur="200" fill="hold"/>
                                        <p:tgtEl>
                                          <p:spTgt spid="48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48" dur="200" fill="hold"/>
                                        <p:tgtEl>
                                          <p:spTgt spid="48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9" dur="200" fill="hold"/>
                                        <p:tgtEl>
                                          <p:spTgt spid="48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5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8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8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48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48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rgb" dir="cw">
                                      <p:cBhvr override="childStyle">
                                        <p:cTn id="56" dur="200" fill="hold"/>
                                        <p:tgtEl>
                                          <p:spTgt spid="49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57" dur="200" fill="hold"/>
                                        <p:tgtEl>
                                          <p:spTgt spid="49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58" dur="200" fill="hold"/>
                                        <p:tgtEl>
                                          <p:spTgt spid="49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9" dur="200" fill="hold"/>
                                        <p:tgtEl>
                                          <p:spTgt spid="49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6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9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9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49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49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rgb" dir="cw">
                                      <p:cBhvr override="childStyle">
                                        <p:cTn id="66" dur="200" fill="hold"/>
                                        <p:tgtEl>
                                          <p:spTgt spid="49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67" dur="200" fill="hold"/>
                                        <p:tgtEl>
                                          <p:spTgt spid="49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68" dur="200" fill="hold"/>
                                        <p:tgtEl>
                                          <p:spTgt spid="49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9" dur="200" fill="hold"/>
                                        <p:tgtEl>
                                          <p:spTgt spid="49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7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9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9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49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49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rgb" dir="cw">
                                      <p:cBhvr override="childStyle">
                                        <p:cTn id="76" dur="200" fill="hold"/>
                                        <p:tgtEl>
                                          <p:spTgt spid="50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77" dur="200" fill="hold"/>
                                        <p:tgtEl>
                                          <p:spTgt spid="50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78" dur="200" fill="hold"/>
                                        <p:tgtEl>
                                          <p:spTgt spid="50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9" dur="200" fill="hold"/>
                                        <p:tgtEl>
                                          <p:spTgt spid="50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8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0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0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50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8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50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8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rgb" dir="cw">
                                      <p:cBhvr override="childStyle">
                                        <p:cTn id="86" dur="200" fill="hold"/>
                                        <p:tgtEl>
                                          <p:spTgt spid="50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87" dur="200" fill="hold"/>
                                        <p:tgtEl>
                                          <p:spTgt spid="50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88" dur="200" fill="hold"/>
                                        <p:tgtEl>
                                          <p:spTgt spid="50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9" dur="200" fill="hold"/>
                                        <p:tgtEl>
                                          <p:spTgt spid="50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9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0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9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0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50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9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50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rgb" dir="cw">
                                      <p:cBhvr override="childStyle">
                                        <p:cTn id="96" dur="200" fill="hold"/>
                                        <p:tgtEl>
                                          <p:spTgt spid="50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97" dur="200" fill="hold"/>
                                        <p:tgtEl>
                                          <p:spTgt spid="50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98" dur="200" fill="hold"/>
                                        <p:tgtEl>
                                          <p:spTgt spid="50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9" dur="200" fill="hold"/>
                                        <p:tgtEl>
                                          <p:spTgt spid="50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0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0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0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0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50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50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0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rgb" dir="cw">
                                      <p:cBhvr override="childStyle">
                                        <p:cTn id="106" dur="200" fill="hold"/>
                                        <p:tgtEl>
                                          <p:spTgt spid="5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07" dur="200" fill="hold"/>
                                        <p:tgtEl>
                                          <p:spTgt spid="5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08" dur="200" fill="hold"/>
                                        <p:tgtEl>
                                          <p:spTgt spid="5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9" dur="200" fill="hold"/>
                                        <p:tgtEl>
                                          <p:spTgt spid="5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1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1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5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1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5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rgb" dir="cw">
                                      <p:cBhvr override="childStyle">
                                        <p:cTn id="116" dur="200" fill="hold"/>
                                        <p:tgtEl>
                                          <p:spTgt spid="5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17" dur="200" fill="hold"/>
                                        <p:tgtEl>
                                          <p:spTgt spid="5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18" dur="200" fill="hold"/>
                                        <p:tgtEl>
                                          <p:spTgt spid="5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9" dur="200" fill="hold"/>
                                        <p:tgtEl>
                                          <p:spTgt spid="5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2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5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2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5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2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rgb" dir="cw">
                                      <p:cBhvr override="childStyle">
                                        <p:cTn id="126" dur="200" fill="hold"/>
                                        <p:tgtEl>
                                          <p:spTgt spid="5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27" dur="200" fill="hold"/>
                                        <p:tgtEl>
                                          <p:spTgt spid="5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28" dur="200" fill="hold"/>
                                        <p:tgtEl>
                                          <p:spTgt spid="5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9" dur="200" fill="hold"/>
                                        <p:tgtEl>
                                          <p:spTgt spid="51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3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3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5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3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5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3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rgb" dir="cw">
                                      <p:cBhvr override="childStyle">
                                        <p:cTn id="136" dur="200" fill="hold"/>
                                        <p:tgtEl>
                                          <p:spTgt spid="51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37" dur="200" fill="hold"/>
                                        <p:tgtEl>
                                          <p:spTgt spid="5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38" dur="200" fill="hold"/>
                                        <p:tgtEl>
                                          <p:spTgt spid="5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9" dur="200" fill="hold"/>
                                        <p:tgtEl>
                                          <p:spTgt spid="5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4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5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5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4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rgb" dir="cw">
                                      <p:cBhvr override="childStyle">
                                        <p:cTn id="146" dur="200" fill="hold"/>
                                        <p:tgtEl>
                                          <p:spTgt spid="52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47" dur="200" fill="hold"/>
                                        <p:tgtEl>
                                          <p:spTgt spid="52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48" dur="200" fill="hold"/>
                                        <p:tgtEl>
                                          <p:spTgt spid="52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9" dur="200" fill="hold"/>
                                        <p:tgtEl>
                                          <p:spTgt spid="52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5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5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5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5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5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5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rgb" dir="cw">
                                      <p:cBhvr override="childStyle">
                                        <p:cTn id="156" dur="200" fill="hold"/>
                                        <p:tgtEl>
                                          <p:spTgt spid="5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57" dur="200" fill="hold"/>
                                        <p:tgtEl>
                                          <p:spTgt spid="5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58" dur="200" fill="hold"/>
                                        <p:tgtEl>
                                          <p:spTgt spid="5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9" dur="200" fill="hold"/>
                                        <p:tgtEl>
                                          <p:spTgt spid="52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6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6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5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5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6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rgb" dir="cw">
                                      <p:cBhvr override="childStyle">
                                        <p:cTn id="166" dur="200" fill="hold"/>
                                        <p:tgtEl>
                                          <p:spTgt spid="52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67" dur="200" fill="hold"/>
                                        <p:tgtEl>
                                          <p:spTgt spid="52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68" dur="200" fill="hold"/>
                                        <p:tgtEl>
                                          <p:spTgt spid="52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9" dur="200" fill="hold"/>
                                        <p:tgtEl>
                                          <p:spTgt spid="52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7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7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5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7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5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rgb" dir="cw">
                                      <p:cBhvr override="childStyle">
                                        <p:cTn id="176" dur="200" fill="hold"/>
                                        <p:tgtEl>
                                          <p:spTgt spid="53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77" dur="200" fill="hold"/>
                                        <p:tgtEl>
                                          <p:spTgt spid="53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78" dur="200" fill="hold"/>
                                        <p:tgtEl>
                                          <p:spTgt spid="53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9" dur="200" fill="hold"/>
                                        <p:tgtEl>
                                          <p:spTgt spid="53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8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8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5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8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5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8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rgb" dir="cw">
                                      <p:cBhvr override="childStyle">
                                        <p:cTn id="186" dur="200" fill="hold"/>
                                        <p:tgtEl>
                                          <p:spTgt spid="53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87" dur="200" fill="hold"/>
                                        <p:tgtEl>
                                          <p:spTgt spid="53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88" dur="200" fill="hold"/>
                                        <p:tgtEl>
                                          <p:spTgt spid="53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89" dur="200" fill="hold"/>
                                        <p:tgtEl>
                                          <p:spTgt spid="53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9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9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5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9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5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9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rgb" dir="cw">
                                      <p:cBhvr override="childStyle">
                                        <p:cTn id="196" dur="200" fill="hold"/>
                                        <p:tgtEl>
                                          <p:spTgt spid="54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97" dur="200" fill="hold"/>
                                        <p:tgtEl>
                                          <p:spTgt spid="54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98" dur="200" fill="hold"/>
                                        <p:tgtEl>
                                          <p:spTgt spid="54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99" dur="200" fill="hold"/>
                                        <p:tgtEl>
                                          <p:spTgt spid="54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20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0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0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0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5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0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5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0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rgb" dir="cw">
                                      <p:cBhvr override="childStyle">
                                        <p:cTn id="206" dur="200" fill="hold"/>
                                        <p:tgtEl>
                                          <p:spTgt spid="53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207" dur="200" fill="hold"/>
                                        <p:tgtEl>
                                          <p:spTgt spid="53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08" dur="200" fill="hold"/>
                                        <p:tgtEl>
                                          <p:spTgt spid="53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09" dur="200" fill="hold"/>
                                        <p:tgtEl>
                                          <p:spTgt spid="53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21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1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5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1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5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1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rgb" dir="cw">
                                      <p:cBhvr override="childStyle">
                                        <p:cTn id="216" dur="200" fill="hold"/>
                                        <p:tgtEl>
                                          <p:spTgt spid="54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217" dur="200" fill="hold"/>
                                        <p:tgtEl>
                                          <p:spTgt spid="5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18" dur="200" fill="hold"/>
                                        <p:tgtEl>
                                          <p:spTgt spid="5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19" dur="200" fill="hold"/>
                                        <p:tgtEl>
                                          <p:spTgt spid="54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22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2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4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2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4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2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54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54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2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rgb" dir="cw">
                                      <p:cBhvr override="childStyle">
                                        <p:cTn id="226" dur="200" fill="hold"/>
                                        <p:tgtEl>
                                          <p:spTgt spid="54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227" dur="200" fill="hold"/>
                                        <p:tgtEl>
                                          <p:spTgt spid="54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28" dur="200" fill="hold"/>
                                        <p:tgtEl>
                                          <p:spTgt spid="54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29" dur="200" fill="hold"/>
                                        <p:tgtEl>
                                          <p:spTgt spid="54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23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3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4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3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4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3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54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3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54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3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rgb" dir="cw">
                                      <p:cBhvr override="childStyle">
                                        <p:cTn id="236" dur="200" fill="hold"/>
                                        <p:tgtEl>
                                          <p:spTgt spid="54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237" dur="200" fill="hold"/>
                                        <p:tgtEl>
                                          <p:spTgt spid="54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38" dur="200" fill="hold"/>
                                        <p:tgtEl>
                                          <p:spTgt spid="54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39" dur="200" fill="hold"/>
                                        <p:tgtEl>
                                          <p:spTgt spid="54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24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4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4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4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4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4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54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4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54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4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rgb" dir="cw">
                                      <p:cBhvr override="childStyle">
                                        <p:cTn id="246" dur="200" fill="hold"/>
                                        <p:tgtEl>
                                          <p:spTgt spid="55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247" dur="200" fill="hold"/>
                                        <p:tgtEl>
                                          <p:spTgt spid="55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48" dur="200" fill="hold"/>
                                        <p:tgtEl>
                                          <p:spTgt spid="55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49" dur="200" fill="hold"/>
                                        <p:tgtEl>
                                          <p:spTgt spid="55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25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5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5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5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5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5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rgb" dir="cw">
                                      <p:cBhvr override="childStyle">
                                        <p:cTn id="256" dur="200" fill="hold"/>
                                        <p:tgtEl>
                                          <p:spTgt spid="55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257" dur="200" fill="hold"/>
                                        <p:tgtEl>
                                          <p:spTgt spid="55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58" dur="200" fill="hold"/>
                                        <p:tgtEl>
                                          <p:spTgt spid="55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59" dur="200" fill="hold"/>
                                        <p:tgtEl>
                                          <p:spTgt spid="55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26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6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5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6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5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6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55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6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55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6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rgb" dir="cw">
                                      <p:cBhvr override="childStyle">
                                        <p:cTn id="266" dur="200" fill="hold"/>
                                        <p:tgtEl>
                                          <p:spTgt spid="55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267" dur="200" fill="hold"/>
                                        <p:tgtEl>
                                          <p:spTgt spid="55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68" dur="200" fill="hold"/>
                                        <p:tgtEl>
                                          <p:spTgt spid="55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69" dur="200" fill="hold"/>
                                        <p:tgtEl>
                                          <p:spTgt spid="55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27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5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7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5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55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7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55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7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rgb" dir="cw">
                                      <p:cBhvr override="childStyle">
                                        <p:cTn id="276" dur="200" fill="hold"/>
                                        <p:tgtEl>
                                          <p:spTgt spid="56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277" dur="200" fill="hold"/>
                                        <p:tgtEl>
                                          <p:spTgt spid="56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78" dur="200" fill="hold"/>
                                        <p:tgtEl>
                                          <p:spTgt spid="56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79" dur="200" fill="hold"/>
                                        <p:tgtEl>
                                          <p:spTgt spid="56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28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8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6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8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6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8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56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8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56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8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rgb" dir="cw">
                                      <p:cBhvr override="childStyle">
                                        <p:cTn id="286" dur="200" fill="hold"/>
                                        <p:tgtEl>
                                          <p:spTgt spid="56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287" dur="200" fill="hold"/>
                                        <p:tgtEl>
                                          <p:spTgt spid="56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88" dur="200" fill="hold"/>
                                        <p:tgtEl>
                                          <p:spTgt spid="56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89" dur="200" fill="hold"/>
                                        <p:tgtEl>
                                          <p:spTgt spid="56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29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9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6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9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6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9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56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9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56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9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rgb" dir="cw">
                                      <p:cBhvr override="childStyle">
                                        <p:cTn id="296" dur="200" fill="hold"/>
                                        <p:tgtEl>
                                          <p:spTgt spid="56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297" dur="200" fill="hold"/>
                                        <p:tgtEl>
                                          <p:spTgt spid="56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98" dur="200" fill="hold"/>
                                        <p:tgtEl>
                                          <p:spTgt spid="56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99" dur="200" fill="hold"/>
                                        <p:tgtEl>
                                          <p:spTgt spid="56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30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0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6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0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6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0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56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0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56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0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rgb" dir="cw">
                                      <p:cBhvr override="childStyle">
                                        <p:cTn id="306" dur="200" fill="hold"/>
                                        <p:tgtEl>
                                          <p:spTgt spid="57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307" dur="200" fill="hold"/>
                                        <p:tgtEl>
                                          <p:spTgt spid="57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08" dur="200" fill="hold"/>
                                        <p:tgtEl>
                                          <p:spTgt spid="57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09" dur="200" fill="hold"/>
                                        <p:tgtEl>
                                          <p:spTgt spid="57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31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1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7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1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7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1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57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1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57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1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rgb" dir="cw">
                                      <p:cBhvr override="childStyle">
                                        <p:cTn id="316" dur="200" fill="hold"/>
                                        <p:tgtEl>
                                          <p:spTgt spid="57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317" dur="200" fill="hold"/>
                                        <p:tgtEl>
                                          <p:spTgt spid="57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18" dur="200" fill="hold"/>
                                        <p:tgtEl>
                                          <p:spTgt spid="57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19" dur="200" fill="hold"/>
                                        <p:tgtEl>
                                          <p:spTgt spid="57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32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2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7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2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7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2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57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2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57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2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rgb" dir="cw">
                                      <p:cBhvr override="childStyle">
                                        <p:cTn id="326" dur="200" fill="hold"/>
                                        <p:tgtEl>
                                          <p:spTgt spid="58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327" dur="200" fill="hold"/>
                                        <p:tgtEl>
                                          <p:spTgt spid="58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28" dur="200" fill="hold"/>
                                        <p:tgtEl>
                                          <p:spTgt spid="58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29" dur="200" fill="hold"/>
                                        <p:tgtEl>
                                          <p:spTgt spid="58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33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3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8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3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8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3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58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3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58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3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rgb" dir="cw">
                                      <p:cBhvr override="childStyle">
                                        <p:cTn id="336" dur="200" fill="hold"/>
                                        <p:tgtEl>
                                          <p:spTgt spid="58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337" dur="200" fill="hold"/>
                                        <p:tgtEl>
                                          <p:spTgt spid="58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38" dur="200" fill="hold"/>
                                        <p:tgtEl>
                                          <p:spTgt spid="58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39" dur="200" fill="hold"/>
                                        <p:tgtEl>
                                          <p:spTgt spid="58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34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4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8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4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8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4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58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4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58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4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rgb" dir="cw">
                                      <p:cBhvr override="childStyle">
                                        <p:cTn id="346" dur="200" fill="hold"/>
                                        <p:tgtEl>
                                          <p:spTgt spid="58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347" dur="200" fill="hold"/>
                                        <p:tgtEl>
                                          <p:spTgt spid="58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48" dur="200" fill="hold"/>
                                        <p:tgtEl>
                                          <p:spTgt spid="58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49" dur="200" fill="hold"/>
                                        <p:tgtEl>
                                          <p:spTgt spid="58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35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5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8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5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8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5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58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5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58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5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rgb" dir="cw">
                                      <p:cBhvr override="childStyle">
                                        <p:cTn id="356" dur="200" fill="hold"/>
                                        <p:tgtEl>
                                          <p:spTgt spid="59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357" dur="200" fill="hold"/>
                                        <p:tgtEl>
                                          <p:spTgt spid="59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58" dur="200" fill="hold"/>
                                        <p:tgtEl>
                                          <p:spTgt spid="59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59" dur="200" fill="hold"/>
                                        <p:tgtEl>
                                          <p:spTgt spid="59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36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6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9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6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9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6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59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6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59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6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rgb" dir="cw">
                                      <p:cBhvr override="childStyle">
                                        <p:cTn id="366" dur="200" fill="hold"/>
                                        <p:tgtEl>
                                          <p:spTgt spid="59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367" dur="200" fill="hold"/>
                                        <p:tgtEl>
                                          <p:spTgt spid="59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68" dur="200" fill="hold"/>
                                        <p:tgtEl>
                                          <p:spTgt spid="59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69" dur="200" fill="hold"/>
                                        <p:tgtEl>
                                          <p:spTgt spid="59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37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7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9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7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9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7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59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7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59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7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rgb" dir="cw">
                                      <p:cBhvr override="childStyle">
                                        <p:cTn id="376" dur="200" fill="hold"/>
                                        <p:tgtEl>
                                          <p:spTgt spid="59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377" dur="200" fill="hold"/>
                                        <p:tgtEl>
                                          <p:spTgt spid="59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78" dur="200" fill="hold"/>
                                        <p:tgtEl>
                                          <p:spTgt spid="59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79" dur="200" fill="hold"/>
                                        <p:tgtEl>
                                          <p:spTgt spid="59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38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8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9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8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9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8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59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8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59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8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rgb" dir="cw">
                                      <p:cBhvr override="childStyle">
                                        <p:cTn id="386" dur="200" fill="hold"/>
                                        <p:tgtEl>
                                          <p:spTgt spid="60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387" dur="200" fill="hold"/>
                                        <p:tgtEl>
                                          <p:spTgt spid="60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88" dur="200" fill="hold"/>
                                        <p:tgtEl>
                                          <p:spTgt spid="60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89" dur="200" fill="hold"/>
                                        <p:tgtEl>
                                          <p:spTgt spid="60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39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9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0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9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0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9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60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9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60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9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rgb" dir="cw">
                                      <p:cBhvr override="childStyle">
                                        <p:cTn id="396" dur="200" fill="hold"/>
                                        <p:tgtEl>
                                          <p:spTgt spid="60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397" dur="200" fill="hold"/>
                                        <p:tgtEl>
                                          <p:spTgt spid="60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98" dur="200" fill="hold"/>
                                        <p:tgtEl>
                                          <p:spTgt spid="60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99" dur="200" fill="hold"/>
                                        <p:tgtEl>
                                          <p:spTgt spid="60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40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0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0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0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0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0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60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0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60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0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rgb" dir="cw">
                                      <p:cBhvr override="childStyle">
                                        <p:cTn id="406" dur="200" fill="hold"/>
                                        <p:tgtEl>
                                          <p:spTgt spid="60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407" dur="200" fill="hold"/>
                                        <p:tgtEl>
                                          <p:spTgt spid="60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408" dur="200" fill="hold"/>
                                        <p:tgtEl>
                                          <p:spTgt spid="60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09" dur="200" fill="hold"/>
                                        <p:tgtEl>
                                          <p:spTgt spid="60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41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1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0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1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0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1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60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1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60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1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rgb" dir="cw">
                                      <p:cBhvr override="childStyle">
                                        <p:cTn id="416" dur="200" fill="hold"/>
                                        <p:tgtEl>
                                          <p:spTgt spid="59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417" dur="200" fill="hold"/>
                                        <p:tgtEl>
                                          <p:spTgt spid="59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418" dur="200" fill="hold"/>
                                        <p:tgtEl>
                                          <p:spTgt spid="59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19" dur="200" fill="hold"/>
                                        <p:tgtEl>
                                          <p:spTgt spid="59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42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2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9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2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9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2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59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2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59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2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rgb" dir="cw">
                                      <p:cBhvr override="childStyle">
                                        <p:cTn id="426" dur="200" fill="hold"/>
                                        <p:tgtEl>
                                          <p:spTgt spid="6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427" dur="200" fill="hold"/>
                                        <p:tgtEl>
                                          <p:spTgt spid="6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428" dur="200" fill="hold"/>
                                        <p:tgtEl>
                                          <p:spTgt spid="6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29" dur="200" fill="hold"/>
                                        <p:tgtEl>
                                          <p:spTgt spid="6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43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3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3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3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6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3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6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3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rgb" dir="cw">
                                      <p:cBhvr override="childStyle">
                                        <p:cTn id="436" dur="200" fill="hold"/>
                                        <p:tgtEl>
                                          <p:spTgt spid="6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437" dur="200" fill="hold"/>
                                        <p:tgtEl>
                                          <p:spTgt spid="6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438" dur="200" fill="hold"/>
                                        <p:tgtEl>
                                          <p:spTgt spid="6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39" dur="200" fill="hold"/>
                                        <p:tgtEl>
                                          <p:spTgt spid="6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44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4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4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4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6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4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6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4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rgb" dir="cw">
                                      <p:cBhvr override="childStyle">
                                        <p:cTn id="446" dur="200" fill="hold"/>
                                        <p:tgtEl>
                                          <p:spTgt spid="61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447" dur="200" fill="hold"/>
                                        <p:tgtEl>
                                          <p:spTgt spid="6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448" dur="200" fill="hold"/>
                                        <p:tgtEl>
                                          <p:spTgt spid="6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49" dur="200" fill="hold"/>
                                        <p:tgtEl>
                                          <p:spTgt spid="61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45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5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5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5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6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5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6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5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rgb" dir="cw">
                                      <p:cBhvr override="childStyle">
                                        <p:cTn id="456" dur="200" fill="hold"/>
                                        <p:tgtEl>
                                          <p:spTgt spid="62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457" dur="200" fill="hold"/>
                                        <p:tgtEl>
                                          <p:spTgt spid="62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458" dur="200" fill="hold"/>
                                        <p:tgtEl>
                                          <p:spTgt spid="62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59" dur="200" fill="hold"/>
                                        <p:tgtEl>
                                          <p:spTgt spid="62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46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6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6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6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6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6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6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6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rgb" dir="cw">
                                      <p:cBhvr override="childStyle">
                                        <p:cTn id="466" dur="200" fill="hold"/>
                                        <p:tgtEl>
                                          <p:spTgt spid="62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467" dur="200" fill="hold"/>
                                        <p:tgtEl>
                                          <p:spTgt spid="6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468" dur="200" fill="hold"/>
                                        <p:tgtEl>
                                          <p:spTgt spid="6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69" dur="200" fill="hold"/>
                                        <p:tgtEl>
                                          <p:spTgt spid="62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47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7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7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7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6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7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6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7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rgb" dir="cw">
                                      <p:cBhvr override="childStyle">
                                        <p:cTn id="476" dur="200" fill="hold"/>
                                        <p:tgtEl>
                                          <p:spTgt spid="62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477" dur="200" fill="hold"/>
                                        <p:tgtEl>
                                          <p:spTgt spid="6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478" dur="200" fill="hold"/>
                                        <p:tgtEl>
                                          <p:spTgt spid="6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79" dur="200" fill="hold"/>
                                        <p:tgtEl>
                                          <p:spTgt spid="6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48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8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8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8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6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8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6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8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rgb" dir="cw">
                                      <p:cBhvr override="childStyle">
                                        <p:cTn id="486" dur="200" fill="hold"/>
                                        <p:tgtEl>
                                          <p:spTgt spid="62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487" dur="200" fill="hold"/>
                                        <p:tgtEl>
                                          <p:spTgt spid="62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488" dur="200" fill="hold"/>
                                        <p:tgtEl>
                                          <p:spTgt spid="62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89" dur="200" fill="hold"/>
                                        <p:tgtEl>
                                          <p:spTgt spid="62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49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9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9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9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6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9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6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9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rgb" dir="cw">
                                      <p:cBhvr override="childStyle">
                                        <p:cTn id="496" dur="200" fill="hold"/>
                                        <p:tgtEl>
                                          <p:spTgt spid="63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497" dur="200" fill="hold"/>
                                        <p:tgtEl>
                                          <p:spTgt spid="63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498" dur="200" fill="hold"/>
                                        <p:tgtEl>
                                          <p:spTgt spid="63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99" dur="200" fill="hold"/>
                                        <p:tgtEl>
                                          <p:spTgt spid="63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50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0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0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0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6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0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6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0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rgb" dir="cw">
                                      <p:cBhvr override="childStyle">
                                        <p:cTn id="506" dur="200" fill="hold"/>
                                        <p:tgtEl>
                                          <p:spTgt spid="63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507" dur="200" fill="hold"/>
                                        <p:tgtEl>
                                          <p:spTgt spid="63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508" dur="200" fill="hold"/>
                                        <p:tgtEl>
                                          <p:spTgt spid="63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09" dur="200" fill="hold"/>
                                        <p:tgtEl>
                                          <p:spTgt spid="63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51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1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1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1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6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1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6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1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rgb" dir="cw">
                                      <p:cBhvr override="childStyle">
                                        <p:cTn id="516" dur="200" fill="hold"/>
                                        <p:tgtEl>
                                          <p:spTgt spid="63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517" dur="200" fill="hold"/>
                                        <p:tgtEl>
                                          <p:spTgt spid="63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518" dur="200" fill="hold"/>
                                        <p:tgtEl>
                                          <p:spTgt spid="63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19" dur="200" fill="hold"/>
                                        <p:tgtEl>
                                          <p:spTgt spid="63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52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2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2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2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6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2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6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2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rgb" dir="cw">
                                      <p:cBhvr override="childStyle">
                                        <p:cTn id="526" dur="200" fill="hold"/>
                                        <p:tgtEl>
                                          <p:spTgt spid="64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527" dur="200" fill="hold"/>
                                        <p:tgtEl>
                                          <p:spTgt spid="64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528" dur="200" fill="hold"/>
                                        <p:tgtEl>
                                          <p:spTgt spid="64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29" dur="200" fill="hold"/>
                                        <p:tgtEl>
                                          <p:spTgt spid="64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53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3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3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3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6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3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6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3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rgb" dir="cw">
                                      <p:cBhvr override="childStyle">
                                        <p:cTn id="536" dur="200" fill="hold"/>
                                        <p:tgtEl>
                                          <p:spTgt spid="64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537" dur="200" fill="hold"/>
                                        <p:tgtEl>
                                          <p:spTgt spid="6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538" dur="200" fill="hold"/>
                                        <p:tgtEl>
                                          <p:spTgt spid="6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39" dur="200" fill="hold"/>
                                        <p:tgtEl>
                                          <p:spTgt spid="64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54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4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4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4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6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4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6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4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rgb" dir="cw">
                                      <p:cBhvr override="childStyle">
                                        <p:cTn id="546" dur="200" fill="hold"/>
                                        <p:tgtEl>
                                          <p:spTgt spid="64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547" dur="200" fill="hold"/>
                                        <p:tgtEl>
                                          <p:spTgt spid="64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548" dur="200" fill="hold"/>
                                        <p:tgtEl>
                                          <p:spTgt spid="64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49" dur="200" fill="hold"/>
                                        <p:tgtEl>
                                          <p:spTgt spid="64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55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5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5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5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6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5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6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555" restart="whenNotActive" fill="hold" evtFilter="cancelBubble" nodeType="interactiveSeq">
                <p:stCondLst>
                  <p:cond evt="onClick" delay="0">
                    <p:tgtEl>
                      <p:spTgt spid="66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56" fill="hold">
                      <p:stCondLst>
                        <p:cond delay="0"/>
                      </p:stCondLst>
                      <p:childTnLst>
                        <p:par>
                          <p:cTn id="557" fill="hold">
                            <p:stCondLst>
                              <p:cond delay="0"/>
                            </p:stCondLst>
                            <p:childTnLst>
                              <p:par>
                                <p:cTn id="558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0" dur="500" fill="hold"/>
                                        <p:tgtEl>
                                          <p:spTgt spid="4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1" dur="500" fill="hold"/>
                                        <p:tgtEl>
                                          <p:spTgt spid="4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2" dur="500"/>
                                        <p:tgtEl>
                                          <p:spTgt spid="4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60"/>
                  </p:tgtEl>
                </p:cond>
              </p:nextCondLst>
            </p:seq>
            <p:seq concurrent="1" nextAc="seek">
              <p:cTn id="563" restart="whenNotActive" fill="hold" evtFilter="cancelBubble" nodeType="interactiveSeq">
                <p:stCondLst>
                  <p:cond evt="onClick" delay="0">
                    <p:tgtEl>
                      <p:spTgt spid="66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4" fill="hold">
                      <p:stCondLst>
                        <p:cond delay="0"/>
                      </p:stCondLst>
                      <p:childTnLst>
                        <p:par>
                          <p:cTn id="565" fill="hold">
                            <p:stCondLst>
                              <p:cond delay="0"/>
                            </p:stCondLst>
                            <p:childTnLst>
                              <p:par>
                                <p:cTn id="56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8" dur="500" fill="hold"/>
                                        <p:tgtEl>
                                          <p:spTgt spid="4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9" dur="500" fill="hold"/>
                                        <p:tgtEl>
                                          <p:spTgt spid="4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0" dur="500"/>
                                        <p:tgtEl>
                                          <p:spTgt spid="4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67"/>
                  </p:tgtEl>
                </p:cond>
              </p:nextCondLst>
            </p:seq>
            <p:seq concurrent="1" nextAc="seek">
              <p:cTn id="571" restart="whenNotActive" fill="hold" evtFilter="cancelBubble" nodeType="interactiveSeq">
                <p:stCondLst>
                  <p:cond evt="onClick" delay="0">
                    <p:tgtEl>
                      <p:spTgt spid="67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2" fill="hold">
                      <p:stCondLst>
                        <p:cond delay="0"/>
                      </p:stCondLst>
                      <p:childTnLst>
                        <p:par>
                          <p:cTn id="573" fill="hold">
                            <p:stCondLst>
                              <p:cond delay="0"/>
                            </p:stCondLst>
                            <p:childTnLst>
                              <p:par>
                                <p:cTn id="574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6" dur="500" fill="hold"/>
                                        <p:tgtEl>
                                          <p:spTgt spid="4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7" dur="500" fill="hold"/>
                                        <p:tgtEl>
                                          <p:spTgt spid="4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8" dur="500"/>
                                        <p:tgtEl>
                                          <p:spTgt spid="4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74"/>
                  </p:tgtEl>
                </p:cond>
              </p:nextCondLst>
            </p:seq>
            <p:seq concurrent="1" nextAc="seek">
              <p:cTn id="579" restart="whenNotActive" fill="hold" evtFilter="cancelBubble" nodeType="interactiveSeq">
                <p:stCondLst>
                  <p:cond evt="onClick" delay="0">
                    <p:tgtEl>
                      <p:spTgt spid="68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0" fill="hold">
                      <p:stCondLst>
                        <p:cond delay="0"/>
                      </p:stCondLst>
                      <p:childTnLst>
                        <p:par>
                          <p:cTn id="581" fill="hold">
                            <p:stCondLst>
                              <p:cond delay="0"/>
                            </p:stCondLst>
                            <p:childTnLst>
                              <p:par>
                                <p:cTn id="58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4" dur="500" fill="hold"/>
                                        <p:tgtEl>
                                          <p:spTgt spid="4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5" dur="500" fill="hold"/>
                                        <p:tgtEl>
                                          <p:spTgt spid="4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6" dur="500"/>
                                        <p:tgtEl>
                                          <p:spTgt spid="4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81"/>
                  </p:tgtEl>
                </p:cond>
              </p:nextCondLst>
            </p:seq>
            <p:seq concurrent="1" nextAc="seek">
              <p:cTn id="587" restart="whenNotActive" fill="hold" evtFilter="cancelBubble" nodeType="interactiveSeq">
                <p:stCondLst>
                  <p:cond evt="onClick" delay="0">
                    <p:tgtEl>
                      <p:spTgt spid="6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8" fill="hold">
                      <p:stCondLst>
                        <p:cond delay="0"/>
                      </p:stCondLst>
                      <p:childTnLst>
                        <p:par>
                          <p:cTn id="589" fill="hold">
                            <p:stCondLst>
                              <p:cond delay="0"/>
                            </p:stCondLst>
                            <p:childTnLst>
                              <p:par>
                                <p:cTn id="59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2" dur="500" fill="hold"/>
                                        <p:tgtEl>
                                          <p:spTgt spid="4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3" dur="500" fill="hold"/>
                                        <p:tgtEl>
                                          <p:spTgt spid="4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4" dur="500"/>
                                        <p:tgtEl>
                                          <p:spTgt spid="4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51"/>
                  </p:tgtEl>
                </p:cond>
              </p:nextCondLst>
            </p:seq>
            <p:seq concurrent="1" nextAc="seek">
              <p:cTn id="595" restart="whenNotActive" fill="hold" evtFilter="cancelBubble" nodeType="interactiveSeq">
                <p:stCondLst>
                  <p:cond evt="onClick" delay="0">
                    <p:tgtEl>
                      <p:spTgt spid="70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6" fill="hold">
                      <p:stCondLst>
                        <p:cond delay="0"/>
                      </p:stCondLst>
                      <p:childTnLst>
                        <p:par>
                          <p:cTn id="597" fill="hold">
                            <p:stCondLst>
                              <p:cond delay="0"/>
                            </p:stCondLst>
                            <p:childTnLst>
                              <p:par>
                                <p:cTn id="598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0" dur="500" fill="hold"/>
                                        <p:tgtEl>
                                          <p:spTgt spid="4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1" dur="500" fill="hold"/>
                                        <p:tgtEl>
                                          <p:spTgt spid="4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2" dur="500"/>
                                        <p:tgtEl>
                                          <p:spTgt spid="4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06"/>
                  </p:tgtEl>
                </p:cond>
              </p:nextCondLst>
            </p:seq>
            <p:seq concurrent="1" nextAc="seek">
              <p:cTn id="603" restart="whenNotActive" fill="hold" evtFilter="cancelBubble" nodeType="interactiveSeq">
                <p:stCondLst>
                  <p:cond evt="onClick" delay="0">
                    <p:tgtEl>
                      <p:spTgt spid="7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4" fill="hold">
                      <p:stCondLst>
                        <p:cond delay="0"/>
                      </p:stCondLst>
                      <p:childTnLst>
                        <p:par>
                          <p:cTn id="605" fill="hold">
                            <p:stCondLst>
                              <p:cond delay="0"/>
                            </p:stCondLst>
                            <p:childTnLst>
                              <p:par>
                                <p:cTn id="606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8" dur="500" fill="hold"/>
                                        <p:tgtEl>
                                          <p:spTgt spid="4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9" dur="500" fill="hold"/>
                                        <p:tgtEl>
                                          <p:spTgt spid="4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0" dur="500"/>
                                        <p:tgtEl>
                                          <p:spTgt spid="4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33"/>
                  </p:tgtEl>
                </p:cond>
              </p:nextCondLst>
            </p:seq>
            <p:seq concurrent="1" nextAc="seek">
              <p:cTn id="611" restart="whenNotActive" fill="hold" evtFilter="cancelBubble" nodeType="interactiveSeq">
                <p:stCondLst>
                  <p:cond evt="onClick" delay="0">
                    <p:tgtEl>
                      <p:spTgt spid="7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2" fill="hold">
                      <p:stCondLst>
                        <p:cond delay="0"/>
                      </p:stCondLst>
                      <p:childTnLst>
                        <p:par>
                          <p:cTn id="613" fill="hold">
                            <p:stCondLst>
                              <p:cond delay="0"/>
                            </p:stCondLst>
                            <p:childTnLst>
                              <p:par>
                                <p:cTn id="614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6" dur="500" fill="hold"/>
                                        <p:tgtEl>
                                          <p:spTgt spid="4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7" dur="500" fill="hold"/>
                                        <p:tgtEl>
                                          <p:spTgt spid="4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8" dur="500"/>
                                        <p:tgtEl>
                                          <p:spTgt spid="4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24"/>
                  </p:tgtEl>
                </p:cond>
              </p:nextCondLst>
            </p:seq>
            <p:seq concurrent="1" nextAc="seek">
              <p:cTn id="619" restart="whenNotActive" fill="hold" evtFilter="cancelBubble" nodeType="interactiveSeq">
                <p:stCondLst>
                  <p:cond evt="onClick" delay="0">
                    <p:tgtEl>
                      <p:spTgt spid="7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20" fill="hold">
                      <p:stCondLst>
                        <p:cond delay="0"/>
                      </p:stCondLst>
                      <p:childTnLst>
                        <p:par>
                          <p:cTn id="621" fill="hold">
                            <p:stCondLst>
                              <p:cond delay="0"/>
                            </p:stCondLst>
                            <p:childTnLst>
                              <p:par>
                                <p:cTn id="62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4" dur="500" fill="hold"/>
                                        <p:tgtEl>
                                          <p:spTgt spid="4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5" dur="500" fill="hold"/>
                                        <p:tgtEl>
                                          <p:spTgt spid="4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6" dur="500"/>
                                        <p:tgtEl>
                                          <p:spTgt spid="4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15"/>
                  </p:tgtEl>
                </p:cond>
              </p:nextCondLst>
            </p:seq>
            <p:seq concurrent="1" nextAc="seek">
              <p:cTn id="627" restart="whenNotActive" fill="hold" evtFilter="cancelBubble" nodeType="interactiveSeq">
                <p:stCondLst>
                  <p:cond evt="onClick" delay="0">
                    <p:tgtEl>
                      <p:spTgt spid="69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28" fill="hold">
                      <p:stCondLst>
                        <p:cond delay="0"/>
                      </p:stCondLst>
                      <p:childTnLst>
                        <p:par>
                          <p:cTn id="629" fill="hold">
                            <p:stCondLst>
                              <p:cond delay="0"/>
                            </p:stCondLst>
                            <p:childTnLst>
                              <p:par>
                                <p:cTn id="630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2" dur="500" fill="hold"/>
                                        <p:tgtEl>
                                          <p:spTgt spid="4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3" dur="500" fill="hold"/>
                                        <p:tgtEl>
                                          <p:spTgt spid="4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4" dur="500"/>
                                        <p:tgtEl>
                                          <p:spTgt spid="4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97"/>
                  </p:tgtEl>
                </p:cond>
              </p:nextCondLst>
            </p:seq>
            <p:seq concurrent="1" nextAc="seek">
              <p:cTn id="635" restart="whenNotActive" fill="hold" evtFilter="cancelBubble" nodeType="interactiveSeq">
                <p:stCondLst>
                  <p:cond evt="onClick" delay="0">
                    <p:tgtEl>
                      <p:spTgt spid="68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6" fill="hold">
                      <p:stCondLst>
                        <p:cond delay="0"/>
                      </p:stCondLst>
                      <p:childTnLst>
                        <p:par>
                          <p:cTn id="637" fill="hold">
                            <p:stCondLst>
                              <p:cond delay="0"/>
                            </p:stCondLst>
                            <p:childTnLst>
                              <p:par>
                                <p:cTn id="638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0" dur="500" fill="hold"/>
                                        <p:tgtEl>
                                          <p:spTgt spid="4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1" dur="500" fill="hold"/>
                                        <p:tgtEl>
                                          <p:spTgt spid="4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2" dur="500"/>
                                        <p:tgtEl>
                                          <p:spTgt spid="4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88"/>
                  </p:tgtEl>
                </p:cond>
              </p:nextCondLst>
            </p:seq>
          </p:childTnLst>
        </p:cTn>
      </p:par>
    </p:tnLst>
    <p:bldLst>
      <p:bldP spid="445" grpId="0" animBg="1"/>
      <p:bldP spid="448" grpId="0" animBg="1"/>
      <p:bldP spid="449" grpId="0" animBg="1"/>
      <p:bldP spid="453" grpId="0" animBg="1"/>
      <p:bldP spid="455" grpId="0" animBg="1"/>
      <p:bldP spid="456" grpId="0" animBg="1"/>
      <p:bldP spid="463" grpId="0" animBg="1"/>
      <p:bldP spid="468" grpId="0" animBg="1"/>
      <p:bldP spid="46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3AB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70" name="Picture 22" descr="F:\AAA-LÀM ẢNH SLIDE\Bai17-LT1-2(v)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444735" y="1235295"/>
            <a:ext cx="7427550" cy="4966352"/>
          </a:xfrm>
          <a:prstGeom prst="rect">
            <a:avLst/>
          </a:prstGeom>
          <a:noFill/>
        </p:spPr>
      </p:pic>
      <p:pic>
        <p:nvPicPr>
          <p:cNvPr id="34" name="Picture 2" descr="C:\Users\TUAN\Downloads\Luyện tập 1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5688" y="468843"/>
            <a:ext cx="2230362" cy="991397"/>
          </a:xfrm>
          <a:prstGeom prst="rect">
            <a:avLst/>
          </a:prstGeom>
          <a:noFill/>
        </p:spPr>
      </p:pic>
      <p:sp>
        <p:nvSpPr>
          <p:cNvPr id="100" name="Content Placeholder 2">
            <a:extLst>
              <a:ext uri="{FF2B5EF4-FFF2-40B4-BE49-F238E27FC236}">
                <a16:creationId xmlns:a16="http://schemas.microsoft.com/office/drawing/2014/main" id="{728F7483-F24B-6F4A-A22A-5B1ADFDC4C5F}"/>
              </a:ext>
            </a:extLst>
          </p:cNvPr>
          <p:cNvSpPr txBox="1">
            <a:spLocks/>
          </p:cNvSpPr>
          <p:nvPr/>
        </p:nvSpPr>
        <p:spPr>
          <a:xfrm>
            <a:off x="705556" y="1709037"/>
            <a:ext cx="1417630" cy="41382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defTabSz="1218804">
              <a:spcBef>
                <a:spcPts val="1333"/>
              </a:spcBef>
            </a:pPr>
            <a:r>
              <a:rPr lang="en-GB" sz="2399" b="1" dirty="0">
                <a:solidFill>
                  <a:prstClr val="black"/>
                </a:solidFill>
                <a:latin typeface="+mj-lt"/>
                <a:cs typeface="Lato" panose="020F0502020204030203" pitchFamily="34" charset="0"/>
              </a:rPr>
              <a:t>2. </a:t>
            </a:r>
            <a:r>
              <a:rPr lang="en-GB" sz="2399" b="1" dirty="0" err="1">
                <a:solidFill>
                  <a:prstClr val="black"/>
                </a:solidFill>
                <a:latin typeface="+mj-lt"/>
                <a:cs typeface="Lato" panose="020F0502020204030203" pitchFamily="34" charset="0"/>
              </a:rPr>
              <a:t>Số</a:t>
            </a:r>
            <a:r>
              <a:rPr lang="en-GB" sz="2399" b="1" dirty="0">
                <a:solidFill>
                  <a:prstClr val="black"/>
                </a:solidFill>
                <a:latin typeface="+mj-lt"/>
                <a:cs typeface="Lato" panose="020F0502020204030203" pitchFamily="34" charset="0"/>
              </a:rPr>
              <a:t>?</a:t>
            </a:r>
          </a:p>
        </p:txBody>
      </p:sp>
      <p:grpSp>
        <p:nvGrpSpPr>
          <p:cNvPr id="115" name="Group 114"/>
          <p:cNvGrpSpPr/>
          <p:nvPr/>
        </p:nvGrpSpPr>
        <p:grpSpPr>
          <a:xfrm>
            <a:off x="359071" y="2124982"/>
            <a:ext cx="3994210" cy="1835256"/>
            <a:chOff x="135802" y="1729212"/>
            <a:chExt cx="2996698" cy="1376920"/>
          </a:xfrm>
        </p:grpSpPr>
        <p:sp>
          <p:nvSpPr>
            <p:cNvPr id="106" name="Rectangle 105"/>
            <p:cNvSpPr/>
            <p:nvPr/>
          </p:nvSpPr>
          <p:spPr>
            <a:xfrm>
              <a:off x="135803" y="1729212"/>
              <a:ext cx="2996697" cy="1376126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402"/>
              <a:endParaRPr lang="en-US" sz="2399" dirty="0">
                <a:solidFill>
                  <a:prstClr val="white"/>
                </a:solidFill>
                <a:latin typeface="+mj-lt"/>
              </a:endParaRPr>
            </a:p>
          </p:txBody>
        </p:sp>
        <p:cxnSp>
          <p:nvCxnSpPr>
            <p:cNvPr id="110" name="Straight Connector 109"/>
            <p:cNvCxnSpPr/>
            <p:nvPr/>
          </p:nvCxnSpPr>
          <p:spPr>
            <a:xfrm rot="10800000" flipH="1">
              <a:off x="135802" y="2607388"/>
              <a:ext cx="2996697" cy="1588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2" name="Straight Connector 111"/>
            <p:cNvCxnSpPr/>
            <p:nvPr/>
          </p:nvCxnSpPr>
          <p:spPr>
            <a:xfrm rot="16200000" flipH="1">
              <a:off x="1462135" y="2417275"/>
              <a:ext cx="1376126" cy="1588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3" name="Straight Connector 112"/>
            <p:cNvCxnSpPr/>
            <p:nvPr/>
          </p:nvCxnSpPr>
          <p:spPr>
            <a:xfrm rot="16200000" flipH="1">
              <a:off x="439097" y="2417275"/>
              <a:ext cx="1376126" cy="1588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17" name="Picture 25" descr="F:\AAA-LÀM ẢNH SLIDE\Bai17-LT1-2(1)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5764" y="2378392"/>
            <a:ext cx="985242" cy="725232"/>
          </a:xfrm>
          <a:prstGeom prst="rect">
            <a:avLst/>
          </a:prstGeom>
          <a:noFill/>
        </p:spPr>
      </p:pic>
      <p:pic>
        <p:nvPicPr>
          <p:cNvPr id="118" name="Picture 26" descr="F:\AAA-LÀM ẢNH SLIDE\Bai17-LT1-2(2)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979067" y="2209310"/>
            <a:ext cx="794428" cy="1021020"/>
          </a:xfrm>
          <a:prstGeom prst="rect">
            <a:avLst/>
          </a:prstGeom>
          <a:noFill/>
        </p:spPr>
      </p:pic>
      <p:pic>
        <p:nvPicPr>
          <p:cNvPr id="119" name="Picture 27" descr="F:\AAA-LÀM ẢNH SLIDE\Bai17-LT1-2(3)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316516" y="2426660"/>
            <a:ext cx="805670" cy="699888"/>
          </a:xfrm>
          <a:prstGeom prst="rect">
            <a:avLst/>
          </a:prstGeom>
          <a:noFill/>
        </p:spPr>
      </p:pic>
      <p:grpSp>
        <p:nvGrpSpPr>
          <p:cNvPr id="122" name="Group 121"/>
          <p:cNvGrpSpPr/>
          <p:nvPr/>
        </p:nvGrpSpPr>
        <p:grpSpPr>
          <a:xfrm>
            <a:off x="359071" y="4367449"/>
            <a:ext cx="3994210" cy="1835256"/>
            <a:chOff x="135802" y="1729212"/>
            <a:chExt cx="2996698" cy="1376920"/>
          </a:xfrm>
        </p:grpSpPr>
        <p:sp>
          <p:nvSpPr>
            <p:cNvPr id="123" name="Rectangle 122"/>
            <p:cNvSpPr/>
            <p:nvPr/>
          </p:nvSpPr>
          <p:spPr>
            <a:xfrm>
              <a:off x="135803" y="1729212"/>
              <a:ext cx="2996697" cy="1376126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402"/>
              <a:endParaRPr lang="en-US" sz="2399">
                <a:solidFill>
                  <a:prstClr val="white"/>
                </a:solidFill>
                <a:latin typeface="+mj-lt"/>
              </a:endParaRPr>
            </a:p>
          </p:txBody>
        </p:sp>
        <p:cxnSp>
          <p:nvCxnSpPr>
            <p:cNvPr id="124" name="Straight Connector 123"/>
            <p:cNvCxnSpPr/>
            <p:nvPr/>
          </p:nvCxnSpPr>
          <p:spPr>
            <a:xfrm rot="10800000" flipH="1">
              <a:off x="135802" y="2607388"/>
              <a:ext cx="2996697" cy="1588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5" name="Straight Connector 124"/>
            <p:cNvCxnSpPr/>
            <p:nvPr/>
          </p:nvCxnSpPr>
          <p:spPr>
            <a:xfrm rot="16200000" flipH="1">
              <a:off x="1462135" y="2417275"/>
              <a:ext cx="1376126" cy="1588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6" name="Straight Connector 125"/>
            <p:cNvCxnSpPr/>
            <p:nvPr/>
          </p:nvCxnSpPr>
          <p:spPr>
            <a:xfrm rot="16200000" flipH="1">
              <a:off x="439097" y="2417275"/>
              <a:ext cx="1376126" cy="1588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30" name="Picture 28" descr="F:\AAA-LÀM ẢNH SLIDE\Bai17-LT1-2(4)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17092" y="4614272"/>
            <a:ext cx="1020080" cy="735546"/>
          </a:xfrm>
          <a:prstGeom prst="rect">
            <a:avLst/>
          </a:prstGeom>
          <a:noFill/>
        </p:spPr>
      </p:pic>
      <p:pic>
        <p:nvPicPr>
          <p:cNvPr id="131" name="Picture 29" descr="F:\AAA-LÀM ẢNH SLIDE\Bai17-LT1-2(5).pn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900493" y="4562538"/>
            <a:ext cx="921273" cy="823265"/>
          </a:xfrm>
          <a:prstGeom prst="rect">
            <a:avLst/>
          </a:prstGeom>
          <a:noFill/>
        </p:spPr>
      </p:pic>
      <p:pic>
        <p:nvPicPr>
          <p:cNvPr id="132" name="Picture 24" descr="F:\AAA-LÀM ẢNH SLIDE\Bai17-LT1-2(6).pn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214227" y="4597920"/>
            <a:ext cx="959051" cy="768012"/>
          </a:xfrm>
          <a:prstGeom prst="rect">
            <a:avLst/>
          </a:prstGeom>
          <a:noFill/>
        </p:spPr>
      </p:pic>
      <p:sp>
        <p:nvSpPr>
          <p:cNvPr id="133" name="Rectangle 132"/>
          <p:cNvSpPr/>
          <p:nvPr/>
        </p:nvSpPr>
        <p:spPr>
          <a:xfrm>
            <a:off x="398235" y="3343293"/>
            <a:ext cx="1229352" cy="56715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402"/>
            <a:r>
              <a:rPr lang="en-US" sz="3732" b="1" dirty="0">
                <a:solidFill>
                  <a:srgbClr val="3B6BDD"/>
                </a:solidFill>
                <a:latin typeface="+mj-lt"/>
                <a:cs typeface="Lato" pitchFamily="34" charset="0"/>
              </a:rPr>
              <a:t>8</a:t>
            </a:r>
          </a:p>
        </p:txBody>
      </p:sp>
      <p:sp>
        <p:nvSpPr>
          <p:cNvPr id="134" name="Rectangle 133"/>
          <p:cNvSpPr/>
          <p:nvPr/>
        </p:nvSpPr>
        <p:spPr>
          <a:xfrm>
            <a:off x="1747735" y="3341279"/>
            <a:ext cx="1229352" cy="56715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402"/>
            <a:r>
              <a:rPr lang="en-US" sz="3732" b="1" dirty="0">
                <a:solidFill>
                  <a:srgbClr val="3B6BDD"/>
                </a:solidFill>
                <a:latin typeface="+mj-lt"/>
                <a:cs typeface="Lato" pitchFamily="34" charset="0"/>
              </a:rPr>
              <a:t>?</a:t>
            </a:r>
          </a:p>
        </p:txBody>
      </p:sp>
      <p:sp>
        <p:nvSpPr>
          <p:cNvPr id="135" name="Rectangle 134"/>
          <p:cNvSpPr/>
          <p:nvPr/>
        </p:nvSpPr>
        <p:spPr>
          <a:xfrm>
            <a:off x="3099250" y="3341281"/>
            <a:ext cx="1229352" cy="56715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402"/>
            <a:r>
              <a:rPr lang="en-US" sz="3732" b="1" dirty="0">
                <a:solidFill>
                  <a:srgbClr val="3B6BDD"/>
                </a:solidFill>
                <a:latin typeface="+mj-lt"/>
                <a:cs typeface="Lato" pitchFamily="34" charset="0"/>
              </a:rPr>
              <a:t>?</a:t>
            </a:r>
          </a:p>
        </p:txBody>
      </p:sp>
      <p:sp>
        <p:nvSpPr>
          <p:cNvPr id="136" name="Rectangle 135"/>
          <p:cNvSpPr/>
          <p:nvPr/>
        </p:nvSpPr>
        <p:spPr>
          <a:xfrm>
            <a:off x="408291" y="5597830"/>
            <a:ext cx="1229352" cy="56715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402"/>
            <a:r>
              <a:rPr lang="en-US" sz="3732" b="1" dirty="0">
                <a:solidFill>
                  <a:srgbClr val="3B6BDD"/>
                </a:solidFill>
                <a:latin typeface="+mj-lt"/>
                <a:cs typeface="Lato" pitchFamily="34" charset="0"/>
              </a:rPr>
              <a:t>?</a:t>
            </a:r>
          </a:p>
        </p:txBody>
      </p:sp>
      <p:sp>
        <p:nvSpPr>
          <p:cNvPr id="137" name="Rectangle 136"/>
          <p:cNvSpPr/>
          <p:nvPr/>
        </p:nvSpPr>
        <p:spPr>
          <a:xfrm>
            <a:off x="1757792" y="5595816"/>
            <a:ext cx="1229352" cy="56715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402"/>
            <a:r>
              <a:rPr lang="en-US" sz="3732" b="1" dirty="0">
                <a:solidFill>
                  <a:srgbClr val="3B6BDD"/>
                </a:solidFill>
                <a:latin typeface="+mj-lt"/>
                <a:cs typeface="Lato" pitchFamily="34" charset="0"/>
              </a:rPr>
              <a:t>?</a:t>
            </a:r>
          </a:p>
        </p:txBody>
      </p:sp>
      <p:sp>
        <p:nvSpPr>
          <p:cNvPr id="138" name="Rectangle 137"/>
          <p:cNvSpPr/>
          <p:nvPr/>
        </p:nvSpPr>
        <p:spPr>
          <a:xfrm>
            <a:off x="3085174" y="5595818"/>
            <a:ext cx="1229352" cy="56715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402"/>
            <a:r>
              <a:rPr lang="en-US" sz="3732" b="1" dirty="0">
                <a:solidFill>
                  <a:srgbClr val="3B6BDD"/>
                </a:solidFill>
                <a:latin typeface="+mj-lt"/>
                <a:cs typeface="Lato" pitchFamily="34" charset="0"/>
              </a:rPr>
              <a:t>?</a:t>
            </a:r>
          </a:p>
        </p:txBody>
      </p:sp>
      <p:grpSp>
        <p:nvGrpSpPr>
          <p:cNvPr id="220" name="Group 219"/>
          <p:cNvGrpSpPr/>
          <p:nvPr/>
        </p:nvGrpSpPr>
        <p:grpSpPr>
          <a:xfrm>
            <a:off x="7934360" y="1574838"/>
            <a:ext cx="602481" cy="379068"/>
            <a:chOff x="6035547" y="1328166"/>
            <a:chExt cx="452018" cy="284400"/>
          </a:xfrm>
        </p:grpSpPr>
        <p:sp>
          <p:nvSpPr>
            <p:cNvPr id="153" name="Oval 152"/>
            <p:cNvSpPr/>
            <p:nvPr/>
          </p:nvSpPr>
          <p:spPr>
            <a:xfrm>
              <a:off x="6235644" y="1478347"/>
              <a:ext cx="72508" cy="72508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402"/>
              <a:endParaRPr lang="en-US" sz="2399">
                <a:solidFill>
                  <a:prstClr val="white"/>
                </a:solidFill>
                <a:latin typeface="+mj-lt"/>
              </a:endParaRPr>
            </a:p>
          </p:txBody>
        </p:sp>
        <p:pic>
          <p:nvPicPr>
            <p:cNvPr id="182" name="Picture 2" descr="F:\AAA-LÀM ẢNH SLIDE\Bai17-LT1-2(a).png"/>
            <p:cNvPicPr>
              <a:picLocks noChangeAspect="1" noChangeArrowheads="1"/>
            </p:cNvPicPr>
            <p:nvPr/>
          </p:nvPicPr>
          <p:blipFill>
            <a:blip r:embed="rId10" cstate="print"/>
            <a:srcRect/>
            <a:stretch>
              <a:fillRect/>
            </a:stretch>
          </p:blipFill>
          <p:spPr bwMode="auto">
            <a:xfrm>
              <a:off x="6035547" y="1328166"/>
              <a:ext cx="452018" cy="284400"/>
            </a:xfrm>
            <a:prstGeom prst="rect">
              <a:avLst/>
            </a:prstGeom>
            <a:noFill/>
          </p:spPr>
        </p:pic>
      </p:grpSp>
      <p:grpSp>
        <p:nvGrpSpPr>
          <p:cNvPr id="218" name="Group 217"/>
          <p:cNvGrpSpPr/>
          <p:nvPr/>
        </p:nvGrpSpPr>
        <p:grpSpPr>
          <a:xfrm>
            <a:off x="5339721" y="1738736"/>
            <a:ext cx="353219" cy="298631"/>
            <a:chOff x="4041702" y="1519367"/>
            <a:chExt cx="265006" cy="224051"/>
          </a:xfrm>
        </p:grpSpPr>
        <p:sp>
          <p:nvSpPr>
            <p:cNvPr id="144" name="Oval 143"/>
            <p:cNvSpPr/>
            <p:nvPr/>
          </p:nvSpPr>
          <p:spPr>
            <a:xfrm>
              <a:off x="4177237" y="1607249"/>
              <a:ext cx="45719" cy="45719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402"/>
              <a:endParaRPr lang="en-US" sz="2399">
                <a:solidFill>
                  <a:prstClr val="white"/>
                </a:solidFill>
                <a:latin typeface="+mj-lt"/>
              </a:endParaRPr>
            </a:p>
          </p:txBody>
        </p:sp>
        <p:pic>
          <p:nvPicPr>
            <p:cNvPr id="183" name="Picture 3" descr="F:\AAA-LÀM ẢNH SLIDE\Bai17-LT1-2(b).png"/>
            <p:cNvPicPr>
              <a:picLocks noChangeAspect="1" noChangeArrowheads="1"/>
            </p:cNvPicPr>
            <p:nvPr/>
          </p:nvPicPr>
          <p:blipFill>
            <a:blip r:embed="rId11" cstate="print"/>
            <a:srcRect/>
            <a:stretch>
              <a:fillRect/>
            </a:stretch>
          </p:blipFill>
          <p:spPr bwMode="auto">
            <a:xfrm>
              <a:off x="4041702" y="1519367"/>
              <a:ext cx="265006" cy="224051"/>
            </a:xfrm>
            <a:prstGeom prst="rect">
              <a:avLst/>
            </a:prstGeom>
            <a:noFill/>
          </p:spPr>
        </p:pic>
      </p:grpSp>
      <p:grpSp>
        <p:nvGrpSpPr>
          <p:cNvPr id="219" name="Group 218"/>
          <p:cNvGrpSpPr/>
          <p:nvPr/>
        </p:nvGrpSpPr>
        <p:grpSpPr>
          <a:xfrm>
            <a:off x="5681284" y="1741774"/>
            <a:ext cx="400750" cy="321914"/>
            <a:chOff x="4345153" y="1453411"/>
            <a:chExt cx="300667" cy="241519"/>
          </a:xfrm>
        </p:grpSpPr>
        <p:sp>
          <p:nvSpPr>
            <p:cNvPr id="146" name="Oval 145"/>
            <p:cNvSpPr/>
            <p:nvPr/>
          </p:nvSpPr>
          <p:spPr>
            <a:xfrm>
              <a:off x="4515605" y="1554882"/>
              <a:ext cx="52367" cy="52367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402"/>
              <a:endParaRPr lang="en-US" sz="2399">
                <a:solidFill>
                  <a:prstClr val="white"/>
                </a:solidFill>
                <a:latin typeface="+mj-lt"/>
              </a:endParaRPr>
            </a:p>
          </p:txBody>
        </p:sp>
        <p:pic>
          <p:nvPicPr>
            <p:cNvPr id="184" name="Picture 4" descr="F:\AAA-LÀM ẢNH SLIDE\Bai17-LT1-2(c).png"/>
            <p:cNvPicPr>
              <a:picLocks noChangeAspect="1" noChangeArrowheads="1"/>
            </p:cNvPicPr>
            <p:nvPr/>
          </p:nvPicPr>
          <p:blipFill>
            <a:blip r:embed="rId12" cstate="print"/>
            <a:srcRect/>
            <a:stretch>
              <a:fillRect/>
            </a:stretch>
          </p:blipFill>
          <p:spPr bwMode="auto">
            <a:xfrm>
              <a:off x="4345153" y="1453411"/>
              <a:ext cx="300667" cy="241519"/>
            </a:xfrm>
            <a:prstGeom prst="rect">
              <a:avLst/>
            </a:prstGeom>
            <a:noFill/>
          </p:spPr>
        </p:pic>
      </p:grpSp>
      <p:grpSp>
        <p:nvGrpSpPr>
          <p:cNvPr id="222" name="Group 221"/>
          <p:cNvGrpSpPr/>
          <p:nvPr/>
        </p:nvGrpSpPr>
        <p:grpSpPr>
          <a:xfrm>
            <a:off x="6768522" y="1757878"/>
            <a:ext cx="340551" cy="338865"/>
            <a:chOff x="5160865" y="1465493"/>
            <a:chExt cx="255502" cy="254237"/>
          </a:xfrm>
        </p:grpSpPr>
        <p:sp>
          <p:nvSpPr>
            <p:cNvPr id="149" name="Oval 148"/>
            <p:cNvSpPr/>
            <p:nvPr/>
          </p:nvSpPr>
          <p:spPr>
            <a:xfrm>
              <a:off x="5228596" y="1554883"/>
              <a:ext cx="60423" cy="60423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402"/>
              <a:endParaRPr lang="en-US" sz="2399">
                <a:solidFill>
                  <a:prstClr val="white"/>
                </a:solidFill>
                <a:latin typeface="+mj-lt"/>
              </a:endParaRPr>
            </a:p>
          </p:txBody>
        </p:sp>
        <p:pic>
          <p:nvPicPr>
            <p:cNvPr id="185" name="Picture 5" descr="F:\AAA-LÀM ẢNH SLIDE\Bai17-LT1-2(d).png"/>
            <p:cNvPicPr>
              <a:picLocks noChangeAspect="1" noChangeArrowheads="1"/>
            </p:cNvPicPr>
            <p:nvPr/>
          </p:nvPicPr>
          <p:blipFill>
            <a:blip r:embed="rId13" cstate="print"/>
            <a:srcRect/>
            <a:stretch>
              <a:fillRect/>
            </a:stretch>
          </p:blipFill>
          <p:spPr bwMode="auto">
            <a:xfrm>
              <a:off x="5160865" y="1465493"/>
              <a:ext cx="255502" cy="254237"/>
            </a:xfrm>
            <a:prstGeom prst="rect">
              <a:avLst/>
            </a:prstGeom>
            <a:noFill/>
          </p:spPr>
        </p:pic>
      </p:grpSp>
      <p:grpSp>
        <p:nvGrpSpPr>
          <p:cNvPr id="225" name="Group 224"/>
          <p:cNvGrpSpPr/>
          <p:nvPr/>
        </p:nvGrpSpPr>
        <p:grpSpPr>
          <a:xfrm>
            <a:off x="5913372" y="2961382"/>
            <a:ext cx="1127411" cy="835670"/>
            <a:chOff x="4519280" y="2368435"/>
            <a:chExt cx="845852" cy="626970"/>
          </a:xfrm>
        </p:grpSpPr>
        <p:sp>
          <p:nvSpPr>
            <p:cNvPr id="150" name="Oval 149"/>
            <p:cNvSpPr/>
            <p:nvPr/>
          </p:nvSpPr>
          <p:spPr>
            <a:xfrm>
              <a:off x="4898284" y="2622354"/>
              <a:ext cx="112789" cy="112789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402"/>
              <a:endParaRPr lang="en-US" sz="2399">
                <a:solidFill>
                  <a:prstClr val="white"/>
                </a:solidFill>
                <a:latin typeface="+mj-lt"/>
              </a:endParaRPr>
            </a:p>
          </p:txBody>
        </p:sp>
        <p:pic>
          <p:nvPicPr>
            <p:cNvPr id="186" name="Picture 6" descr="F:\AAA-LÀM ẢNH SLIDE\Bai17-LT1-2(e).png"/>
            <p:cNvPicPr>
              <a:picLocks noChangeAspect="1" noChangeArrowheads="1"/>
            </p:cNvPicPr>
            <p:nvPr/>
          </p:nvPicPr>
          <p:blipFill>
            <a:blip r:embed="rId14" cstate="print"/>
            <a:srcRect/>
            <a:stretch>
              <a:fillRect/>
            </a:stretch>
          </p:blipFill>
          <p:spPr bwMode="auto">
            <a:xfrm>
              <a:off x="4519280" y="2368435"/>
              <a:ext cx="845852" cy="626970"/>
            </a:xfrm>
            <a:prstGeom prst="rect">
              <a:avLst/>
            </a:prstGeom>
            <a:noFill/>
          </p:spPr>
        </p:pic>
      </p:grpSp>
      <p:grpSp>
        <p:nvGrpSpPr>
          <p:cNvPr id="226" name="Group 225"/>
          <p:cNvGrpSpPr/>
          <p:nvPr/>
        </p:nvGrpSpPr>
        <p:grpSpPr>
          <a:xfrm>
            <a:off x="4996978" y="3672924"/>
            <a:ext cx="1449425" cy="738134"/>
            <a:chOff x="3831746" y="2902276"/>
            <a:chExt cx="1087446" cy="553793"/>
          </a:xfrm>
        </p:grpSpPr>
        <p:sp>
          <p:nvSpPr>
            <p:cNvPr id="151" name="Oval 150"/>
            <p:cNvSpPr/>
            <p:nvPr/>
          </p:nvSpPr>
          <p:spPr>
            <a:xfrm>
              <a:off x="4273914" y="3109766"/>
              <a:ext cx="112789" cy="112789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402"/>
              <a:endParaRPr lang="en-US" sz="2399">
                <a:solidFill>
                  <a:prstClr val="white"/>
                </a:solidFill>
                <a:latin typeface="+mj-lt"/>
              </a:endParaRPr>
            </a:p>
          </p:txBody>
        </p:sp>
        <p:pic>
          <p:nvPicPr>
            <p:cNvPr id="187" name="Picture 7" descr="F:\AAA-LÀM ẢNH SLIDE\Bai17-LT1-2(f).png"/>
            <p:cNvPicPr>
              <a:picLocks noChangeAspect="1" noChangeArrowheads="1"/>
            </p:cNvPicPr>
            <p:nvPr/>
          </p:nvPicPr>
          <p:blipFill>
            <a:blip r:embed="rId15" cstate="print"/>
            <a:srcRect/>
            <a:stretch>
              <a:fillRect/>
            </a:stretch>
          </p:blipFill>
          <p:spPr bwMode="auto">
            <a:xfrm>
              <a:off x="3831746" y="2902276"/>
              <a:ext cx="1087446" cy="553793"/>
            </a:xfrm>
            <a:prstGeom prst="rect">
              <a:avLst/>
            </a:prstGeom>
            <a:noFill/>
          </p:spPr>
        </p:pic>
      </p:grpSp>
      <p:grpSp>
        <p:nvGrpSpPr>
          <p:cNvPr id="252" name="Group 251"/>
          <p:cNvGrpSpPr/>
          <p:nvPr/>
        </p:nvGrpSpPr>
        <p:grpSpPr>
          <a:xfrm>
            <a:off x="5316600" y="4693234"/>
            <a:ext cx="736801" cy="722901"/>
            <a:chOff x="4071545" y="3667775"/>
            <a:chExt cx="552793" cy="542364"/>
          </a:xfrm>
        </p:grpSpPr>
        <p:sp>
          <p:nvSpPr>
            <p:cNvPr id="172" name="Oval 171"/>
            <p:cNvSpPr/>
            <p:nvPr/>
          </p:nvSpPr>
          <p:spPr>
            <a:xfrm>
              <a:off x="4338365" y="3935545"/>
              <a:ext cx="76535" cy="76535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402"/>
              <a:endParaRPr lang="en-US" sz="2399">
                <a:solidFill>
                  <a:prstClr val="white"/>
                </a:solidFill>
                <a:latin typeface="+mj-lt"/>
              </a:endParaRPr>
            </a:p>
          </p:txBody>
        </p:sp>
        <p:pic>
          <p:nvPicPr>
            <p:cNvPr id="188" name="Picture 8" descr="F:\AAA-LÀM ẢNH SLIDE\Bai17-LT1-2(g).png"/>
            <p:cNvPicPr>
              <a:picLocks noChangeAspect="1" noChangeArrowheads="1"/>
            </p:cNvPicPr>
            <p:nvPr/>
          </p:nvPicPr>
          <p:blipFill>
            <a:blip r:embed="rId16" cstate="print"/>
            <a:srcRect/>
            <a:stretch>
              <a:fillRect/>
            </a:stretch>
          </p:blipFill>
          <p:spPr bwMode="auto">
            <a:xfrm>
              <a:off x="4071545" y="3667775"/>
              <a:ext cx="552793" cy="542364"/>
            </a:xfrm>
            <a:prstGeom prst="rect">
              <a:avLst/>
            </a:prstGeom>
            <a:noFill/>
          </p:spPr>
        </p:pic>
      </p:grpSp>
      <p:grpSp>
        <p:nvGrpSpPr>
          <p:cNvPr id="245" name="Group 244"/>
          <p:cNvGrpSpPr/>
          <p:nvPr/>
        </p:nvGrpSpPr>
        <p:grpSpPr>
          <a:xfrm>
            <a:off x="5003435" y="4828768"/>
            <a:ext cx="371876" cy="255447"/>
            <a:chOff x="3789400" y="3837696"/>
            <a:chExt cx="279004" cy="191652"/>
          </a:xfrm>
        </p:grpSpPr>
        <p:sp>
          <p:nvSpPr>
            <p:cNvPr id="173" name="Oval 172"/>
            <p:cNvSpPr/>
            <p:nvPr/>
          </p:nvSpPr>
          <p:spPr>
            <a:xfrm>
              <a:off x="3863038" y="3879151"/>
              <a:ext cx="72507" cy="72507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402"/>
              <a:endParaRPr lang="en-US" sz="2399">
                <a:solidFill>
                  <a:prstClr val="white"/>
                </a:solidFill>
                <a:latin typeface="+mj-lt"/>
              </a:endParaRPr>
            </a:p>
          </p:txBody>
        </p:sp>
        <p:pic>
          <p:nvPicPr>
            <p:cNvPr id="189" name="Picture 9" descr="F:\AAA-LÀM ẢNH SLIDE\Bai17-LT1-2(h).png"/>
            <p:cNvPicPr>
              <a:picLocks noChangeAspect="1" noChangeArrowheads="1"/>
            </p:cNvPicPr>
            <p:nvPr/>
          </p:nvPicPr>
          <p:blipFill>
            <a:blip r:embed="rId17" cstate="print"/>
            <a:srcRect/>
            <a:stretch>
              <a:fillRect/>
            </a:stretch>
          </p:blipFill>
          <p:spPr bwMode="auto">
            <a:xfrm>
              <a:off x="3789400" y="3837696"/>
              <a:ext cx="279004" cy="191652"/>
            </a:xfrm>
            <a:prstGeom prst="rect">
              <a:avLst/>
            </a:prstGeom>
            <a:noFill/>
          </p:spPr>
        </p:pic>
      </p:grpSp>
      <p:grpSp>
        <p:nvGrpSpPr>
          <p:cNvPr id="244" name="Group 243"/>
          <p:cNvGrpSpPr/>
          <p:nvPr/>
        </p:nvGrpSpPr>
        <p:grpSpPr>
          <a:xfrm>
            <a:off x="4810397" y="5123541"/>
            <a:ext cx="344073" cy="324958"/>
            <a:chOff x="3644571" y="4058852"/>
            <a:chExt cx="258144" cy="243803"/>
          </a:xfrm>
        </p:grpSpPr>
        <p:sp>
          <p:nvSpPr>
            <p:cNvPr id="174" name="Oval 173"/>
            <p:cNvSpPr/>
            <p:nvPr/>
          </p:nvSpPr>
          <p:spPr>
            <a:xfrm>
              <a:off x="3709967" y="4145012"/>
              <a:ext cx="68479" cy="68479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402"/>
              <a:endParaRPr lang="en-US" sz="2399">
                <a:solidFill>
                  <a:prstClr val="white"/>
                </a:solidFill>
                <a:latin typeface="+mj-lt"/>
              </a:endParaRPr>
            </a:p>
          </p:txBody>
        </p:sp>
        <p:pic>
          <p:nvPicPr>
            <p:cNvPr id="190" name="Picture 10" descr="F:\AAA-LÀM ẢNH SLIDE\Bai17-LT1-2(i).png"/>
            <p:cNvPicPr>
              <a:picLocks noChangeAspect="1" noChangeArrowheads="1"/>
            </p:cNvPicPr>
            <p:nvPr/>
          </p:nvPicPr>
          <p:blipFill>
            <a:blip r:embed="rId18" cstate="print"/>
            <a:srcRect/>
            <a:stretch>
              <a:fillRect/>
            </a:stretch>
          </p:blipFill>
          <p:spPr bwMode="auto">
            <a:xfrm>
              <a:off x="3644571" y="4058852"/>
              <a:ext cx="258144" cy="243803"/>
            </a:xfrm>
            <a:prstGeom prst="rect">
              <a:avLst/>
            </a:prstGeom>
            <a:noFill/>
          </p:spPr>
        </p:pic>
      </p:grpSp>
      <p:grpSp>
        <p:nvGrpSpPr>
          <p:cNvPr id="243" name="Group 242"/>
          <p:cNvGrpSpPr/>
          <p:nvPr/>
        </p:nvGrpSpPr>
        <p:grpSpPr>
          <a:xfrm>
            <a:off x="5094250" y="5473614"/>
            <a:ext cx="304104" cy="324957"/>
            <a:chOff x="3857534" y="4321499"/>
            <a:chExt cx="228157" cy="243802"/>
          </a:xfrm>
        </p:grpSpPr>
        <p:sp>
          <p:nvSpPr>
            <p:cNvPr id="178" name="Oval 177"/>
            <p:cNvSpPr/>
            <p:nvPr/>
          </p:nvSpPr>
          <p:spPr>
            <a:xfrm>
              <a:off x="3915405" y="4418929"/>
              <a:ext cx="64451" cy="64451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402"/>
              <a:endParaRPr lang="en-US" sz="2399">
                <a:solidFill>
                  <a:prstClr val="white"/>
                </a:solidFill>
                <a:latin typeface="+mj-lt"/>
              </a:endParaRPr>
            </a:p>
          </p:txBody>
        </p:sp>
        <p:pic>
          <p:nvPicPr>
            <p:cNvPr id="191" name="Picture 11" descr="F:\AAA-LÀM ẢNH SLIDE\Bai17-LT1-2(k).png"/>
            <p:cNvPicPr>
              <a:picLocks noChangeAspect="1" noChangeArrowheads="1"/>
            </p:cNvPicPr>
            <p:nvPr/>
          </p:nvPicPr>
          <p:blipFill>
            <a:blip r:embed="rId19" cstate="print"/>
            <a:srcRect/>
            <a:stretch>
              <a:fillRect/>
            </a:stretch>
          </p:blipFill>
          <p:spPr bwMode="auto">
            <a:xfrm>
              <a:off x="3857534" y="4321499"/>
              <a:ext cx="228157" cy="243802"/>
            </a:xfrm>
            <a:prstGeom prst="rect">
              <a:avLst/>
            </a:prstGeom>
            <a:noFill/>
          </p:spPr>
        </p:pic>
      </p:grpSp>
      <p:grpSp>
        <p:nvGrpSpPr>
          <p:cNvPr id="239" name="Group 238"/>
          <p:cNvGrpSpPr/>
          <p:nvPr/>
        </p:nvGrpSpPr>
        <p:grpSpPr>
          <a:xfrm>
            <a:off x="7409722" y="5023975"/>
            <a:ext cx="937144" cy="611482"/>
            <a:chOff x="5641932" y="3915916"/>
            <a:chExt cx="703102" cy="458771"/>
          </a:xfrm>
        </p:grpSpPr>
        <p:sp>
          <p:nvSpPr>
            <p:cNvPr id="159" name="Oval 158"/>
            <p:cNvSpPr/>
            <p:nvPr/>
          </p:nvSpPr>
          <p:spPr>
            <a:xfrm>
              <a:off x="6006037" y="4161124"/>
              <a:ext cx="88620" cy="8862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402"/>
              <a:endParaRPr lang="en-US" sz="2399">
                <a:solidFill>
                  <a:prstClr val="white"/>
                </a:solidFill>
                <a:latin typeface="+mj-lt"/>
              </a:endParaRPr>
            </a:p>
          </p:txBody>
        </p:sp>
        <p:pic>
          <p:nvPicPr>
            <p:cNvPr id="192" name="Picture 12" descr="F:\AAA-LÀM ẢNH SLIDE\Bai17-LT1-2(l).png"/>
            <p:cNvPicPr>
              <a:picLocks noChangeAspect="1" noChangeArrowheads="1"/>
            </p:cNvPicPr>
            <p:nvPr/>
          </p:nvPicPr>
          <p:blipFill>
            <a:blip r:embed="rId20" cstate="print"/>
            <a:srcRect/>
            <a:stretch>
              <a:fillRect/>
            </a:stretch>
          </p:blipFill>
          <p:spPr bwMode="auto">
            <a:xfrm>
              <a:off x="5641932" y="3915916"/>
              <a:ext cx="703102" cy="458771"/>
            </a:xfrm>
            <a:prstGeom prst="rect">
              <a:avLst/>
            </a:prstGeom>
            <a:noFill/>
          </p:spPr>
        </p:pic>
      </p:grpSp>
      <p:grpSp>
        <p:nvGrpSpPr>
          <p:cNvPr id="240" name="Group 239"/>
          <p:cNvGrpSpPr/>
          <p:nvPr/>
        </p:nvGrpSpPr>
        <p:grpSpPr>
          <a:xfrm>
            <a:off x="7894408" y="4336026"/>
            <a:ext cx="897950" cy="590366"/>
            <a:chOff x="6005573" y="3399776"/>
            <a:chExt cx="673696" cy="442928"/>
          </a:xfrm>
        </p:grpSpPr>
        <p:sp>
          <p:nvSpPr>
            <p:cNvPr id="158" name="Oval 157"/>
            <p:cNvSpPr/>
            <p:nvPr/>
          </p:nvSpPr>
          <p:spPr>
            <a:xfrm>
              <a:off x="6255785" y="3625374"/>
              <a:ext cx="80564" cy="80564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402"/>
              <a:endParaRPr lang="en-US" sz="2399">
                <a:solidFill>
                  <a:prstClr val="white"/>
                </a:solidFill>
                <a:latin typeface="+mj-lt"/>
              </a:endParaRPr>
            </a:p>
          </p:txBody>
        </p:sp>
        <p:pic>
          <p:nvPicPr>
            <p:cNvPr id="193" name="Picture 13" descr="F:\AAA-LÀM ẢNH SLIDE\Bai17-LT1-2(m).png"/>
            <p:cNvPicPr>
              <a:picLocks noChangeAspect="1" noChangeArrowheads="1"/>
            </p:cNvPicPr>
            <p:nvPr/>
          </p:nvPicPr>
          <p:blipFill>
            <a:blip r:embed="rId21" cstate="print"/>
            <a:srcRect/>
            <a:stretch>
              <a:fillRect/>
            </a:stretch>
          </p:blipFill>
          <p:spPr bwMode="auto">
            <a:xfrm>
              <a:off x="6005573" y="3399776"/>
              <a:ext cx="673696" cy="442928"/>
            </a:xfrm>
            <a:prstGeom prst="rect">
              <a:avLst/>
            </a:prstGeom>
            <a:noFill/>
          </p:spPr>
        </p:pic>
      </p:grpSp>
      <p:grpSp>
        <p:nvGrpSpPr>
          <p:cNvPr id="227" name="Group 226"/>
          <p:cNvGrpSpPr/>
          <p:nvPr/>
        </p:nvGrpSpPr>
        <p:grpSpPr>
          <a:xfrm>
            <a:off x="7963794" y="3044406"/>
            <a:ext cx="721649" cy="463514"/>
            <a:chOff x="6057630" y="2430725"/>
            <a:chExt cx="541425" cy="347756"/>
          </a:xfrm>
        </p:grpSpPr>
        <p:sp>
          <p:nvSpPr>
            <p:cNvPr id="154" name="Oval 153"/>
            <p:cNvSpPr/>
            <p:nvPr/>
          </p:nvSpPr>
          <p:spPr>
            <a:xfrm>
              <a:off x="6259813" y="2586100"/>
              <a:ext cx="84592" cy="84592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402"/>
              <a:endParaRPr lang="en-US" sz="2399">
                <a:solidFill>
                  <a:prstClr val="white"/>
                </a:solidFill>
                <a:latin typeface="+mj-lt"/>
              </a:endParaRPr>
            </a:p>
          </p:txBody>
        </p:sp>
        <p:pic>
          <p:nvPicPr>
            <p:cNvPr id="194" name="Picture 14" descr="F:\AAA-LÀM ẢNH SLIDE\Bai17-LT1-2(n).png"/>
            <p:cNvPicPr>
              <a:picLocks noChangeAspect="1" noChangeArrowheads="1"/>
            </p:cNvPicPr>
            <p:nvPr/>
          </p:nvPicPr>
          <p:blipFill>
            <a:blip r:embed="rId22" cstate="print"/>
            <a:srcRect/>
            <a:stretch>
              <a:fillRect/>
            </a:stretch>
          </p:blipFill>
          <p:spPr bwMode="auto">
            <a:xfrm>
              <a:off x="6057630" y="2430725"/>
              <a:ext cx="541425" cy="347756"/>
            </a:xfrm>
            <a:prstGeom prst="rect">
              <a:avLst/>
            </a:prstGeom>
            <a:noFill/>
          </p:spPr>
        </p:pic>
      </p:grpSp>
      <p:grpSp>
        <p:nvGrpSpPr>
          <p:cNvPr id="235" name="Group 234"/>
          <p:cNvGrpSpPr/>
          <p:nvPr/>
        </p:nvGrpSpPr>
        <p:grpSpPr>
          <a:xfrm>
            <a:off x="11074510" y="4709488"/>
            <a:ext cx="655307" cy="729696"/>
            <a:chOff x="8391477" y="3679970"/>
            <a:chExt cx="491651" cy="547462"/>
          </a:xfrm>
        </p:grpSpPr>
        <p:sp>
          <p:nvSpPr>
            <p:cNvPr id="168" name="Oval 167"/>
            <p:cNvSpPr/>
            <p:nvPr/>
          </p:nvSpPr>
          <p:spPr>
            <a:xfrm>
              <a:off x="8600194" y="3995968"/>
              <a:ext cx="76536" cy="76536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402"/>
              <a:endParaRPr lang="en-US" sz="2399">
                <a:solidFill>
                  <a:prstClr val="white"/>
                </a:solidFill>
                <a:latin typeface="+mj-lt"/>
              </a:endParaRPr>
            </a:p>
          </p:txBody>
        </p:sp>
        <p:pic>
          <p:nvPicPr>
            <p:cNvPr id="195" name="Picture 15" descr="F:\AAA-LÀM ẢNH SLIDE\Bai17-LT1-2(o).png"/>
            <p:cNvPicPr>
              <a:picLocks noChangeAspect="1" noChangeArrowheads="1"/>
            </p:cNvPicPr>
            <p:nvPr/>
          </p:nvPicPr>
          <p:blipFill>
            <a:blip r:embed="rId23" cstate="print"/>
            <a:srcRect/>
            <a:stretch>
              <a:fillRect/>
            </a:stretch>
          </p:blipFill>
          <p:spPr bwMode="auto">
            <a:xfrm>
              <a:off x="8391477" y="3679970"/>
              <a:ext cx="491651" cy="547462"/>
            </a:xfrm>
            <a:prstGeom prst="rect">
              <a:avLst/>
            </a:prstGeom>
            <a:noFill/>
          </p:spPr>
        </p:pic>
      </p:grpSp>
      <p:grpSp>
        <p:nvGrpSpPr>
          <p:cNvPr id="236" name="Group 235"/>
          <p:cNvGrpSpPr/>
          <p:nvPr/>
        </p:nvGrpSpPr>
        <p:grpSpPr>
          <a:xfrm>
            <a:off x="10150297" y="5250034"/>
            <a:ext cx="526283" cy="753621"/>
            <a:chOff x="7698077" y="4085520"/>
            <a:chExt cx="394849" cy="565412"/>
          </a:xfrm>
        </p:grpSpPr>
        <p:sp>
          <p:nvSpPr>
            <p:cNvPr id="171" name="Oval 170"/>
            <p:cNvSpPr/>
            <p:nvPr/>
          </p:nvSpPr>
          <p:spPr>
            <a:xfrm>
              <a:off x="7875119" y="4418929"/>
              <a:ext cx="68479" cy="68479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402"/>
              <a:endParaRPr lang="en-US" sz="2399">
                <a:solidFill>
                  <a:prstClr val="white"/>
                </a:solidFill>
                <a:latin typeface="+mj-lt"/>
              </a:endParaRPr>
            </a:p>
          </p:txBody>
        </p:sp>
        <p:pic>
          <p:nvPicPr>
            <p:cNvPr id="196" name="Picture 16" descr="F:\AAA-LÀM ẢNH SLIDE\Bai17-LT1-2(p).png"/>
            <p:cNvPicPr>
              <a:picLocks noChangeAspect="1" noChangeArrowheads="1"/>
            </p:cNvPicPr>
            <p:nvPr/>
          </p:nvPicPr>
          <p:blipFill>
            <a:blip r:embed="rId24" cstate="print"/>
            <a:srcRect/>
            <a:stretch>
              <a:fillRect/>
            </a:stretch>
          </p:blipFill>
          <p:spPr bwMode="auto">
            <a:xfrm>
              <a:off x="7698077" y="4085520"/>
              <a:ext cx="394849" cy="565412"/>
            </a:xfrm>
            <a:prstGeom prst="rect">
              <a:avLst/>
            </a:prstGeom>
            <a:noFill/>
          </p:spPr>
        </p:pic>
      </p:grpSp>
      <p:grpSp>
        <p:nvGrpSpPr>
          <p:cNvPr id="237" name="Group 236"/>
          <p:cNvGrpSpPr/>
          <p:nvPr/>
        </p:nvGrpSpPr>
        <p:grpSpPr>
          <a:xfrm>
            <a:off x="9428665" y="5216265"/>
            <a:ext cx="415890" cy="685195"/>
            <a:chOff x="7156665" y="4060184"/>
            <a:chExt cx="312026" cy="514075"/>
          </a:xfrm>
        </p:grpSpPr>
        <p:sp>
          <p:nvSpPr>
            <p:cNvPr id="170" name="Oval 169"/>
            <p:cNvSpPr/>
            <p:nvPr/>
          </p:nvSpPr>
          <p:spPr>
            <a:xfrm>
              <a:off x="7278946" y="4390731"/>
              <a:ext cx="64451" cy="64451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402"/>
              <a:endParaRPr lang="en-US" sz="2399">
                <a:solidFill>
                  <a:prstClr val="white"/>
                </a:solidFill>
                <a:latin typeface="+mj-lt"/>
              </a:endParaRPr>
            </a:p>
          </p:txBody>
        </p:sp>
        <p:pic>
          <p:nvPicPr>
            <p:cNvPr id="197" name="Picture 17" descr="F:\AAA-LÀM ẢNH SLIDE\Bai17-LT1-2(q).png"/>
            <p:cNvPicPr>
              <a:picLocks noChangeAspect="1" noChangeArrowheads="1"/>
            </p:cNvPicPr>
            <p:nvPr/>
          </p:nvPicPr>
          <p:blipFill>
            <a:blip r:embed="rId25" cstate="print"/>
            <a:srcRect/>
            <a:stretch>
              <a:fillRect/>
            </a:stretch>
          </p:blipFill>
          <p:spPr bwMode="auto">
            <a:xfrm>
              <a:off x="7156665" y="4060184"/>
              <a:ext cx="312026" cy="514075"/>
            </a:xfrm>
            <a:prstGeom prst="rect">
              <a:avLst/>
            </a:prstGeom>
            <a:noFill/>
          </p:spPr>
        </p:pic>
      </p:grpSp>
      <p:grpSp>
        <p:nvGrpSpPr>
          <p:cNvPr id="238" name="Group 237"/>
          <p:cNvGrpSpPr/>
          <p:nvPr/>
        </p:nvGrpSpPr>
        <p:grpSpPr>
          <a:xfrm>
            <a:off x="9080925" y="4546505"/>
            <a:ext cx="596026" cy="660321"/>
            <a:chOff x="6895769" y="3557689"/>
            <a:chExt cx="447175" cy="495413"/>
          </a:xfrm>
        </p:grpSpPr>
        <p:sp>
          <p:nvSpPr>
            <p:cNvPr id="169" name="Oval 168"/>
            <p:cNvSpPr/>
            <p:nvPr/>
          </p:nvSpPr>
          <p:spPr>
            <a:xfrm>
              <a:off x="7077537" y="3859010"/>
              <a:ext cx="72507" cy="72507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402"/>
              <a:endParaRPr lang="en-US" sz="2399">
                <a:solidFill>
                  <a:prstClr val="white"/>
                </a:solidFill>
                <a:latin typeface="+mj-lt"/>
              </a:endParaRPr>
            </a:p>
          </p:txBody>
        </p:sp>
        <p:pic>
          <p:nvPicPr>
            <p:cNvPr id="198" name="Picture 18" descr="F:\AAA-LÀM ẢNH SLIDE\Bai17-LT1-2(r).png"/>
            <p:cNvPicPr>
              <a:picLocks noChangeAspect="1" noChangeArrowheads="1"/>
            </p:cNvPicPr>
            <p:nvPr/>
          </p:nvPicPr>
          <p:blipFill>
            <a:blip r:embed="rId26" cstate="print"/>
            <a:srcRect/>
            <a:stretch>
              <a:fillRect/>
            </a:stretch>
          </p:blipFill>
          <p:spPr bwMode="auto">
            <a:xfrm>
              <a:off x="6895769" y="3557689"/>
              <a:ext cx="447175" cy="495413"/>
            </a:xfrm>
            <a:prstGeom prst="rect">
              <a:avLst/>
            </a:prstGeom>
            <a:noFill/>
          </p:spPr>
        </p:pic>
      </p:grpSp>
      <p:grpSp>
        <p:nvGrpSpPr>
          <p:cNvPr id="228" name="Group 227"/>
          <p:cNvGrpSpPr/>
          <p:nvPr/>
        </p:nvGrpSpPr>
        <p:grpSpPr>
          <a:xfrm>
            <a:off x="9352743" y="3207193"/>
            <a:ext cx="342785" cy="394620"/>
            <a:chOff x="7099704" y="2552857"/>
            <a:chExt cx="257178" cy="296068"/>
          </a:xfrm>
        </p:grpSpPr>
        <p:sp>
          <p:nvSpPr>
            <p:cNvPr id="160" name="Oval 159"/>
            <p:cNvSpPr/>
            <p:nvPr/>
          </p:nvSpPr>
          <p:spPr>
            <a:xfrm>
              <a:off x="7186298" y="2698890"/>
              <a:ext cx="68479" cy="68479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402"/>
              <a:endParaRPr lang="en-US" sz="2399">
                <a:solidFill>
                  <a:prstClr val="white"/>
                </a:solidFill>
                <a:latin typeface="+mj-lt"/>
              </a:endParaRPr>
            </a:p>
          </p:txBody>
        </p:sp>
        <p:pic>
          <p:nvPicPr>
            <p:cNvPr id="199" name="Picture 19" descr="F:\AAA-LÀM ẢNH SLIDE\Bai17-LT1-2(s).png"/>
            <p:cNvPicPr>
              <a:picLocks noChangeAspect="1" noChangeArrowheads="1"/>
            </p:cNvPicPr>
            <p:nvPr/>
          </p:nvPicPr>
          <p:blipFill>
            <a:blip r:embed="rId27" cstate="print"/>
            <a:srcRect/>
            <a:stretch>
              <a:fillRect/>
            </a:stretch>
          </p:blipFill>
          <p:spPr bwMode="auto">
            <a:xfrm>
              <a:off x="7099704" y="2552857"/>
              <a:ext cx="257178" cy="296068"/>
            </a:xfrm>
            <a:prstGeom prst="rect">
              <a:avLst/>
            </a:prstGeom>
            <a:noFill/>
          </p:spPr>
        </p:pic>
      </p:grpSp>
      <p:grpSp>
        <p:nvGrpSpPr>
          <p:cNvPr id="229" name="Group 228"/>
          <p:cNvGrpSpPr/>
          <p:nvPr/>
        </p:nvGrpSpPr>
        <p:grpSpPr>
          <a:xfrm>
            <a:off x="9761673" y="3192440"/>
            <a:ext cx="376227" cy="341112"/>
            <a:chOff x="7406508" y="2541788"/>
            <a:chExt cx="282268" cy="255923"/>
          </a:xfrm>
        </p:grpSpPr>
        <p:sp>
          <p:nvSpPr>
            <p:cNvPr id="161" name="Oval 160"/>
            <p:cNvSpPr/>
            <p:nvPr/>
          </p:nvSpPr>
          <p:spPr>
            <a:xfrm>
              <a:off x="7464243" y="2618326"/>
              <a:ext cx="60423" cy="60423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402"/>
              <a:endParaRPr lang="en-US" sz="2399">
                <a:solidFill>
                  <a:prstClr val="white"/>
                </a:solidFill>
                <a:latin typeface="+mj-lt"/>
              </a:endParaRPr>
            </a:p>
          </p:txBody>
        </p:sp>
        <p:pic>
          <p:nvPicPr>
            <p:cNvPr id="200" name="Picture 20" descr="F:\AAA-LÀM ẢNH SLIDE\Bai17-LT1-2(t).png"/>
            <p:cNvPicPr>
              <a:picLocks noChangeAspect="1" noChangeArrowheads="1"/>
            </p:cNvPicPr>
            <p:nvPr/>
          </p:nvPicPr>
          <p:blipFill>
            <a:blip r:embed="rId28" cstate="print"/>
            <a:srcRect/>
            <a:stretch>
              <a:fillRect/>
            </a:stretch>
          </p:blipFill>
          <p:spPr bwMode="auto">
            <a:xfrm>
              <a:off x="7406508" y="2541788"/>
              <a:ext cx="282268" cy="255923"/>
            </a:xfrm>
            <a:prstGeom prst="rect">
              <a:avLst/>
            </a:prstGeom>
            <a:noFill/>
          </p:spPr>
        </p:pic>
      </p:grpSp>
      <p:grpSp>
        <p:nvGrpSpPr>
          <p:cNvPr id="230" name="Group 229"/>
          <p:cNvGrpSpPr/>
          <p:nvPr/>
        </p:nvGrpSpPr>
        <p:grpSpPr>
          <a:xfrm>
            <a:off x="10315395" y="3487650"/>
            <a:ext cx="387528" cy="307946"/>
            <a:chOff x="7821943" y="2763273"/>
            <a:chExt cx="290747" cy="231040"/>
          </a:xfrm>
        </p:grpSpPr>
        <p:sp>
          <p:nvSpPr>
            <p:cNvPr id="163" name="Oval 162"/>
            <p:cNvSpPr/>
            <p:nvPr/>
          </p:nvSpPr>
          <p:spPr>
            <a:xfrm>
              <a:off x="7935542" y="2888215"/>
              <a:ext cx="56395" cy="56395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402"/>
              <a:endParaRPr lang="en-US" sz="2399">
                <a:solidFill>
                  <a:prstClr val="white"/>
                </a:solidFill>
                <a:latin typeface="+mj-lt"/>
              </a:endParaRPr>
            </a:p>
          </p:txBody>
        </p:sp>
        <p:pic>
          <p:nvPicPr>
            <p:cNvPr id="201" name="Picture 21" descr="F:\AAA-LÀM ẢNH SLIDE\Bai17-LT1-2(u).png"/>
            <p:cNvPicPr>
              <a:picLocks noChangeAspect="1" noChangeArrowheads="1"/>
            </p:cNvPicPr>
            <p:nvPr/>
          </p:nvPicPr>
          <p:blipFill>
            <a:blip r:embed="rId29" cstate="print"/>
            <a:srcRect/>
            <a:stretch>
              <a:fillRect/>
            </a:stretch>
          </p:blipFill>
          <p:spPr bwMode="auto">
            <a:xfrm>
              <a:off x="7821943" y="2763273"/>
              <a:ext cx="290747" cy="231040"/>
            </a:xfrm>
            <a:prstGeom prst="rect">
              <a:avLst/>
            </a:prstGeom>
            <a:noFill/>
          </p:spPr>
        </p:pic>
      </p:grpSp>
      <p:grpSp>
        <p:nvGrpSpPr>
          <p:cNvPr id="223" name="Group 222"/>
          <p:cNvGrpSpPr/>
          <p:nvPr/>
        </p:nvGrpSpPr>
        <p:grpSpPr>
          <a:xfrm>
            <a:off x="6415374" y="1737698"/>
            <a:ext cx="363374" cy="307216"/>
            <a:chOff x="4895912" y="1450353"/>
            <a:chExt cx="272625" cy="230492"/>
          </a:xfrm>
        </p:grpSpPr>
        <p:sp>
          <p:nvSpPr>
            <p:cNvPr id="147" name="Oval 146"/>
            <p:cNvSpPr/>
            <p:nvPr/>
          </p:nvSpPr>
          <p:spPr>
            <a:xfrm>
              <a:off x="5027186" y="1538770"/>
              <a:ext cx="60423" cy="45719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402"/>
              <a:endParaRPr lang="en-US" sz="2399">
                <a:solidFill>
                  <a:prstClr val="white"/>
                </a:solidFill>
                <a:latin typeface="+mj-lt"/>
              </a:endParaRPr>
            </a:p>
          </p:txBody>
        </p:sp>
        <p:pic>
          <p:nvPicPr>
            <p:cNvPr id="202" name="Picture 3" descr="F:\AAA-LÀM ẢNH SLIDE\Bai17-LT1-2(b).png"/>
            <p:cNvPicPr>
              <a:picLocks noChangeAspect="1" noChangeArrowheads="1"/>
            </p:cNvPicPr>
            <p:nvPr/>
          </p:nvPicPr>
          <p:blipFill>
            <a:blip r:embed="rId30" cstate="print"/>
            <a:srcRect/>
            <a:stretch>
              <a:fillRect/>
            </a:stretch>
          </p:blipFill>
          <p:spPr bwMode="auto">
            <a:xfrm>
              <a:off x="4895912" y="1450353"/>
              <a:ext cx="272625" cy="230492"/>
            </a:xfrm>
            <a:prstGeom prst="rect">
              <a:avLst/>
            </a:prstGeom>
            <a:noFill/>
          </p:spPr>
        </p:pic>
      </p:grpSp>
      <p:grpSp>
        <p:nvGrpSpPr>
          <p:cNvPr id="224" name="Group 223"/>
          <p:cNvGrpSpPr/>
          <p:nvPr/>
        </p:nvGrpSpPr>
        <p:grpSpPr>
          <a:xfrm>
            <a:off x="6106249" y="1749808"/>
            <a:ext cx="328518" cy="326890"/>
            <a:chOff x="4663988" y="1459438"/>
            <a:chExt cx="246474" cy="245253"/>
          </a:xfrm>
        </p:grpSpPr>
        <p:sp>
          <p:nvSpPr>
            <p:cNvPr id="148" name="Oval 147"/>
            <p:cNvSpPr/>
            <p:nvPr/>
          </p:nvSpPr>
          <p:spPr>
            <a:xfrm>
              <a:off x="4737156" y="1562939"/>
              <a:ext cx="45719" cy="45719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402"/>
              <a:endParaRPr lang="en-US" sz="2399">
                <a:solidFill>
                  <a:prstClr val="white"/>
                </a:solidFill>
                <a:latin typeface="+mj-lt"/>
              </a:endParaRPr>
            </a:p>
          </p:txBody>
        </p:sp>
        <p:pic>
          <p:nvPicPr>
            <p:cNvPr id="203" name="Picture 5" descr="F:\AAA-LÀM ẢNH SLIDE\Bai17-LT1-2(d).png"/>
            <p:cNvPicPr>
              <a:picLocks noChangeAspect="1" noChangeArrowheads="1"/>
            </p:cNvPicPr>
            <p:nvPr/>
          </p:nvPicPr>
          <p:blipFill>
            <a:blip r:embed="rId31" cstate="print"/>
            <a:srcRect/>
            <a:stretch>
              <a:fillRect/>
            </a:stretch>
          </p:blipFill>
          <p:spPr bwMode="auto">
            <a:xfrm>
              <a:off x="4663988" y="1459438"/>
              <a:ext cx="246474" cy="245253"/>
            </a:xfrm>
            <a:prstGeom prst="rect">
              <a:avLst/>
            </a:prstGeom>
            <a:noFill/>
          </p:spPr>
        </p:pic>
      </p:grpSp>
      <p:grpSp>
        <p:nvGrpSpPr>
          <p:cNvPr id="221" name="Group 220"/>
          <p:cNvGrpSpPr/>
          <p:nvPr/>
        </p:nvGrpSpPr>
        <p:grpSpPr>
          <a:xfrm>
            <a:off x="8516619" y="1385270"/>
            <a:ext cx="532259" cy="334886"/>
            <a:chOff x="6472393" y="1185940"/>
            <a:chExt cx="399333" cy="251252"/>
          </a:xfrm>
        </p:grpSpPr>
        <p:sp>
          <p:nvSpPr>
            <p:cNvPr id="152" name="Oval 151"/>
            <p:cNvSpPr/>
            <p:nvPr/>
          </p:nvSpPr>
          <p:spPr>
            <a:xfrm>
              <a:off x="6646520" y="1317219"/>
              <a:ext cx="80564" cy="80564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402"/>
              <a:endParaRPr lang="en-US" sz="2399">
                <a:solidFill>
                  <a:prstClr val="white"/>
                </a:solidFill>
                <a:latin typeface="+mj-lt"/>
              </a:endParaRPr>
            </a:p>
          </p:txBody>
        </p:sp>
        <p:pic>
          <p:nvPicPr>
            <p:cNvPr id="204" name="Picture 2" descr="F:\AAA-LÀM ẢNH SLIDE\Bai17-LT1-2(a).png"/>
            <p:cNvPicPr>
              <a:picLocks noChangeAspect="1" noChangeArrowheads="1"/>
            </p:cNvPicPr>
            <p:nvPr/>
          </p:nvPicPr>
          <p:blipFill>
            <a:blip r:embed="rId32" cstate="print"/>
            <a:srcRect/>
            <a:stretch>
              <a:fillRect/>
            </a:stretch>
          </p:blipFill>
          <p:spPr bwMode="auto">
            <a:xfrm>
              <a:off x="6472393" y="1185940"/>
              <a:ext cx="399333" cy="251252"/>
            </a:xfrm>
            <a:prstGeom prst="rect">
              <a:avLst/>
            </a:prstGeom>
            <a:noFill/>
          </p:spPr>
        </p:pic>
      </p:grpSp>
      <p:grpSp>
        <p:nvGrpSpPr>
          <p:cNvPr id="241" name="Group 240"/>
          <p:cNvGrpSpPr/>
          <p:nvPr/>
        </p:nvGrpSpPr>
        <p:grpSpPr>
          <a:xfrm>
            <a:off x="7502533" y="3457181"/>
            <a:ext cx="389217" cy="557348"/>
            <a:chOff x="5711565" y="2740413"/>
            <a:chExt cx="292014" cy="418156"/>
          </a:xfrm>
        </p:grpSpPr>
        <p:sp>
          <p:nvSpPr>
            <p:cNvPr id="156" name="Oval 155"/>
            <p:cNvSpPr/>
            <p:nvPr/>
          </p:nvSpPr>
          <p:spPr>
            <a:xfrm>
              <a:off x="5840881" y="2956694"/>
              <a:ext cx="56395" cy="56395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402"/>
              <a:endParaRPr lang="en-US" sz="2399">
                <a:solidFill>
                  <a:prstClr val="white"/>
                </a:solidFill>
                <a:latin typeface="+mj-lt"/>
              </a:endParaRPr>
            </a:p>
          </p:txBody>
        </p:sp>
        <p:pic>
          <p:nvPicPr>
            <p:cNvPr id="205" name="Picture 16" descr="F:\AAA-LÀM ẢNH SLIDE\Bai17-LT1-2(p).png"/>
            <p:cNvPicPr>
              <a:picLocks noChangeAspect="1" noChangeArrowheads="1"/>
            </p:cNvPicPr>
            <p:nvPr/>
          </p:nvPicPr>
          <p:blipFill>
            <a:blip r:embed="rId33" cstate="print"/>
            <a:srcRect/>
            <a:stretch>
              <a:fillRect/>
            </a:stretch>
          </p:blipFill>
          <p:spPr bwMode="auto">
            <a:xfrm>
              <a:off x="5711565" y="2740413"/>
              <a:ext cx="292014" cy="418156"/>
            </a:xfrm>
            <a:prstGeom prst="rect">
              <a:avLst/>
            </a:prstGeom>
            <a:noFill/>
          </p:spPr>
        </p:pic>
      </p:grpSp>
      <p:grpSp>
        <p:nvGrpSpPr>
          <p:cNvPr id="242" name="Group 241"/>
          <p:cNvGrpSpPr/>
          <p:nvPr/>
        </p:nvGrpSpPr>
        <p:grpSpPr>
          <a:xfrm>
            <a:off x="8654376" y="3456057"/>
            <a:ext cx="323023" cy="532194"/>
            <a:chOff x="6575747" y="2739570"/>
            <a:chExt cx="242351" cy="399284"/>
          </a:xfrm>
        </p:grpSpPr>
        <p:sp>
          <p:nvSpPr>
            <p:cNvPr id="157" name="Oval 156"/>
            <p:cNvSpPr/>
            <p:nvPr/>
          </p:nvSpPr>
          <p:spPr>
            <a:xfrm>
              <a:off x="6678745" y="2988920"/>
              <a:ext cx="56395" cy="56395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402"/>
              <a:endParaRPr lang="en-US" sz="2399">
                <a:solidFill>
                  <a:prstClr val="white"/>
                </a:solidFill>
                <a:latin typeface="+mj-lt"/>
              </a:endParaRPr>
            </a:p>
          </p:txBody>
        </p:sp>
        <p:pic>
          <p:nvPicPr>
            <p:cNvPr id="206" name="Picture 17" descr="F:\AAA-LÀM ẢNH SLIDE\Bai17-LT1-2(q).png"/>
            <p:cNvPicPr>
              <a:picLocks noChangeAspect="1" noChangeArrowheads="1"/>
            </p:cNvPicPr>
            <p:nvPr/>
          </p:nvPicPr>
          <p:blipFill>
            <a:blip r:embed="rId34" cstate="print"/>
            <a:srcRect/>
            <a:stretch>
              <a:fillRect/>
            </a:stretch>
          </p:blipFill>
          <p:spPr bwMode="auto">
            <a:xfrm flipH="1">
              <a:off x="6575747" y="2739570"/>
              <a:ext cx="242351" cy="399284"/>
            </a:xfrm>
            <a:prstGeom prst="rect">
              <a:avLst/>
            </a:prstGeom>
            <a:noFill/>
          </p:spPr>
        </p:pic>
      </p:grpSp>
      <p:pic>
        <p:nvPicPr>
          <p:cNvPr id="207" name="Picture 23" descr="F:\AAA-LÀM ẢNH SLIDE\Bai17-LT1-2(ve).png"/>
          <p:cNvPicPr>
            <a:picLocks noChangeAspect="1" noChangeArrowheads="1"/>
          </p:cNvPicPr>
          <p:nvPr/>
        </p:nvPicPr>
        <p:blipFill>
          <a:blip r:embed="rId35"/>
          <a:srcRect/>
          <a:stretch>
            <a:fillRect/>
          </a:stretch>
        </p:blipFill>
        <p:spPr bwMode="auto">
          <a:xfrm>
            <a:off x="6708842" y="3611253"/>
            <a:ext cx="2790826" cy="791100"/>
          </a:xfrm>
          <a:prstGeom prst="rect">
            <a:avLst/>
          </a:prstGeom>
          <a:noFill/>
        </p:spPr>
      </p:pic>
      <p:grpSp>
        <p:nvGrpSpPr>
          <p:cNvPr id="251" name="Group 250"/>
          <p:cNvGrpSpPr/>
          <p:nvPr/>
        </p:nvGrpSpPr>
        <p:grpSpPr>
          <a:xfrm>
            <a:off x="6156522" y="4824662"/>
            <a:ext cx="344073" cy="324958"/>
            <a:chOff x="4701706" y="3766380"/>
            <a:chExt cx="258144" cy="243803"/>
          </a:xfrm>
        </p:grpSpPr>
        <p:sp>
          <p:nvSpPr>
            <p:cNvPr id="175" name="Oval 174"/>
            <p:cNvSpPr/>
            <p:nvPr/>
          </p:nvSpPr>
          <p:spPr>
            <a:xfrm>
              <a:off x="4817719" y="3854981"/>
              <a:ext cx="72508" cy="72508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402"/>
              <a:endParaRPr lang="en-US" sz="2399">
                <a:solidFill>
                  <a:prstClr val="white"/>
                </a:solidFill>
                <a:latin typeface="+mj-lt"/>
              </a:endParaRPr>
            </a:p>
          </p:txBody>
        </p:sp>
        <p:pic>
          <p:nvPicPr>
            <p:cNvPr id="208" name="Picture 10" descr="F:\AAA-LÀM ẢNH SLIDE\Bai17-LT1-2(i).png"/>
            <p:cNvPicPr>
              <a:picLocks noChangeAspect="1" noChangeArrowheads="1"/>
            </p:cNvPicPr>
            <p:nvPr/>
          </p:nvPicPr>
          <p:blipFill>
            <a:blip r:embed="rId18" cstate="print"/>
            <a:srcRect/>
            <a:stretch>
              <a:fillRect/>
            </a:stretch>
          </p:blipFill>
          <p:spPr bwMode="auto">
            <a:xfrm flipH="1">
              <a:off x="4701706" y="3766380"/>
              <a:ext cx="258144" cy="243803"/>
            </a:xfrm>
            <a:prstGeom prst="rect">
              <a:avLst/>
            </a:prstGeom>
            <a:noFill/>
          </p:spPr>
        </p:pic>
      </p:grpSp>
      <p:grpSp>
        <p:nvGrpSpPr>
          <p:cNvPr id="246" name="Group 245"/>
          <p:cNvGrpSpPr/>
          <p:nvPr/>
        </p:nvGrpSpPr>
        <p:grpSpPr>
          <a:xfrm>
            <a:off x="5488053" y="5514427"/>
            <a:ext cx="304104" cy="324957"/>
            <a:chOff x="4200180" y="4283884"/>
            <a:chExt cx="228157" cy="243802"/>
          </a:xfrm>
        </p:grpSpPr>
        <p:sp>
          <p:nvSpPr>
            <p:cNvPr id="179" name="Oval 178"/>
            <p:cNvSpPr/>
            <p:nvPr/>
          </p:nvSpPr>
          <p:spPr>
            <a:xfrm>
              <a:off x="4294054" y="4378646"/>
              <a:ext cx="68480" cy="6848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402"/>
              <a:endParaRPr lang="en-US" sz="2399">
                <a:solidFill>
                  <a:prstClr val="white"/>
                </a:solidFill>
                <a:latin typeface="+mj-lt"/>
              </a:endParaRPr>
            </a:p>
          </p:txBody>
        </p:sp>
        <p:pic>
          <p:nvPicPr>
            <p:cNvPr id="209" name="Picture 11" descr="F:\AAA-LÀM ẢNH SLIDE\Bai17-LT1-2(k).png"/>
            <p:cNvPicPr>
              <a:picLocks noChangeAspect="1" noChangeArrowheads="1"/>
            </p:cNvPicPr>
            <p:nvPr/>
          </p:nvPicPr>
          <p:blipFill>
            <a:blip r:embed="rId19" cstate="print"/>
            <a:srcRect/>
            <a:stretch>
              <a:fillRect/>
            </a:stretch>
          </p:blipFill>
          <p:spPr bwMode="auto">
            <a:xfrm flipH="1">
              <a:off x="4200180" y="4283884"/>
              <a:ext cx="228157" cy="243802"/>
            </a:xfrm>
            <a:prstGeom prst="rect">
              <a:avLst/>
            </a:prstGeom>
            <a:noFill/>
          </p:spPr>
        </p:pic>
      </p:grpSp>
      <p:grpSp>
        <p:nvGrpSpPr>
          <p:cNvPr id="250" name="Group 249"/>
          <p:cNvGrpSpPr/>
          <p:nvPr/>
        </p:nvGrpSpPr>
        <p:grpSpPr>
          <a:xfrm>
            <a:off x="5990248" y="5220164"/>
            <a:ext cx="304104" cy="324957"/>
            <a:chOff x="4576957" y="4063110"/>
            <a:chExt cx="228157" cy="243802"/>
          </a:xfrm>
        </p:grpSpPr>
        <p:sp>
          <p:nvSpPr>
            <p:cNvPr id="176" name="Oval 175"/>
            <p:cNvSpPr/>
            <p:nvPr/>
          </p:nvSpPr>
          <p:spPr>
            <a:xfrm>
              <a:off x="4636451" y="4161125"/>
              <a:ext cx="60423" cy="60423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402"/>
              <a:endParaRPr lang="en-US" sz="2399">
                <a:solidFill>
                  <a:prstClr val="white"/>
                </a:solidFill>
                <a:latin typeface="+mj-lt"/>
              </a:endParaRPr>
            </a:p>
          </p:txBody>
        </p:sp>
        <p:pic>
          <p:nvPicPr>
            <p:cNvPr id="210" name="Picture 11" descr="F:\AAA-LÀM ẢNH SLIDE\Bai17-LT1-2(k).png"/>
            <p:cNvPicPr>
              <a:picLocks noChangeAspect="1" noChangeArrowheads="1"/>
            </p:cNvPicPr>
            <p:nvPr/>
          </p:nvPicPr>
          <p:blipFill>
            <a:blip r:embed="rId19" cstate="print"/>
            <a:srcRect/>
            <a:stretch>
              <a:fillRect/>
            </a:stretch>
          </p:blipFill>
          <p:spPr bwMode="auto">
            <a:xfrm>
              <a:off x="4576957" y="4063110"/>
              <a:ext cx="228157" cy="243802"/>
            </a:xfrm>
            <a:prstGeom prst="rect">
              <a:avLst/>
            </a:prstGeom>
            <a:noFill/>
          </p:spPr>
        </p:pic>
      </p:grpSp>
      <p:grpSp>
        <p:nvGrpSpPr>
          <p:cNvPr id="248" name="Group 247"/>
          <p:cNvGrpSpPr/>
          <p:nvPr/>
        </p:nvGrpSpPr>
        <p:grpSpPr>
          <a:xfrm>
            <a:off x="6310930" y="5720768"/>
            <a:ext cx="371876" cy="255447"/>
            <a:chOff x="4817552" y="4438693"/>
            <a:chExt cx="279004" cy="191652"/>
          </a:xfrm>
        </p:grpSpPr>
        <p:sp>
          <p:nvSpPr>
            <p:cNvPr id="181" name="Oval 180"/>
            <p:cNvSpPr/>
            <p:nvPr/>
          </p:nvSpPr>
          <p:spPr>
            <a:xfrm>
              <a:off x="4894256" y="4483380"/>
              <a:ext cx="68479" cy="68479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402"/>
              <a:endParaRPr lang="en-US" sz="2399">
                <a:solidFill>
                  <a:prstClr val="white"/>
                </a:solidFill>
                <a:latin typeface="+mj-lt"/>
              </a:endParaRPr>
            </a:p>
          </p:txBody>
        </p:sp>
        <p:pic>
          <p:nvPicPr>
            <p:cNvPr id="211" name="Picture 9" descr="F:\AAA-LÀM ẢNH SLIDE\Bai17-LT1-2(h).png"/>
            <p:cNvPicPr>
              <a:picLocks noChangeAspect="1" noChangeArrowheads="1"/>
            </p:cNvPicPr>
            <p:nvPr/>
          </p:nvPicPr>
          <p:blipFill>
            <a:blip r:embed="rId17" cstate="print"/>
            <a:srcRect/>
            <a:stretch>
              <a:fillRect/>
            </a:stretch>
          </p:blipFill>
          <p:spPr bwMode="auto">
            <a:xfrm>
              <a:off x="4817552" y="4438693"/>
              <a:ext cx="279004" cy="191652"/>
            </a:xfrm>
            <a:prstGeom prst="rect">
              <a:avLst/>
            </a:prstGeom>
            <a:noFill/>
          </p:spPr>
        </p:pic>
      </p:grpSp>
      <p:grpSp>
        <p:nvGrpSpPr>
          <p:cNvPr id="247" name="Group 246"/>
          <p:cNvGrpSpPr/>
          <p:nvPr/>
        </p:nvGrpSpPr>
        <p:grpSpPr>
          <a:xfrm>
            <a:off x="5842263" y="5727552"/>
            <a:ext cx="344073" cy="324958"/>
            <a:chOff x="4465930" y="4443782"/>
            <a:chExt cx="258144" cy="243803"/>
          </a:xfrm>
        </p:grpSpPr>
        <p:sp>
          <p:nvSpPr>
            <p:cNvPr id="180" name="Oval 179"/>
            <p:cNvSpPr/>
            <p:nvPr/>
          </p:nvSpPr>
          <p:spPr>
            <a:xfrm>
              <a:off x="4596169" y="4531718"/>
              <a:ext cx="68479" cy="68479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402"/>
              <a:endParaRPr lang="en-US" sz="2399">
                <a:solidFill>
                  <a:prstClr val="white"/>
                </a:solidFill>
                <a:latin typeface="+mj-lt"/>
              </a:endParaRPr>
            </a:p>
          </p:txBody>
        </p:sp>
        <p:pic>
          <p:nvPicPr>
            <p:cNvPr id="212" name="Picture 10" descr="F:\AAA-LÀM ẢNH SLIDE\Bai17-LT1-2(i).png"/>
            <p:cNvPicPr>
              <a:picLocks noChangeAspect="1" noChangeArrowheads="1"/>
            </p:cNvPicPr>
            <p:nvPr/>
          </p:nvPicPr>
          <p:blipFill>
            <a:blip r:embed="rId18" cstate="print"/>
            <a:srcRect/>
            <a:stretch>
              <a:fillRect/>
            </a:stretch>
          </p:blipFill>
          <p:spPr bwMode="auto">
            <a:xfrm flipH="1">
              <a:off x="4465930" y="4443782"/>
              <a:ext cx="258144" cy="243803"/>
            </a:xfrm>
            <a:prstGeom prst="rect">
              <a:avLst/>
            </a:prstGeom>
            <a:noFill/>
          </p:spPr>
        </p:pic>
      </p:grpSp>
      <p:grpSp>
        <p:nvGrpSpPr>
          <p:cNvPr id="249" name="Group 248"/>
          <p:cNvGrpSpPr/>
          <p:nvPr/>
        </p:nvGrpSpPr>
        <p:grpSpPr>
          <a:xfrm>
            <a:off x="6436670" y="5255116"/>
            <a:ext cx="344073" cy="324958"/>
            <a:chOff x="4911890" y="4089332"/>
            <a:chExt cx="258144" cy="243803"/>
          </a:xfrm>
        </p:grpSpPr>
        <p:sp>
          <p:nvSpPr>
            <p:cNvPr id="177" name="Oval 176"/>
            <p:cNvSpPr/>
            <p:nvPr/>
          </p:nvSpPr>
          <p:spPr>
            <a:xfrm>
              <a:off x="4966763" y="4173208"/>
              <a:ext cx="72507" cy="72507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402"/>
              <a:endParaRPr lang="en-US" sz="2399">
                <a:solidFill>
                  <a:prstClr val="white"/>
                </a:solidFill>
                <a:latin typeface="+mj-lt"/>
              </a:endParaRPr>
            </a:p>
          </p:txBody>
        </p:sp>
        <p:pic>
          <p:nvPicPr>
            <p:cNvPr id="213" name="Picture 10" descr="F:\AAA-LÀM ẢNH SLIDE\Bai17-LT1-2(i).png"/>
            <p:cNvPicPr>
              <a:picLocks noChangeAspect="1" noChangeArrowheads="1"/>
            </p:cNvPicPr>
            <p:nvPr/>
          </p:nvPicPr>
          <p:blipFill>
            <a:blip r:embed="rId18" cstate="print"/>
            <a:srcRect/>
            <a:stretch>
              <a:fillRect/>
            </a:stretch>
          </p:blipFill>
          <p:spPr bwMode="auto">
            <a:xfrm>
              <a:off x="4911890" y="4089332"/>
              <a:ext cx="258144" cy="243803"/>
            </a:xfrm>
            <a:prstGeom prst="rect">
              <a:avLst/>
            </a:prstGeom>
            <a:noFill/>
          </p:spPr>
        </p:pic>
      </p:grpSp>
      <p:grpSp>
        <p:nvGrpSpPr>
          <p:cNvPr id="231" name="Group 230"/>
          <p:cNvGrpSpPr/>
          <p:nvPr/>
        </p:nvGrpSpPr>
        <p:grpSpPr>
          <a:xfrm>
            <a:off x="10793897" y="3532693"/>
            <a:ext cx="387528" cy="307946"/>
            <a:chOff x="8180944" y="2797067"/>
            <a:chExt cx="290747" cy="231040"/>
          </a:xfrm>
        </p:grpSpPr>
        <p:sp>
          <p:nvSpPr>
            <p:cNvPr id="165" name="Oval 164"/>
            <p:cNvSpPr/>
            <p:nvPr/>
          </p:nvSpPr>
          <p:spPr>
            <a:xfrm>
              <a:off x="8277267" y="2923798"/>
              <a:ext cx="56395" cy="56395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402"/>
              <a:endParaRPr lang="en-US" sz="2399">
                <a:solidFill>
                  <a:prstClr val="white"/>
                </a:solidFill>
                <a:latin typeface="+mj-lt"/>
              </a:endParaRPr>
            </a:p>
          </p:txBody>
        </p:sp>
        <p:pic>
          <p:nvPicPr>
            <p:cNvPr id="214" name="Picture 21" descr="F:\AAA-LÀM ẢNH SLIDE\Bai17-LT1-2(u).png"/>
            <p:cNvPicPr>
              <a:picLocks noChangeAspect="1" noChangeArrowheads="1"/>
            </p:cNvPicPr>
            <p:nvPr/>
          </p:nvPicPr>
          <p:blipFill>
            <a:blip r:embed="rId29" cstate="print"/>
            <a:srcRect/>
            <a:stretch>
              <a:fillRect/>
            </a:stretch>
          </p:blipFill>
          <p:spPr bwMode="auto">
            <a:xfrm>
              <a:off x="8180944" y="2797067"/>
              <a:ext cx="290747" cy="231040"/>
            </a:xfrm>
            <a:prstGeom prst="rect">
              <a:avLst/>
            </a:prstGeom>
            <a:noFill/>
          </p:spPr>
        </p:pic>
      </p:grpSp>
      <p:grpSp>
        <p:nvGrpSpPr>
          <p:cNvPr id="234" name="Group 233"/>
          <p:cNvGrpSpPr/>
          <p:nvPr/>
        </p:nvGrpSpPr>
        <p:grpSpPr>
          <a:xfrm>
            <a:off x="11088817" y="3832713"/>
            <a:ext cx="387528" cy="307946"/>
            <a:chOff x="8402211" y="3022160"/>
            <a:chExt cx="290747" cy="231040"/>
          </a:xfrm>
        </p:grpSpPr>
        <p:sp>
          <p:nvSpPr>
            <p:cNvPr id="167" name="Oval 166"/>
            <p:cNvSpPr/>
            <p:nvPr/>
          </p:nvSpPr>
          <p:spPr>
            <a:xfrm>
              <a:off x="8491433" y="3137963"/>
              <a:ext cx="64451" cy="64451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402"/>
              <a:endParaRPr lang="en-US" sz="2399">
                <a:solidFill>
                  <a:prstClr val="white"/>
                </a:solidFill>
                <a:latin typeface="+mj-lt"/>
              </a:endParaRPr>
            </a:p>
          </p:txBody>
        </p:sp>
        <p:pic>
          <p:nvPicPr>
            <p:cNvPr id="215" name="Picture 21" descr="F:\AAA-LÀM ẢNH SLIDE\Bai17-LT1-2(u).png"/>
            <p:cNvPicPr>
              <a:picLocks noChangeAspect="1" noChangeArrowheads="1"/>
            </p:cNvPicPr>
            <p:nvPr/>
          </p:nvPicPr>
          <p:blipFill>
            <a:blip r:embed="rId29" cstate="print"/>
            <a:srcRect/>
            <a:stretch>
              <a:fillRect/>
            </a:stretch>
          </p:blipFill>
          <p:spPr bwMode="auto">
            <a:xfrm>
              <a:off x="8402211" y="3022160"/>
              <a:ext cx="290747" cy="231040"/>
            </a:xfrm>
            <a:prstGeom prst="rect">
              <a:avLst/>
            </a:prstGeom>
            <a:noFill/>
          </p:spPr>
        </p:pic>
      </p:grpSp>
      <p:grpSp>
        <p:nvGrpSpPr>
          <p:cNvPr id="233" name="Group 232"/>
          <p:cNvGrpSpPr/>
          <p:nvPr/>
        </p:nvGrpSpPr>
        <p:grpSpPr>
          <a:xfrm>
            <a:off x="10465829" y="3826765"/>
            <a:ext cx="387528" cy="307946"/>
            <a:chOff x="7934808" y="3017697"/>
            <a:chExt cx="290747" cy="231040"/>
          </a:xfrm>
        </p:grpSpPr>
        <p:sp>
          <p:nvSpPr>
            <p:cNvPr id="164" name="Oval 163"/>
            <p:cNvSpPr/>
            <p:nvPr/>
          </p:nvSpPr>
          <p:spPr>
            <a:xfrm>
              <a:off x="8063773" y="3133263"/>
              <a:ext cx="60423" cy="60423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402"/>
              <a:endParaRPr lang="en-US" sz="2399">
                <a:solidFill>
                  <a:prstClr val="white"/>
                </a:solidFill>
                <a:latin typeface="+mj-lt"/>
              </a:endParaRPr>
            </a:p>
          </p:txBody>
        </p:sp>
        <p:pic>
          <p:nvPicPr>
            <p:cNvPr id="216" name="Picture 21" descr="F:\AAA-LÀM ẢNH SLIDE\Bai17-LT1-2(u).png"/>
            <p:cNvPicPr>
              <a:picLocks noChangeAspect="1" noChangeArrowheads="1"/>
            </p:cNvPicPr>
            <p:nvPr/>
          </p:nvPicPr>
          <p:blipFill>
            <a:blip r:embed="rId29" cstate="print"/>
            <a:srcRect/>
            <a:stretch>
              <a:fillRect/>
            </a:stretch>
          </p:blipFill>
          <p:spPr bwMode="auto">
            <a:xfrm flipH="1">
              <a:off x="7934808" y="3017697"/>
              <a:ext cx="290747" cy="231040"/>
            </a:xfrm>
            <a:prstGeom prst="rect">
              <a:avLst/>
            </a:prstGeom>
            <a:noFill/>
          </p:spPr>
        </p:pic>
      </p:grpSp>
      <p:grpSp>
        <p:nvGrpSpPr>
          <p:cNvPr id="232" name="Group 231"/>
          <p:cNvGrpSpPr/>
          <p:nvPr/>
        </p:nvGrpSpPr>
        <p:grpSpPr>
          <a:xfrm>
            <a:off x="10000925" y="3790219"/>
            <a:ext cx="387528" cy="307946"/>
            <a:chOff x="7586009" y="2990278"/>
            <a:chExt cx="290747" cy="231040"/>
          </a:xfrm>
        </p:grpSpPr>
        <p:sp>
          <p:nvSpPr>
            <p:cNvPr id="162" name="Oval 161"/>
            <p:cNvSpPr/>
            <p:nvPr/>
          </p:nvSpPr>
          <p:spPr>
            <a:xfrm>
              <a:off x="7701907" y="3125878"/>
              <a:ext cx="60423" cy="60423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402"/>
              <a:endParaRPr lang="en-US" sz="2399">
                <a:solidFill>
                  <a:prstClr val="white"/>
                </a:solidFill>
                <a:latin typeface="+mj-lt"/>
              </a:endParaRPr>
            </a:p>
          </p:txBody>
        </p:sp>
        <p:pic>
          <p:nvPicPr>
            <p:cNvPr id="217" name="Picture 21" descr="F:\AAA-LÀM ẢNH SLIDE\Bai17-LT1-2(u).png"/>
            <p:cNvPicPr>
              <a:picLocks noChangeAspect="1" noChangeArrowheads="1"/>
            </p:cNvPicPr>
            <p:nvPr/>
          </p:nvPicPr>
          <p:blipFill>
            <a:blip r:embed="rId29" cstate="print"/>
            <a:srcRect/>
            <a:stretch>
              <a:fillRect/>
            </a:stretch>
          </p:blipFill>
          <p:spPr bwMode="auto">
            <a:xfrm flipH="1">
              <a:off x="7586009" y="2990278"/>
              <a:ext cx="290747" cy="231040"/>
            </a:xfrm>
            <a:prstGeom prst="rect">
              <a:avLst/>
            </a:prstGeom>
            <a:noFill/>
          </p:spPr>
        </p:pic>
      </p:grpSp>
      <p:sp>
        <p:nvSpPr>
          <p:cNvPr id="145" name="Rectangle 144"/>
          <p:cNvSpPr/>
          <p:nvPr/>
        </p:nvSpPr>
        <p:spPr>
          <a:xfrm>
            <a:off x="1745735" y="3339279"/>
            <a:ext cx="1229352" cy="56715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402"/>
            <a:r>
              <a:rPr lang="en-US" sz="3732" b="1" dirty="0">
                <a:solidFill>
                  <a:srgbClr val="3B6BDD"/>
                </a:solidFill>
                <a:latin typeface="+mj-lt"/>
                <a:cs typeface="Lato" pitchFamily="34" charset="0"/>
              </a:rPr>
              <a:t>6</a:t>
            </a:r>
          </a:p>
        </p:txBody>
      </p:sp>
      <p:sp>
        <p:nvSpPr>
          <p:cNvPr id="155" name="Rectangle 154"/>
          <p:cNvSpPr/>
          <p:nvPr/>
        </p:nvSpPr>
        <p:spPr>
          <a:xfrm>
            <a:off x="3085183" y="3339280"/>
            <a:ext cx="1229352" cy="56715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402"/>
            <a:r>
              <a:rPr lang="en-US" sz="3732" b="1" dirty="0">
                <a:solidFill>
                  <a:srgbClr val="3B6BDD"/>
                </a:solidFill>
                <a:latin typeface="+mj-lt"/>
                <a:cs typeface="Lato" pitchFamily="34" charset="0"/>
              </a:rPr>
              <a:t>8</a:t>
            </a:r>
          </a:p>
        </p:txBody>
      </p:sp>
      <p:sp>
        <p:nvSpPr>
          <p:cNvPr id="166" name="Rectangle 165"/>
          <p:cNvSpPr/>
          <p:nvPr/>
        </p:nvSpPr>
        <p:spPr>
          <a:xfrm>
            <a:off x="406290" y="5583763"/>
            <a:ext cx="1229352" cy="56715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402"/>
            <a:r>
              <a:rPr lang="en-US" sz="3732" b="1" dirty="0">
                <a:solidFill>
                  <a:srgbClr val="3B6BDD"/>
                </a:solidFill>
                <a:latin typeface="+mj-lt"/>
                <a:cs typeface="Lato" pitchFamily="34" charset="0"/>
              </a:rPr>
              <a:t>3</a:t>
            </a:r>
          </a:p>
        </p:txBody>
      </p:sp>
      <p:sp>
        <p:nvSpPr>
          <p:cNvPr id="253" name="Rectangle 252"/>
          <p:cNvSpPr/>
          <p:nvPr/>
        </p:nvSpPr>
        <p:spPr>
          <a:xfrm>
            <a:off x="1755791" y="5581749"/>
            <a:ext cx="1229352" cy="56715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402"/>
            <a:r>
              <a:rPr lang="en-US" sz="3732" b="1" dirty="0">
                <a:solidFill>
                  <a:srgbClr val="3B6BDD"/>
                </a:solidFill>
                <a:latin typeface="+mj-lt"/>
                <a:cs typeface="Lato" pitchFamily="34" charset="0"/>
              </a:rPr>
              <a:t>7</a:t>
            </a:r>
          </a:p>
        </p:txBody>
      </p:sp>
      <p:sp>
        <p:nvSpPr>
          <p:cNvPr id="254" name="Rectangle 253"/>
          <p:cNvSpPr/>
          <p:nvPr/>
        </p:nvSpPr>
        <p:spPr>
          <a:xfrm>
            <a:off x="3083173" y="5581751"/>
            <a:ext cx="1229352" cy="56715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402"/>
            <a:r>
              <a:rPr lang="en-US" sz="3732" b="1" dirty="0">
                <a:solidFill>
                  <a:srgbClr val="3B6BDD"/>
                </a:solidFill>
                <a:latin typeface="+mj-lt"/>
                <a:cs typeface="Lato" pitchFamily="34" charset="0"/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52049220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200" fill="hold"/>
                                        <p:tgtEl>
                                          <p:spTgt spid="22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7" dur="200" fill="hold"/>
                                        <p:tgtEl>
                                          <p:spTgt spid="22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8" dur="200" fill="hold"/>
                                        <p:tgtEl>
                                          <p:spTgt spid="22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200" fill="hold"/>
                                        <p:tgtEl>
                                          <p:spTgt spid="22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5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6" dur="200" fill="hold"/>
                                        <p:tgtEl>
                                          <p:spTgt spid="21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7" dur="200" fill="hold"/>
                                        <p:tgtEl>
                                          <p:spTgt spid="2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8" dur="200" fill="hold"/>
                                        <p:tgtEl>
                                          <p:spTgt spid="2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9" dur="200" fill="hold"/>
                                        <p:tgtEl>
                                          <p:spTgt spid="21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2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5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6" dur="200" fill="hold"/>
                                        <p:tgtEl>
                                          <p:spTgt spid="21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27" dur="200" fill="hold"/>
                                        <p:tgtEl>
                                          <p:spTgt spid="2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8" dur="200" fill="hold"/>
                                        <p:tgtEl>
                                          <p:spTgt spid="2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9" dur="200" fill="hold"/>
                                        <p:tgtEl>
                                          <p:spTgt spid="2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3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5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6" dur="200" fill="hold"/>
                                        <p:tgtEl>
                                          <p:spTgt spid="22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37" dur="200" fill="hold"/>
                                        <p:tgtEl>
                                          <p:spTgt spid="22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8" dur="200" fill="hold"/>
                                        <p:tgtEl>
                                          <p:spTgt spid="22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9" dur="200" fill="hold"/>
                                        <p:tgtEl>
                                          <p:spTgt spid="22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4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5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6" dur="200" fill="hold"/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47" dur="200" fill="hold"/>
                                        <p:tgtEl>
                                          <p:spTgt spid="2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48" dur="200" fill="hold"/>
                                        <p:tgtEl>
                                          <p:spTgt spid="2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9" dur="200" fill="hold"/>
                                        <p:tgtEl>
                                          <p:spTgt spid="22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5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5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6" dur="200" fill="hold"/>
                                        <p:tgtEl>
                                          <p:spTgt spid="22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57" dur="200" fill="hold"/>
                                        <p:tgtEl>
                                          <p:spTgt spid="2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58" dur="200" fill="hold"/>
                                        <p:tgtEl>
                                          <p:spTgt spid="2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9" dur="200" fill="hold"/>
                                        <p:tgtEl>
                                          <p:spTgt spid="2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6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5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6" dur="200" fill="hold"/>
                                        <p:tgtEl>
                                          <p:spTgt spid="25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67" dur="200" fill="hold"/>
                                        <p:tgtEl>
                                          <p:spTgt spid="25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68" dur="200" fill="hold"/>
                                        <p:tgtEl>
                                          <p:spTgt spid="25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9" dur="200" fill="hold"/>
                                        <p:tgtEl>
                                          <p:spTgt spid="25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7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5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76" dur="200" fill="hold"/>
                                        <p:tgtEl>
                                          <p:spTgt spid="24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77" dur="200" fill="hold"/>
                                        <p:tgtEl>
                                          <p:spTgt spid="24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78" dur="200" fill="hold"/>
                                        <p:tgtEl>
                                          <p:spTgt spid="24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9" dur="200" fill="hold"/>
                                        <p:tgtEl>
                                          <p:spTgt spid="24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8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4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4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4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8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4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85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6" dur="200" fill="hold"/>
                                        <p:tgtEl>
                                          <p:spTgt spid="24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87" dur="200" fill="hold"/>
                                        <p:tgtEl>
                                          <p:spTgt spid="2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88" dur="200" fill="hold"/>
                                        <p:tgtEl>
                                          <p:spTgt spid="2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9" dur="200" fill="hold"/>
                                        <p:tgtEl>
                                          <p:spTgt spid="24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9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9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9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5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96" dur="200" fill="hold"/>
                                        <p:tgtEl>
                                          <p:spTgt spid="24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97" dur="200" fill="hold"/>
                                        <p:tgtEl>
                                          <p:spTgt spid="2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98" dur="200" fill="hold"/>
                                        <p:tgtEl>
                                          <p:spTgt spid="2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9" dur="200" fill="hold"/>
                                        <p:tgtEl>
                                          <p:spTgt spid="24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0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4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0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4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4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4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05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06" dur="200" fill="hold"/>
                                        <p:tgtEl>
                                          <p:spTgt spid="23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07" dur="200" fill="hold"/>
                                        <p:tgtEl>
                                          <p:spTgt spid="23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08" dur="200" fill="hold"/>
                                        <p:tgtEl>
                                          <p:spTgt spid="23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9" dur="200" fill="hold"/>
                                        <p:tgtEl>
                                          <p:spTgt spid="23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1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1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1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5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16" dur="200" fill="hold"/>
                                        <p:tgtEl>
                                          <p:spTgt spid="24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17" dur="200" fill="hold"/>
                                        <p:tgtEl>
                                          <p:spTgt spid="24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18" dur="200" fill="hold"/>
                                        <p:tgtEl>
                                          <p:spTgt spid="24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9" dur="200" fill="hold"/>
                                        <p:tgtEl>
                                          <p:spTgt spid="24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2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2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25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26" dur="200" fill="hold"/>
                                        <p:tgtEl>
                                          <p:spTgt spid="22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27" dur="200" fill="hold"/>
                                        <p:tgtEl>
                                          <p:spTgt spid="2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28" dur="200" fill="hold"/>
                                        <p:tgtEl>
                                          <p:spTgt spid="2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9" dur="200" fill="hold"/>
                                        <p:tgtEl>
                                          <p:spTgt spid="22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3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3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3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35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36" dur="200" fill="hold"/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37" dur="200" fill="hold"/>
                                        <p:tgtEl>
                                          <p:spTgt spid="23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38" dur="200" fill="hold"/>
                                        <p:tgtEl>
                                          <p:spTgt spid="23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9" dur="200" fill="hold"/>
                                        <p:tgtEl>
                                          <p:spTgt spid="23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4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45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46" dur="2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47" dur="2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48" dur="2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9" dur="2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5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5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5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55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56" dur="200" fill="hold"/>
                                        <p:tgtEl>
                                          <p:spTgt spid="23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57" dur="200" fill="hold"/>
                                        <p:tgtEl>
                                          <p:spTgt spid="23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58" dur="200" fill="hold"/>
                                        <p:tgtEl>
                                          <p:spTgt spid="23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9" dur="200" fill="hold"/>
                                        <p:tgtEl>
                                          <p:spTgt spid="23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6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6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65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66" dur="200" fill="hold"/>
                                        <p:tgtEl>
                                          <p:spTgt spid="23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67" dur="200" fill="hold"/>
                                        <p:tgtEl>
                                          <p:spTgt spid="23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68" dur="200" fill="hold"/>
                                        <p:tgtEl>
                                          <p:spTgt spid="23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9" dur="200" fill="hold"/>
                                        <p:tgtEl>
                                          <p:spTgt spid="23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7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7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7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5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76" dur="200" fill="hold"/>
                                        <p:tgtEl>
                                          <p:spTgt spid="22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77" dur="200" fill="hold"/>
                                        <p:tgtEl>
                                          <p:spTgt spid="22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78" dur="200" fill="hold"/>
                                        <p:tgtEl>
                                          <p:spTgt spid="22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9" dur="200" fill="hold"/>
                                        <p:tgtEl>
                                          <p:spTgt spid="22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8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8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8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85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86" dur="200" fill="hold"/>
                                        <p:tgtEl>
                                          <p:spTgt spid="22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87" dur="200" fill="hold"/>
                                        <p:tgtEl>
                                          <p:spTgt spid="22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88" dur="200" fill="hold"/>
                                        <p:tgtEl>
                                          <p:spTgt spid="22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89" dur="200" fill="hold"/>
                                        <p:tgtEl>
                                          <p:spTgt spid="22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9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9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9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95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96" dur="200" fill="hold"/>
                                        <p:tgtEl>
                                          <p:spTgt spid="23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97" dur="200" fill="hold"/>
                                        <p:tgtEl>
                                          <p:spTgt spid="23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98" dur="200" fill="hold"/>
                                        <p:tgtEl>
                                          <p:spTgt spid="23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99" dur="200" fill="hold"/>
                                        <p:tgtEl>
                                          <p:spTgt spid="23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20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0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0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0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0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05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06" dur="200" fill="hold"/>
                                        <p:tgtEl>
                                          <p:spTgt spid="22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207" dur="200" fill="hold"/>
                                        <p:tgtEl>
                                          <p:spTgt spid="2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08" dur="200" fill="hold"/>
                                        <p:tgtEl>
                                          <p:spTgt spid="2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09" dur="200" fill="hold"/>
                                        <p:tgtEl>
                                          <p:spTgt spid="22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21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1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1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15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16" dur="200" fill="hold"/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217" dur="200" fill="hold"/>
                                        <p:tgtEl>
                                          <p:spTgt spid="22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18" dur="200" fill="hold"/>
                                        <p:tgtEl>
                                          <p:spTgt spid="22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19" dur="200" fill="hold"/>
                                        <p:tgtEl>
                                          <p:spTgt spid="22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22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2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2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2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25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26" dur="200" fill="hold"/>
                                        <p:tgtEl>
                                          <p:spTgt spid="22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227" dur="200" fill="hold"/>
                                        <p:tgtEl>
                                          <p:spTgt spid="2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28" dur="200" fill="hold"/>
                                        <p:tgtEl>
                                          <p:spTgt spid="2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29" dur="200" fill="hold"/>
                                        <p:tgtEl>
                                          <p:spTgt spid="22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23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3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3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3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3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35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36" dur="200" fill="hold"/>
                                        <p:tgtEl>
                                          <p:spTgt spid="24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237" dur="200" fill="hold"/>
                                        <p:tgtEl>
                                          <p:spTgt spid="24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38" dur="200" fill="hold"/>
                                        <p:tgtEl>
                                          <p:spTgt spid="24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39" dur="200" fill="hold"/>
                                        <p:tgtEl>
                                          <p:spTgt spid="24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24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4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4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4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4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45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46" dur="200" fill="hold"/>
                                        <p:tgtEl>
                                          <p:spTgt spid="24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247" dur="200" fill="hold"/>
                                        <p:tgtEl>
                                          <p:spTgt spid="2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48" dur="200" fill="hold"/>
                                        <p:tgtEl>
                                          <p:spTgt spid="2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49" dur="200" fill="hold"/>
                                        <p:tgtEl>
                                          <p:spTgt spid="2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25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5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5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55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56" dur="200" fill="hold"/>
                                        <p:tgtEl>
                                          <p:spTgt spid="25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257" dur="200" fill="hold"/>
                                        <p:tgtEl>
                                          <p:spTgt spid="25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58" dur="200" fill="hold"/>
                                        <p:tgtEl>
                                          <p:spTgt spid="25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59" dur="200" fill="hold"/>
                                        <p:tgtEl>
                                          <p:spTgt spid="25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26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6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5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6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5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6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5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6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5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65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66" dur="200" fill="hold"/>
                                        <p:tgtEl>
                                          <p:spTgt spid="24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267" dur="200" fill="hold"/>
                                        <p:tgtEl>
                                          <p:spTgt spid="24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68" dur="200" fill="hold"/>
                                        <p:tgtEl>
                                          <p:spTgt spid="24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69" dur="200" fill="hold"/>
                                        <p:tgtEl>
                                          <p:spTgt spid="24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27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4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7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4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4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7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4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75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76" dur="200" fill="hold"/>
                                        <p:tgtEl>
                                          <p:spTgt spid="25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277" dur="200" fill="hold"/>
                                        <p:tgtEl>
                                          <p:spTgt spid="25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78" dur="200" fill="hold"/>
                                        <p:tgtEl>
                                          <p:spTgt spid="25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79" dur="200" fill="hold"/>
                                        <p:tgtEl>
                                          <p:spTgt spid="25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28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8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8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8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8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85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86" dur="200" fill="hold"/>
                                        <p:tgtEl>
                                          <p:spTgt spid="24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287" dur="200" fill="hold"/>
                                        <p:tgtEl>
                                          <p:spTgt spid="24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88" dur="200" fill="hold"/>
                                        <p:tgtEl>
                                          <p:spTgt spid="24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89" dur="200" fill="hold"/>
                                        <p:tgtEl>
                                          <p:spTgt spid="24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29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9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9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9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9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95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96" dur="200" fill="hold"/>
                                        <p:tgtEl>
                                          <p:spTgt spid="24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297" dur="200" fill="hold"/>
                                        <p:tgtEl>
                                          <p:spTgt spid="24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98" dur="200" fill="hold"/>
                                        <p:tgtEl>
                                          <p:spTgt spid="24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99" dur="200" fill="hold"/>
                                        <p:tgtEl>
                                          <p:spTgt spid="24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30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0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0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0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0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05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06" dur="200" fill="hold"/>
                                        <p:tgtEl>
                                          <p:spTgt spid="24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307" dur="200" fill="hold"/>
                                        <p:tgtEl>
                                          <p:spTgt spid="24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08" dur="200" fill="hold"/>
                                        <p:tgtEl>
                                          <p:spTgt spid="24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09" dur="200" fill="hold"/>
                                        <p:tgtEl>
                                          <p:spTgt spid="24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31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1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4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1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4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1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4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1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4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15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16" dur="200" fill="hold"/>
                                        <p:tgtEl>
                                          <p:spTgt spid="23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317" dur="200" fill="hold"/>
                                        <p:tgtEl>
                                          <p:spTgt spid="23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18" dur="200" fill="hold"/>
                                        <p:tgtEl>
                                          <p:spTgt spid="23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19" dur="200" fill="hold"/>
                                        <p:tgtEl>
                                          <p:spTgt spid="23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32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2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2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2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2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25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26" dur="200" fill="hold"/>
                                        <p:tgtEl>
                                          <p:spTgt spid="23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327" dur="200" fill="hold"/>
                                        <p:tgtEl>
                                          <p:spTgt spid="23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28" dur="200" fill="hold"/>
                                        <p:tgtEl>
                                          <p:spTgt spid="23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29" dur="200" fill="hold"/>
                                        <p:tgtEl>
                                          <p:spTgt spid="23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33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3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3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3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3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35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36" dur="200" fill="hold"/>
                                        <p:tgtEl>
                                          <p:spTgt spid="23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337" dur="200" fill="hold"/>
                                        <p:tgtEl>
                                          <p:spTgt spid="23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38" dur="200" fill="hold"/>
                                        <p:tgtEl>
                                          <p:spTgt spid="23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39" dur="200" fill="hold"/>
                                        <p:tgtEl>
                                          <p:spTgt spid="23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34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4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4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4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4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45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46" dur="200" fill="hold"/>
                                        <p:tgtEl>
                                          <p:spTgt spid="23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347" dur="200" fill="hold"/>
                                        <p:tgtEl>
                                          <p:spTgt spid="23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48" dur="200" fill="hold"/>
                                        <p:tgtEl>
                                          <p:spTgt spid="23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49" dur="200" fill="hold"/>
                                        <p:tgtEl>
                                          <p:spTgt spid="23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35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5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5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5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5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55" restart="whenNotActive" fill="hold" evtFilter="cancelBubble" nodeType="interactiveSeq">
                <p:stCondLst>
                  <p:cond evt="onClick" delay="0">
                    <p:tgtEl>
                      <p:spTgt spid="1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6" fill="hold">
                      <p:stCondLst>
                        <p:cond delay="0"/>
                      </p:stCondLst>
                      <p:childTnLst>
                        <p:par>
                          <p:cTn id="357" fill="hold">
                            <p:stCondLst>
                              <p:cond delay="0"/>
                            </p:stCondLst>
                            <p:childTnLst>
                              <p:par>
                                <p:cTn id="358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0" dur="500" fill="hold"/>
                                        <p:tgtEl>
                                          <p:spTgt spid="1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1" dur="500" fill="hold"/>
                                        <p:tgtEl>
                                          <p:spTgt spid="1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4"/>
                  </p:tgtEl>
                </p:cond>
              </p:nextCondLst>
            </p:seq>
            <p:seq concurrent="1" nextAc="seek">
              <p:cTn id="362" restart="whenNotActive" fill="hold" evtFilter="cancelBubble" nodeType="interactiveSeq">
                <p:stCondLst>
                  <p:cond evt="onClick" delay="0">
                    <p:tgtEl>
                      <p:spTgt spid="1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3" fill="hold">
                      <p:stCondLst>
                        <p:cond delay="0"/>
                      </p:stCondLst>
                      <p:childTnLst>
                        <p:par>
                          <p:cTn id="364" fill="hold">
                            <p:stCondLst>
                              <p:cond delay="0"/>
                            </p:stCondLst>
                            <p:childTnLst>
                              <p:par>
                                <p:cTn id="36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7" dur="500" fill="hold"/>
                                        <p:tgtEl>
                                          <p:spTgt spid="1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8" dur="500" fill="hold"/>
                                        <p:tgtEl>
                                          <p:spTgt spid="1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5"/>
                  </p:tgtEl>
                </p:cond>
              </p:nextCondLst>
            </p:seq>
            <p:seq concurrent="1" nextAc="seek">
              <p:cTn id="369" restart="whenNotActive" fill="hold" evtFilter="cancelBubble" nodeType="interactiveSeq">
                <p:stCondLst>
                  <p:cond evt="onClick" delay="0">
                    <p:tgtEl>
                      <p:spTgt spid="1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0" fill="hold">
                      <p:stCondLst>
                        <p:cond delay="0"/>
                      </p:stCondLst>
                      <p:childTnLst>
                        <p:par>
                          <p:cTn id="371" fill="hold">
                            <p:stCondLst>
                              <p:cond delay="0"/>
                            </p:stCondLst>
                            <p:childTnLst>
                              <p:par>
                                <p:cTn id="372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4" dur="500" fill="hold"/>
                                        <p:tgtEl>
                                          <p:spTgt spid="1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5" dur="500" fill="hold"/>
                                        <p:tgtEl>
                                          <p:spTgt spid="1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6"/>
                  </p:tgtEl>
                </p:cond>
              </p:nextCondLst>
            </p:seq>
            <p:seq concurrent="1" nextAc="seek">
              <p:cTn id="376" restart="whenNotActive" fill="hold" evtFilter="cancelBubble" nodeType="interactiveSeq">
                <p:stCondLst>
                  <p:cond evt="onClick" delay="0">
                    <p:tgtEl>
                      <p:spTgt spid="1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7" fill="hold">
                      <p:stCondLst>
                        <p:cond delay="0"/>
                      </p:stCondLst>
                      <p:childTnLst>
                        <p:par>
                          <p:cTn id="378" fill="hold">
                            <p:stCondLst>
                              <p:cond delay="0"/>
                            </p:stCondLst>
                            <p:childTnLst>
                              <p:par>
                                <p:cTn id="37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1" dur="500" fill="hold"/>
                                        <p:tgtEl>
                                          <p:spTgt spid="2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2" dur="500" fill="hold"/>
                                        <p:tgtEl>
                                          <p:spTgt spid="2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7"/>
                  </p:tgtEl>
                </p:cond>
              </p:nextCondLst>
            </p:seq>
            <p:seq concurrent="1" nextAc="seek">
              <p:cTn id="383" restart="whenNotActive" fill="hold" evtFilter="cancelBubble" nodeType="interactiveSeq">
                <p:stCondLst>
                  <p:cond evt="onClick" delay="0">
                    <p:tgtEl>
                      <p:spTgt spid="1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4" fill="hold">
                      <p:stCondLst>
                        <p:cond delay="0"/>
                      </p:stCondLst>
                      <p:childTnLst>
                        <p:par>
                          <p:cTn id="385" fill="hold">
                            <p:stCondLst>
                              <p:cond delay="0"/>
                            </p:stCondLst>
                            <p:childTnLst>
                              <p:par>
                                <p:cTn id="386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8" dur="500" fill="hold"/>
                                        <p:tgtEl>
                                          <p:spTgt spid="2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9" dur="500" fill="hold"/>
                                        <p:tgtEl>
                                          <p:spTgt spid="2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8"/>
                  </p:tgtEl>
                </p:cond>
              </p:nextCondLst>
            </p:seq>
          </p:childTnLst>
        </p:cTn>
      </p:par>
    </p:tnLst>
    <p:bldLst>
      <p:bldP spid="145" grpId="0" animBg="1"/>
      <p:bldP spid="155" grpId="0" animBg="1"/>
      <p:bldP spid="166" grpId="0" animBg="1"/>
      <p:bldP spid="253" grpId="0" animBg="1"/>
      <p:bldP spid="25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70" name="Picture 22" descr="F:\AAA-LÀM ẢNH SLIDE\Bai17-LT1-2(v)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02745" y="1056523"/>
            <a:ext cx="7427550" cy="4966352"/>
          </a:xfrm>
          <a:prstGeom prst="rect">
            <a:avLst/>
          </a:prstGeom>
          <a:noFill/>
        </p:spPr>
      </p:pic>
      <p:grpSp>
        <p:nvGrpSpPr>
          <p:cNvPr id="5" name="Group 219"/>
          <p:cNvGrpSpPr/>
          <p:nvPr/>
        </p:nvGrpSpPr>
        <p:grpSpPr>
          <a:xfrm>
            <a:off x="7992370" y="1396066"/>
            <a:ext cx="602481" cy="379068"/>
            <a:chOff x="6035547" y="1328166"/>
            <a:chExt cx="452018" cy="284400"/>
          </a:xfrm>
        </p:grpSpPr>
        <p:sp>
          <p:nvSpPr>
            <p:cNvPr id="153" name="Oval 152"/>
            <p:cNvSpPr/>
            <p:nvPr/>
          </p:nvSpPr>
          <p:spPr>
            <a:xfrm>
              <a:off x="6235644" y="1478347"/>
              <a:ext cx="72508" cy="72508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402"/>
              <a:endParaRPr lang="en-US" sz="2399">
                <a:solidFill>
                  <a:prstClr val="white"/>
                </a:solidFill>
                <a:latin typeface="+mj-lt"/>
              </a:endParaRPr>
            </a:p>
          </p:txBody>
        </p:sp>
        <p:pic>
          <p:nvPicPr>
            <p:cNvPr id="182" name="Picture 2" descr="F:\AAA-LÀM ẢNH SLIDE\Bai17-LT1-2(a).pn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6035547" y="1328166"/>
              <a:ext cx="452018" cy="284400"/>
            </a:xfrm>
            <a:prstGeom prst="rect">
              <a:avLst/>
            </a:prstGeom>
            <a:noFill/>
          </p:spPr>
        </p:pic>
      </p:grpSp>
      <p:grpSp>
        <p:nvGrpSpPr>
          <p:cNvPr id="6" name="Group 217"/>
          <p:cNvGrpSpPr/>
          <p:nvPr/>
        </p:nvGrpSpPr>
        <p:grpSpPr>
          <a:xfrm>
            <a:off x="5334832" y="1650913"/>
            <a:ext cx="353219" cy="298631"/>
            <a:chOff x="4041702" y="1519367"/>
            <a:chExt cx="265006" cy="224051"/>
          </a:xfrm>
        </p:grpSpPr>
        <p:sp>
          <p:nvSpPr>
            <p:cNvPr id="144" name="Oval 143"/>
            <p:cNvSpPr/>
            <p:nvPr/>
          </p:nvSpPr>
          <p:spPr>
            <a:xfrm>
              <a:off x="4177237" y="1607249"/>
              <a:ext cx="45719" cy="45719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402"/>
              <a:endParaRPr lang="en-US" sz="2399">
                <a:solidFill>
                  <a:prstClr val="white"/>
                </a:solidFill>
                <a:latin typeface="+mj-lt"/>
              </a:endParaRPr>
            </a:p>
          </p:txBody>
        </p:sp>
        <p:pic>
          <p:nvPicPr>
            <p:cNvPr id="183" name="Picture 3" descr="F:\AAA-LÀM ẢNH SLIDE\Bai17-LT1-2(b).pn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4041702" y="1519367"/>
              <a:ext cx="265006" cy="224051"/>
            </a:xfrm>
            <a:prstGeom prst="rect">
              <a:avLst/>
            </a:prstGeom>
            <a:noFill/>
          </p:spPr>
        </p:pic>
      </p:grpSp>
      <p:grpSp>
        <p:nvGrpSpPr>
          <p:cNvPr id="7" name="Group 218"/>
          <p:cNvGrpSpPr/>
          <p:nvPr/>
        </p:nvGrpSpPr>
        <p:grpSpPr>
          <a:xfrm>
            <a:off x="5739294" y="1563002"/>
            <a:ext cx="400750" cy="321914"/>
            <a:chOff x="4345153" y="1453411"/>
            <a:chExt cx="300667" cy="241519"/>
          </a:xfrm>
        </p:grpSpPr>
        <p:sp>
          <p:nvSpPr>
            <p:cNvPr id="146" name="Oval 145"/>
            <p:cNvSpPr/>
            <p:nvPr/>
          </p:nvSpPr>
          <p:spPr>
            <a:xfrm>
              <a:off x="4515605" y="1554882"/>
              <a:ext cx="52367" cy="52367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402"/>
              <a:endParaRPr lang="en-US" sz="2399">
                <a:solidFill>
                  <a:prstClr val="white"/>
                </a:solidFill>
                <a:latin typeface="+mj-lt"/>
              </a:endParaRPr>
            </a:p>
          </p:txBody>
        </p:sp>
        <p:pic>
          <p:nvPicPr>
            <p:cNvPr id="184" name="Picture 4" descr="F:\AAA-LÀM ẢNH SLIDE\Bai17-LT1-2(c).png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4345153" y="1453411"/>
              <a:ext cx="300667" cy="241519"/>
            </a:xfrm>
            <a:prstGeom prst="rect">
              <a:avLst/>
            </a:prstGeom>
            <a:noFill/>
          </p:spPr>
        </p:pic>
      </p:grpSp>
      <p:grpSp>
        <p:nvGrpSpPr>
          <p:cNvPr id="8" name="Group 221"/>
          <p:cNvGrpSpPr/>
          <p:nvPr/>
        </p:nvGrpSpPr>
        <p:grpSpPr>
          <a:xfrm>
            <a:off x="6826532" y="1579106"/>
            <a:ext cx="340551" cy="338865"/>
            <a:chOff x="5160865" y="1465493"/>
            <a:chExt cx="255502" cy="254237"/>
          </a:xfrm>
        </p:grpSpPr>
        <p:sp>
          <p:nvSpPr>
            <p:cNvPr id="149" name="Oval 148"/>
            <p:cNvSpPr/>
            <p:nvPr/>
          </p:nvSpPr>
          <p:spPr>
            <a:xfrm>
              <a:off x="5228596" y="1554883"/>
              <a:ext cx="60423" cy="60423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402"/>
              <a:endParaRPr lang="en-US" sz="2399">
                <a:solidFill>
                  <a:prstClr val="white"/>
                </a:solidFill>
                <a:latin typeface="+mj-lt"/>
              </a:endParaRPr>
            </a:p>
          </p:txBody>
        </p:sp>
        <p:pic>
          <p:nvPicPr>
            <p:cNvPr id="185" name="Picture 5" descr="F:\AAA-LÀM ẢNH SLIDE\Bai17-LT1-2(d).png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5160865" y="1465493"/>
              <a:ext cx="255502" cy="254237"/>
            </a:xfrm>
            <a:prstGeom prst="rect">
              <a:avLst/>
            </a:prstGeom>
            <a:noFill/>
          </p:spPr>
        </p:pic>
      </p:grpSp>
      <p:grpSp>
        <p:nvGrpSpPr>
          <p:cNvPr id="9" name="Group 224"/>
          <p:cNvGrpSpPr/>
          <p:nvPr/>
        </p:nvGrpSpPr>
        <p:grpSpPr>
          <a:xfrm>
            <a:off x="5971382" y="2782610"/>
            <a:ext cx="1127411" cy="835670"/>
            <a:chOff x="4519280" y="2368435"/>
            <a:chExt cx="845852" cy="626970"/>
          </a:xfrm>
        </p:grpSpPr>
        <p:sp>
          <p:nvSpPr>
            <p:cNvPr id="150" name="Oval 149"/>
            <p:cNvSpPr/>
            <p:nvPr/>
          </p:nvSpPr>
          <p:spPr>
            <a:xfrm>
              <a:off x="4898284" y="2622354"/>
              <a:ext cx="112789" cy="112789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402"/>
              <a:endParaRPr lang="en-US" sz="2399">
                <a:solidFill>
                  <a:prstClr val="white"/>
                </a:solidFill>
                <a:latin typeface="+mj-lt"/>
              </a:endParaRPr>
            </a:p>
          </p:txBody>
        </p:sp>
        <p:pic>
          <p:nvPicPr>
            <p:cNvPr id="186" name="Picture 6" descr="F:\AAA-LÀM ẢNH SLIDE\Bai17-LT1-2(e).png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4519280" y="2368435"/>
              <a:ext cx="845852" cy="626970"/>
            </a:xfrm>
            <a:prstGeom prst="rect">
              <a:avLst/>
            </a:prstGeom>
            <a:noFill/>
          </p:spPr>
        </p:pic>
      </p:grpSp>
      <p:grpSp>
        <p:nvGrpSpPr>
          <p:cNvPr id="10" name="Group 225"/>
          <p:cNvGrpSpPr/>
          <p:nvPr/>
        </p:nvGrpSpPr>
        <p:grpSpPr>
          <a:xfrm>
            <a:off x="5054988" y="3494152"/>
            <a:ext cx="1449425" cy="738134"/>
            <a:chOff x="3831746" y="2902276"/>
            <a:chExt cx="1087446" cy="553793"/>
          </a:xfrm>
        </p:grpSpPr>
        <p:sp>
          <p:nvSpPr>
            <p:cNvPr id="151" name="Oval 150"/>
            <p:cNvSpPr/>
            <p:nvPr/>
          </p:nvSpPr>
          <p:spPr>
            <a:xfrm>
              <a:off x="4273914" y="3109766"/>
              <a:ext cx="112789" cy="112789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402"/>
              <a:endParaRPr lang="en-US" sz="2399">
                <a:solidFill>
                  <a:prstClr val="white"/>
                </a:solidFill>
                <a:latin typeface="+mj-lt"/>
              </a:endParaRPr>
            </a:p>
          </p:txBody>
        </p:sp>
        <p:pic>
          <p:nvPicPr>
            <p:cNvPr id="187" name="Picture 7" descr="F:\AAA-LÀM ẢNH SLIDE\Bai17-LT1-2(f).png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3831746" y="2902276"/>
              <a:ext cx="1087446" cy="553793"/>
            </a:xfrm>
            <a:prstGeom prst="rect">
              <a:avLst/>
            </a:prstGeom>
            <a:noFill/>
          </p:spPr>
        </p:pic>
      </p:grpSp>
      <p:grpSp>
        <p:nvGrpSpPr>
          <p:cNvPr id="11" name="Group 251"/>
          <p:cNvGrpSpPr/>
          <p:nvPr/>
        </p:nvGrpSpPr>
        <p:grpSpPr>
          <a:xfrm>
            <a:off x="5374610" y="4514462"/>
            <a:ext cx="736801" cy="722901"/>
            <a:chOff x="4071545" y="3667775"/>
            <a:chExt cx="552793" cy="542364"/>
          </a:xfrm>
        </p:grpSpPr>
        <p:sp>
          <p:nvSpPr>
            <p:cNvPr id="172" name="Oval 171"/>
            <p:cNvSpPr/>
            <p:nvPr/>
          </p:nvSpPr>
          <p:spPr>
            <a:xfrm>
              <a:off x="4338365" y="3935545"/>
              <a:ext cx="76535" cy="76535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402"/>
              <a:endParaRPr lang="en-US" sz="2399">
                <a:solidFill>
                  <a:prstClr val="white"/>
                </a:solidFill>
                <a:latin typeface="+mj-lt"/>
              </a:endParaRPr>
            </a:p>
          </p:txBody>
        </p:sp>
        <p:pic>
          <p:nvPicPr>
            <p:cNvPr id="188" name="Picture 8" descr="F:\AAA-LÀM ẢNH SLIDE\Bai17-LT1-2(g).png"/>
            <p:cNvPicPr>
              <a:picLocks noChangeAspect="1" noChangeArrowheads="1"/>
            </p:cNvPicPr>
            <p:nvPr/>
          </p:nvPicPr>
          <p:blipFill>
            <a:blip r:embed="rId9" cstate="print"/>
            <a:srcRect/>
            <a:stretch>
              <a:fillRect/>
            </a:stretch>
          </p:blipFill>
          <p:spPr bwMode="auto">
            <a:xfrm>
              <a:off x="4071545" y="3667775"/>
              <a:ext cx="552793" cy="542364"/>
            </a:xfrm>
            <a:prstGeom prst="rect">
              <a:avLst/>
            </a:prstGeom>
            <a:noFill/>
          </p:spPr>
        </p:pic>
      </p:grpSp>
      <p:grpSp>
        <p:nvGrpSpPr>
          <p:cNvPr id="12" name="Group 244"/>
          <p:cNvGrpSpPr/>
          <p:nvPr/>
        </p:nvGrpSpPr>
        <p:grpSpPr>
          <a:xfrm>
            <a:off x="4998546" y="4740945"/>
            <a:ext cx="371876" cy="255447"/>
            <a:chOff x="3789400" y="3837696"/>
            <a:chExt cx="279004" cy="191652"/>
          </a:xfrm>
        </p:grpSpPr>
        <p:sp>
          <p:nvSpPr>
            <p:cNvPr id="173" name="Oval 172"/>
            <p:cNvSpPr/>
            <p:nvPr/>
          </p:nvSpPr>
          <p:spPr>
            <a:xfrm>
              <a:off x="3863038" y="3879151"/>
              <a:ext cx="72507" cy="72507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402"/>
              <a:endParaRPr lang="en-US" sz="2399">
                <a:solidFill>
                  <a:prstClr val="white"/>
                </a:solidFill>
                <a:latin typeface="+mj-lt"/>
              </a:endParaRPr>
            </a:p>
          </p:txBody>
        </p:sp>
        <p:pic>
          <p:nvPicPr>
            <p:cNvPr id="189" name="Picture 9" descr="F:\AAA-LÀM ẢNH SLIDE\Bai17-LT1-2(h).png"/>
            <p:cNvPicPr>
              <a:picLocks noChangeAspect="1" noChangeArrowheads="1"/>
            </p:cNvPicPr>
            <p:nvPr/>
          </p:nvPicPr>
          <p:blipFill>
            <a:blip r:embed="rId10" cstate="print"/>
            <a:srcRect/>
            <a:stretch>
              <a:fillRect/>
            </a:stretch>
          </p:blipFill>
          <p:spPr bwMode="auto">
            <a:xfrm>
              <a:off x="3789400" y="3837696"/>
              <a:ext cx="279004" cy="191652"/>
            </a:xfrm>
            <a:prstGeom prst="rect">
              <a:avLst/>
            </a:prstGeom>
            <a:noFill/>
          </p:spPr>
        </p:pic>
      </p:grpSp>
      <p:grpSp>
        <p:nvGrpSpPr>
          <p:cNvPr id="13" name="Group 243"/>
          <p:cNvGrpSpPr/>
          <p:nvPr/>
        </p:nvGrpSpPr>
        <p:grpSpPr>
          <a:xfrm>
            <a:off x="4805508" y="5035717"/>
            <a:ext cx="344073" cy="324958"/>
            <a:chOff x="3644571" y="4058852"/>
            <a:chExt cx="258144" cy="243803"/>
          </a:xfrm>
        </p:grpSpPr>
        <p:sp>
          <p:nvSpPr>
            <p:cNvPr id="174" name="Oval 173"/>
            <p:cNvSpPr/>
            <p:nvPr/>
          </p:nvSpPr>
          <p:spPr>
            <a:xfrm>
              <a:off x="3709967" y="4145012"/>
              <a:ext cx="68479" cy="68479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402"/>
              <a:endParaRPr lang="en-US" sz="2399">
                <a:solidFill>
                  <a:prstClr val="white"/>
                </a:solidFill>
                <a:latin typeface="+mj-lt"/>
              </a:endParaRPr>
            </a:p>
          </p:txBody>
        </p:sp>
        <p:pic>
          <p:nvPicPr>
            <p:cNvPr id="190" name="Picture 10" descr="F:\AAA-LÀM ẢNH SLIDE\Bai17-LT1-2(i).png"/>
            <p:cNvPicPr>
              <a:picLocks noChangeAspect="1" noChangeArrowheads="1"/>
            </p:cNvPicPr>
            <p:nvPr/>
          </p:nvPicPr>
          <p:blipFill>
            <a:blip r:embed="rId11" cstate="print"/>
            <a:srcRect/>
            <a:stretch>
              <a:fillRect/>
            </a:stretch>
          </p:blipFill>
          <p:spPr bwMode="auto">
            <a:xfrm>
              <a:off x="3644571" y="4058852"/>
              <a:ext cx="258144" cy="243803"/>
            </a:xfrm>
            <a:prstGeom prst="rect">
              <a:avLst/>
            </a:prstGeom>
            <a:noFill/>
          </p:spPr>
        </p:pic>
      </p:grpSp>
      <p:grpSp>
        <p:nvGrpSpPr>
          <p:cNvPr id="14" name="Group 242"/>
          <p:cNvGrpSpPr/>
          <p:nvPr/>
        </p:nvGrpSpPr>
        <p:grpSpPr>
          <a:xfrm>
            <a:off x="5089361" y="5385791"/>
            <a:ext cx="304104" cy="324957"/>
            <a:chOff x="3857534" y="4321499"/>
            <a:chExt cx="228157" cy="243802"/>
          </a:xfrm>
        </p:grpSpPr>
        <p:sp>
          <p:nvSpPr>
            <p:cNvPr id="178" name="Oval 177"/>
            <p:cNvSpPr/>
            <p:nvPr/>
          </p:nvSpPr>
          <p:spPr>
            <a:xfrm>
              <a:off x="3915405" y="4418929"/>
              <a:ext cx="64451" cy="64451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402"/>
              <a:endParaRPr lang="en-US" sz="2399">
                <a:solidFill>
                  <a:prstClr val="white"/>
                </a:solidFill>
                <a:latin typeface="+mj-lt"/>
              </a:endParaRPr>
            </a:p>
          </p:txBody>
        </p:sp>
        <p:pic>
          <p:nvPicPr>
            <p:cNvPr id="191" name="Picture 11" descr="F:\AAA-LÀM ẢNH SLIDE\Bai17-LT1-2(k).png"/>
            <p:cNvPicPr>
              <a:picLocks noChangeAspect="1" noChangeArrowheads="1"/>
            </p:cNvPicPr>
            <p:nvPr/>
          </p:nvPicPr>
          <p:blipFill>
            <a:blip r:embed="rId12" cstate="print"/>
            <a:srcRect/>
            <a:stretch>
              <a:fillRect/>
            </a:stretch>
          </p:blipFill>
          <p:spPr bwMode="auto">
            <a:xfrm>
              <a:off x="3857534" y="4321499"/>
              <a:ext cx="228157" cy="243802"/>
            </a:xfrm>
            <a:prstGeom prst="rect">
              <a:avLst/>
            </a:prstGeom>
            <a:noFill/>
          </p:spPr>
        </p:pic>
      </p:grpSp>
      <p:grpSp>
        <p:nvGrpSpPr>
          <p:cNvPr id="15" name="Group 238"/>
          <p:cNvGrpSpPr/>
          <p:nvPr/>
        </p:nvGrpSpPr>
        <p:grpSpPr>
          <a:xfrm>
            <a:off x="7467732" y="4845202"/>
            <a:ext cx="937144" cy="611482"/>
            <a:chOff x="5641932" y="3915916"/>
            <a:chExt cx="703102" cy="458771"/>
          </a:xfrm>
        </p:grpSpPr>
        <p:sp>
          <p:nvSpPr>
            <p:cNvPr id="159" name="Oval 158"/>
            <p:cNvSpPr/>
            <p:nvPr/>
          </p:nvSpPr>
          <p:spPr>
            <a:xfrm>
              <a:off x="6006037" y="4161124"/>
              <a:ext cx="88620" cy="8862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402"/>
              <a:endParaRPr lang="en-US" sz="2399">
                <a:solidFill>
                  <a:prstClr val="white"/>
                </a:solidFill>
                <a:latin typeface="+mj-lt"/>
              </a:endParaRPr>
            </a:p>
          </p:txBody>
        </p:sp>
        <p:pic>
          <p:nvPicPr>
            <p:cNvPr id="192" name="Picture 12" descr="F:\AAA-LÀM ẢNH SLIDE\Bai17-LT1-2(l).png"/>
            <p:cNvPicPr>
              <a:picLocks noChangeAspect="1" noChangeArrowheads="1"/>
            </p:cNvPicPr>
            <p:nvPr/>
          </p:nvPicPr>
          <p:blipFill>
            <a:blip r:embed="rId13" cstate="print"/>
            <a:srcRect/>
            <a:stretch>
              <a:fillRect/>
            </a:stretch>
          </p:blipFill>
          <p:spPr bwMode="auto">
            <a:xfrm>
              <a:off x="5641932" y="3915916"/>
              <a:ext cx="703102" cy="458771"/>
            </a:xfrm>
            <a:prstGeom prst="rect">
              <a:avLst/>
            </a:prstGeom>
            <a:noFill/>
          </p:spPr>
        </p:pic>
      </p:grpSp>
      <p:grpSp>
        <p:nvGrpSpPr>
          <p:cNvPr id="18" name="Group 239"/>
          <p:cNvGrpSpPr/>
          <p:nvPr/>
        </p:nvGrpSpPr>
        <p:grpSpPr>
          <a:xfrm>
            <a:off x="7952418" y="4157254"/>
            <a:ext cx="897950" cy="590366"/>
            <a:chOff x="6005573" y="3399776"/>
            <a:chExt cx="673696" cy="442928"/>
          </a:xfrm>
        </p:grpSpPr>
        <p:sp>
          <p:nvSpPr>
            <p:cNvPr id="158" name="Oval 157"/>
            <p:cNvSpPr/>
            <p:nvPr/>
          </p:nvSpPr>
          <p:spPr>
            <a:xfrm>
              <a:off x="6255785" y="3625374"/>
              <a:ext cx="80564" cy="80564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402"/>
              <a:endParaRPr lang="en-US" sz="2399">
                <a:solidFill>
                  <a:prstClr val="white"/>
                </a:solidFill>
                <a:latin typeface="+mj-lt"/>
              </a:endParaRPr>
            </a:p>
          </p:txBody>
        </p:sp>
        <p:pic>
          <p:nvPicPr>
            <p:cNvPr id="193" name="Picture 13" descr="F:\AAA-LÀM ẢNH SLIDE\Bai17-LT1-2(m).png"/>
            <p:cNvPicPr>
              <a:picLocks noChangeAspect="1" noChangeArrowheads="1"/>
            </p:cNvPicPr>
            <p:nvPr/>
          </p:nvPicPr>
          <p:blipFill>
            <a:blip r:embed="rId14" cstate="print"/>
            <a:srcRect/>
            <a:stretch>
              <a:fillRect/>
            </a:stretch>
          </p:blipFill>
          <p:spPr bwMode="auto">
            <a:xfrm>
              <a:off x="6005573" y="3399776"/>
              <a:ext cx="673696" cy="442928"/>
            </a:xfrm>
            <a:prstGeom prst="rect">
              <a:avLst/>
            </a:prstGeom>
            <a:noFill/>
          </p:spPr>
        </p:pic>
      </p:grpSp>
      <p:grpSp>
        <p:nvGrpSpPr>
          <p:cNvPr id="19" name="Group 226"/>
          <p:cNvGrpSpPr/>
          <p:nvPr/>
        </p:nvGrpSpPr>
        <p:grpSpPr>
          <a:xfrm>
            <a:off x="8021804" y="2865634"/>
            <a:ext cx="721649" cy="463514"/>
            <a:chOff x="6057630" y="2430725"/>
            <a:chExt cx="541425" cy="347756"/>
          </a:xfrm>
        </p:grpSpPr>
        <p:sp>
          <p:nvSpPr>
            <p:cNvPr id="154" name="Oval 153"/>
            <p:cNvSpPr/>
            <p:nvPr/>
          </p:nvSpPr>
          <p:spPr>
            <a:xfrm>
              <a:off x="6259813" y="2586100"/>
              <a:ext cx="84592" cy="84592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402"/>
              <a:endParaRPr lang="en-US" sz="2399">
                <a:solidFill>
                  <a:prstClr val="white"/>
                </a:solidFill>
                <a:latin typeface="+mj-lt"/>
              </a:endParaRPr>
            </a:p>
          </p:txBody>
        </p:sp>
        <p:pic>
          <p:nvPicPr>
            <p:cNvPr id="194" name="Picture 14" descr="F:\AAA-LÀM ẢNH SLIDE\Bai17-LT1-2(n).png"/>
            <p:cNvPicPr>
              <a:picLocks noChangeAspect="1" noChangeArrowheads="1"/>
            </p:cNvPicPr>
            <p:nvPr/>
          </p:nvPicPr>
          <p:blipFill>
            <a:blip r:embed="rId15" cstate="print"/>
            <a:srcRect/>
            <a:stretch>
              <a:fillRect/>
            </a:stretch>
          </p:blipFill>
          <p:spPr bwMode="auto">
            <a:xfrm>
              <a:off x="6057630" y="2430725"/>
              <a:ext cx="541425" cy="347756"/>
            </a:xfrm>
            <a:prstGeom prst="rect">
              <a:avLst/>
            </a:prstGeom>
            <a:noFill/>
          </p:spPr>
        </p:pic>
      </p:grpSp>
      <p:grpSp>
        <p:nvGrpSpPr>
          <p:cNvPr id="20" name="Group 234"/>
          <p:cNvGrpSpPr/>
          <p:nvPr/>
        </p:nvGrpSpPr>
        <p:grpSpPr>
          <a:xfrm>
            <a:off x="11132520" y="4530716"/>
            <a:ext cx="655307" cy="729696"/>
            <a:chOff x="8391477" y="3679970"/>
            <a:chExt cx="491651" cy="547462"/>
          </a:xfrm>
        </p:grpSpPr>
        <p:sp>
          <p:nvSpPr>
            <p:cNvPr id="168" name="Oval 167"/>
            <p:cNvSpPr/>
            <p:nvPr/>
          </p:nvSpPr>
          <p:spPr>
            <a:xfrm>
              <a:off x="8600194" y="3995968"/>
              <a:ext cx="76536" cy="76536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402"/>
              <a:endParaRPr lang="en-US" sz="2399">
                <a:solidFill>
                  <a:prstClr val="white"/>
                </a:solidFill>
                <a:latin typeface="+mj-lt"/>
              </a:endParaRPr>
            </a:p>
          </p:txBody>
        </p:sp>
        <p:pic>
          <p:nvPicPr>
            <p:cNvPr id="195" name="Picture 15" descr="F:\AAA-LÀM ẢNH SLIDE\Bai17-LT1-2(o).png"/>
            <p:cNvPicPr>
              <a:picLocks noChangeAspect="1" noChangeArrowheads="1"/>
            </p:cNvPicPr>
            <p:nvPr/>
          </p:nvPicPr>
          <p:blipFill>
            <a:blip r:embed="rId16" cstate="print"/>
            <a:srcRect/>
            <a:stretch>
              <a:fillRect/>
            </a:stretch>
          </p:blipFill>
          <p:spPr bwMode="auto">
            <a:xfrm>
              <a:off x="8391477" y="3679970"/>
              <a:ext cx="491651" cy="547462"/>
            </a:xfrm>
            <a:prstGeom prst="rect">
              <a:avLst/>
            </a:prstGeom>
            <a:noFill/>
          </p:spPr>
        </p:pic>
      </p:grpSp>
      <p:grpSp>
        <p:nvGrpSpPr>
          <p:cNvPr id="21" name="Group 235"/>
          <p:cNvGrpSpPr/>
          <p:nvPr/>
        </p:nvGrpSpPr>
        <p:grpSpPr>
          <a:xfrm>
            <a:off x="10208307" y="5071262"/>
            <a:ext cx="526283" cy="753621"/>
            <a:chOff x="7698077" y="4085520"/>
            <a:chExt cx="394849" cy="565412"/>
          </a:xfrm>
        </p:grpSpPr>
        <p:sp>
          <p:nvSpPr>
            <p:cNvPr id="171" name="Oval 170"/>
            <p:cNvSpPr/>
            <p:nvPr/>
          </p:nvSpPr>
          <p:spPr>
            <a:xfrm>
              <a:off x="7875119" y="4418929"/>
              <a:ext cx="68479" cy="68479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402"/>
              <a:endParaRPr lang="en-US" sz="2399">
                <a:solidFill>
                  <a:prstClr val="white"/>
                </a:solidFill>
                <a:latin typeface="+mj-lt"/>
              </a:endParaRPr>
            </a:p>
          </p:txBody>
        </p:sp>
        <p:pic>
          <p:nvPicPr>
            <p:cNvPr id="196" name="Picture 16" descr="F:\AAA-LÀM ẢNH SLIDE\Bai17-LT1-2(p).png"/>
            <p:cNvPicPr>
              <a:picLocks noChangeAspect="1" noChangeArrowheads="1"/>
            </p:cNvPicPr>
            <p:nvPr/>
          </p:nvPicPr>
          <p:blipFill>
            <a:blip r:embed="rId17" cstate="print"/>
            <a:srcRect/>
            <a:stretch>
              <a:fillRect/>
            </a:stretch>
          </p:blipFill>
          <p:spPr bwMode="auto">
            <a:xfrm>
              <a:off x="7698077" y="4085520"/>
              <a:ext cx="394849" cy="565412"/>
            </a:xfrm>
            <a:prstGeom prst="rect">
              <a:avLst/>
            </a:prstGeom>
            <a:noFill/>
          </p:spPr>
        </p:pic>
      </p:grpSp>
      <p:grpSp>
        <p:nvGrpSpPr>
          <p:cNvPr id="22" name="Group 236"/>
          <p:cNvGrpSpPr/>
          <p:nvPr/>
        </p:nvGrpSpPr>
        <p:grpSpPr>
          <a:xfrm>
            <a:off x="9486675" y="5037493"/>
            <a:ext cx="415890" cy="685195"/>
            <a:chOff x="7156665" y="4060184"/>
            <a:chExt cx="312026" cy="514075"/>
          </a:xfrm>
        </p:grpSpPr>
        <p:sp>
          <p:nvSpPr>
            <p:cNvPr id="170" name="Oval 169"/>
            <p:cNvSpPr/>
            <p:nvPr/>
          </p:nvSpPr>
          <p:spPr>
            <a:xfrm>
              <a:off x="7278946" y="4390731"/>
              <a:ext cx="64451" cy="64451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402"/>
              <a:endParaRPr lang="en-US" sz="2399">
                <a:solidFill>
                  <a:prstClr val="white"/>
                </a:solidFill>
                <a:latin typeface="+mj-lt"/>
              </a:endParaRPr>
            </a:p>
          </p:txBody>
        </p:sp>
        <p:pic>
          <p:nvPicPr>
            <p:cNvPr id="197" name="Picture 17" descr="F:\AAA-LÀM ẢNH SLIDE\Bai17-LT1-2(q).png"/>
            <p:cNvPicPr>
              <a:picLocks noChangeAspect="1" noChangeArrowheads="1"/>
            </p:cNvPicPr>
            <p:nvPr/>
          </p:nvPicPr>
          <p:blipFill>
            <a:blip r:embed="rId18" cstate="print"/>
            <a:srcRect/>
            <a:stretch>
              <a:fillRect/>
            </a:stretch>
          </p:blipFill>
          <p:spPr bwMode="auto">
            <a:xfrm>
              <a:off x="7156665" y="4060184"/>
              <a:ext cx="312026" cy="514075"/>
            </a:xfrm>
            <a:prstGeom prst="rect">
              <a:avLst/>
            </a:prstGeom>
            <a:noFill/>
          </p:spPr>
        </p:pic>
      </p:grpSp>
      <p:grpSp>
        <p:nvGrpSpPr>
          <p:cNvPr id="23" name="Group 237"/>
          <p:cNvGrpSpPr/>
          <p:nvPr/>
        </p:nvGrpSpPr>
        <p:grpSpPr>
          <a:xfrm>
            <a:off x="9138935" y="4367732"/>
            <a:ext cx="596026" cy="660321"/>
            <a:chOff x="6895769" y="3557689"/>
            <a:chExt cx="447175" cy="495413"/>
          </a:xfrm>
        </p:grpSpPr>
        <p:sp>
          <p:nvSpPr>
            <p:cNvPr id="169" name="Oval 168"/>
            <p:cNvSpPr/>
            <p:nvPr/>
          </p:nvSpPr>
          <p:spPr>
            <a:xfrm>
              <a:off x="7077537" y="3859010"/>
              <a:ext cx="72507" cy="72507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402"/>
              <a:endParaRPr lang="en-US" sz="2399">
                <a:solidFill>
                  <a:prstClr val="white"/>
                </a:solidFill>
                <a:latin typeface="+mj-lt"/>
              </a:endParaRPr>
            </a:p>
          </p:txBody>
        </p:sp>
        <p:pic>
          <p:nvPicPr>
            <p:cNvPr id="198" name="Picture 18" descr="F:\AAA-LÀM ẢNH SLIDE\Bai17-LT1-2(r).png"/>
            <p:cNvPicPr>
              <a:picLocks noChangeAspect="1" noChangeArrowheads="1"/>
            </p:cNvPicPr>
            <p:nvPr/>
          </p:nvPicPr>
          <p:blipFill>
            <a:blip r:embed="rId19" cstate="print"/>
            <a:srcRect/>
            <a:stretch>
              <a:fillRect/>
            </a:stretch>
          </p:blipFill>
          <p:spPr bwMode="auto">
            <a:xfrm>
              <a:off x="6895769" y="3557689"/>
              <a:ext cx="447175" cy="495413"/>
            </a:xfrm>
            <a:prstGeom prst="rect">
              <a:avLst/>
            </a:prstGeom>
            <a:noFill/>
          </p:spPr>
        </p:pic>
      </p:grpSp>
      <p:grpSp>
        <p:nvGrpSpPr>
          <p:cNvPr id="24" name="Group 227"/>
          <p:cNvGrpSpPr/>
          <p:nvPr/>
        </p:nvGrpSpPr>
        <p:grpSpPr>
          <a:xfrm>
            <a:off x="9410753" y="3028421"/>
            <a:ext cx="342785" cy="394620"/>
            <a:chOff x="7099704" y="2552857"/>
            <a:chExt cx="257178" cy="296068"/>
          </a:xfrm>
        </p:grpSpPr>
        <p:sp>
          <p:nvSpPr>
            <p:cNvPr id="160" name="Oval 159"/>
            <p:cNvSpPr/>
            <p:nvPr/>
          </p:nvSpPr>
          <p:spPr>
            <a:xfrm>
              <a:off x="7186298" y="2698890"/>
              <a:ext cx="68479" cy="68479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402"/>
              <a:endParaRPr lang="en-US" sz="2399">
                <a:solidFill>
                  <a:prstClr val="white"/>
                </a:solidFill>
                <a:latin typeface="+mj-lt"/>
              </a:endParaRPr>
            </a:p>
          </p:txBody>
        </p:sp>
        <p:pic>
          <p:nvPicPr>
            <p:cNvPr id="199" name="Picture 19" descr="F:\AAA-LÀM ẢNH SLIDE\Bai17-LT1-2(s).png"/>
            <p:cNvPicPr>
              <a:picLocks noChangeAspect="1" noChangeArrowheads="1"/>
            </p:cNvPicPr>
            <p:nvPr/>
          </p:nvPicPr>
          <p:blipFill>
            <a:blip r:embed="rId20" cstate="print"/>
            <a:srcRect/>
            <a:stretch>
              <a:fillRect/>
            </a:stretch>
          </p:blipFill>
          <p:spPr bwMode="auto">
            <a:xfrm>
              <a:off x="7099704" y="2552857"/>
              <a:ext cx="257178" cy="296068"/>
            </a:xfrm>
            <a:prstGeom prst="rect">
              <a:avLst/>
            </a:prstGeom>
            <a:noFill/>
          </p:spPr>
        </p:pic>
      </p:grpSp>
      <p:grpSp>
        <p:nvGrpSpPr>
          <p:cNvPr id="25" name="Group 228"/>
          <p:cNvGrpSpPr/>
          <p:nvPr/>
        </p:nvGrpSpPr>
        <p:grpSpPr>
          <a:xfrm>
            <a:off x="9819683" y="3013668"/>
            <a:ext cx="376227" cy="341112"/>
            <a:chOff x="7406508" y="2541788"/>
            <a:chExt cx="282268" cy="255923"/>
          </a:xfrm>
        </p:grpSpPr>
        <p:sp>
          <p:nvSpPr>
            <p:cNvPr id="161" name="Oval 160"/>
            <p:cNvSpPr/>
            <p:nvPr/>
          </p:nvSpPr>
          <p:spPr>
            <a:xfrm>
              <a:off x="7464243" y="2618326"/>
              <a:ext cx="60423" cy="60423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402"/>
              <a:endParaRPr lang="en-US" sz="2399">
                <a:solidFill>
                  <a:prstClr val="white"/>
                </a:solidFill>
                <a:latin typeface="+mj-lt"/>
              </a:endParaRPr>
            </a:p>
          </p:txBody>
        </p:sp>
        <p:pic>
          <p:nvPicPr>
            <p:cNvPr id="200" name="Picture 20" descr="F:\AAA-LÀM ẢNH SLIDE\Bai17-LT1-2(t).png"/>
            <p:cNvPicPr>
              <a:picLocks noChangeAspect="1" noChangeArrowheads="1"/>
            </p:cNvPicPr>
            <p:nvPr/>
          </p:nvPicPr>
          <p:blipFill>
            <a:blip r:embed="rId21" cstate="print"/>
            <a:srcRect/>
            <a:stretch>
              <a:fillRect/>
            </a:stretch>
          </p:blipFill>
          <p:spPr bwMode="auto">
            <a:xfrm>
              <a:off x="7406508" y="2541788"/>
              <a:ext cx="282268" cy="255923"/>
            </a:xfrm>
            <a:prstGeom prst="rect">
              <a:avLst/>
            </a:prstGeom>
            <a:noFill/>
          </p:spPr>
        </p:pic>
      </p:grpSp>
      <p:grpSp>
        <p:nvGrpSpPr>
          <p:cNvPr id="26" name="Group 229"/>
          <p:cNvGrpSpPr/>
          <p:nvPr/>
        </p:nvGrpSpPr>
        <p:grpSpPr>
          <a:xfrm>
            <a:off x="10373405" y="3308878"/>
            <a:ext cx="387528" cy="307946"/>
            <a:chOff x="7821943" y="2763273"/>
            <a:chExt cx="290747" cy="231040"/>
          </a:xfrm>
        </p:grpSpPr>
        <p:sp>
          <p:nvSpPr>
            <p:cNvPr id="163" name="Oval 162"/>
            <p:cNvSpPr/>
            <p:nvPr/>
          </p:nvSpPr>
          <p:spPr>
            <a:xfrm>
              <a:off x="7935542" y="2888215"/>
              <a:ext cx="56395" cy="56395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402"/>
              <a:endParaRPr lang="en-US" sz="2399">
                <a:solidFill>
                  <a:prstClr val="white"/>
                </a:solidFill>
                <a:latin typeface="+mj-lt"/>
              </a:endParaRPr>
            </a:p>
          </p:txBody>
        </p:sp>
        <p:pic>
          <p:nvPicPr>
            <p:cNvPr id="201" name="Picture 21" descr="F:\AAA-LÀM ẢNH SLIDE\Bai17-LT1-2(u).png"/>
            <p:cNvPicPr>
              <a:picLocks noChangeAspect="1" noChangeArrowheads="1"/>
            </p:cNvPicPr>
            <p:nvPr/>
          </p:nvPicPr>
          <p:blipFill>
            <a:blip r:embed="rId22" cstate="print"/>
            <a:srcRect/>
            <a:stretch>
              <a:fillRect/>
            </a:stretch>
          </p:blipFill>
          <p:spPr bwMode="auto">
            <a:xfrm>
              <a:off x="7821943" y="2763273"/>
              <a:ext cx="290747" cy="231040"/>
            </a:xfrm>
            <a:prstGeom prst="rect">
              <a:avLst/>
            </a:prstGeom>
            <a:noFill/>
          </p:spPr>
        </p:pic>
      </p:grpSp>
      <p:grpSp>
        <p:nvGrpSpPr>
          <p:cNvPr id="27" name="Group 222"/>
          <p:cNvGrpSpPr/>
          <p:nvPr/>
        </p:nvGrpSpPr>
        <p:grpSpPr>
          <a:xfrm>
            <a:off x="6473384" y="1558925"/>
            <a:ext cx="363374" cy="307216"/>
            <a:chOff x="4895912" y="1450353"/>
            <a:chExt cx="272625" cy="230492"/>
          </a:xfrm>
        </p:grpSpPr>
        <p:sp>
          <p:nvSpPr>
            <p:cNvPr id="147" name="Oval 146"/>
            <p:cNvSpPr/>
            <p:nvPr/>
          </p:nvSpPr>
          <p:spPr>
            <a:xfrm>
              <a:off x="5027186" y="1538770"/>
              <a:ext cx="60423" cy="45719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402"/>
              <a:endParaRPr lang="en-US" sz="2399">
                <a:solidFill>
                  <a:prstClr val="white"/>
                </a:solidFill>
                <a:latin typeface="+mj-lt"/>
              </a:endParaRPr>
            </a:p>
          </p:txBody>
        </p:sp>
        <p:pic>
          <p:nvPicPr>
            <p:cNvPr id="202" name="Picture 3" descr="F:\AAA-LÀM ẢNH SLIDE\Bai17-LT1-2(b).png"/>
            <p:cNvPicPr>
              <a:picLocks noChangeAspect="1" noChangeArrowheads="1"/>
            </p:cNvPicPr>
            <p:nvPr/>
          </p:nvPicPr>
          <p:blipFill>
            <a:blip r:embed="rId23" cstate="print"/>
            <a:srcRect/>
            <a:stretch>
              <a:fillRect/>
            </a:stretch>
          </p:blipFill>
          <p:spPr bwMode="auto">
            <a:xfrm>
              <a:off x="4895912" y="1450353"/>
              <a:ext cx="272625" cy="230492"/>
            </a:xfrm>
            <a:prstGeom prst="rect">
              <a:avLst/>
            </a:prstGeom>
            <a:noFill/>
          </p:spPr>
        </p:pic>
      </p:grpSp>
      <p:grpSp>
        <p:nvGrpSpPr>
          <p:cNvPr id="28" name="Group 223"/>
          <p:cNvGrpSpPr/>
          <p:nvPr/>
        </p:nvGrpSpPr>
        <p:grpSpPr>
          <a:xfrm>
            <a:off x="6164259" y="1571035"/>
            <a:ext cx="328518" cy="326890"/>
            <a:chOff x="4663988" y="1459438"/>
            <a:chExt cx="246474" cy="245253"/>
          </a:xfrm>
        </p:grpSpPr>
        <p:sp>
          <p:nvSpPr>
            <p:cNvPr id="148" name="Oval 147"/>
            <p:cNvSpPr/>
            <p:nvPr/>
          </p:nvSpPr>
          <p:spPr>
            <a:xfrm>
              <a:off x="4737156" y="1562939"/>
              <a:ext cx="45719" cy="45719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402"/>
              <a:endParaRPr lang="en-US" sz="2399">
                <a:solidFill>
                  <a:prstClr val="white"/>
                </a:solidFill>
                <a:latin typeface="+mj-lt"/>
              </a:endParaRPr>
            </a:p>
          </p:txBody>
        </p:sp>
        <p:pic>
          <p:nvPicPr>
            <p:cNvPr id="203" name="Picture 5" descr="F:\AAA-LÀM ẢNH SLIDE\Bai17-LT1-2(d).png"/>
            <p:cNvPicPr>
              <a:picLocks noChangeAspect="1" noChangeArrowheads="1"/>
            </p:cNvPicPr>
            <p:nvPr/>
          </p:nvPicPr>
          <p:blipFill>
            <a:blip r:embed="rId24" cstate="print"/>
            <a:srcRect/>
            <a:stretch>
              <a:fillRect/>
            </a:stretch>
          </p:blipFill>
          <p:spPr bwMode="auto">
            <a:xfrm>
              <a:off x="4663988" y="1459438"/>
              <a:ext cx="246474" cy="245253"/>
            </a:xfrm>
            <a:prstGeom prst="rect">
              <a:avLst/>
            </a:prstGeom>
            <a:noFill/>
          </p:spPr>
        </p:pic>
      </p:grpSp>
      <p:grpSp>
        <p:nvGrpSpPr>
          <p:cNvPr id="29" name="Group 220"/>
          <p:cNvGrpSpPr/>
          <p:nvPr/>
        </p:nvGrpSpPr>
        <p:grpSpPr>
          <a:xfrm>
            <a:off x="8574629" y="1206497"/>
            <a:ext cx="532259" cy="334886"/>
            <a:chOff x="6472393" y="1185940"/>
            <a:chExt cx="399333" cy="251252"/>
          </a:xfrm>
        </p:grpSpPr>
        <p:sp>
          <p:nvSpPr>
            <p:cNvPr id="152" name="Oval 151"/>
            <p:cNvSpPr/>
            <p:nvPr/>
          </p:nvSpPr>
          <p:spPr>
            <a:xfrm>
              <a:off x="6646520" y="1317219"/>
              <a:ext cx="80564" cy="80564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402"/>
              <a:endParaRPr lang="en-US" sz="2399">
                <a:solidFill>
                  <a:prstClr val="white"/>
                </a:solidFill>
                <a:latin typeface="+mj-lt"/>
              </a:endParaRPr>
            </a:p>
          </p:txBody>
        </p:sp>
        <p:pic>
          <p:nvPicPr>
            <p:cNvPr id="204" name="Picture 2" descr="F:\AAA-LÀM ẢNH SLIDE\Bai17-LT1-2(a).png"/>
            <p:cNvPicPr>
              <a:picLocks noChangeAspect="1" noChangeArrowheads="1"/>
            </p:cNvPicPr>
            <p:nvPr/>
          </p:nvPicPr>
          <p:blipFill>
            <a:blip r:embed="rId25" cstate="print"/>
            <a:srcRect/>
            <a:stretch>
              <a:fillRect/>
            </a:stretch>
          </p:blipFill>
          <p:spPr bwMode="auto">
            <a:xfrm>
              <a:off x="6472393" y="1185940"/>
              <a:ext cx="399333" cy="251252"/>
            </a:xfrm>
            <a:prstGeom prst="rect">
              <a:avLst/>
            </a:prstGeom>
            <a:noFill/>
          </p:spPr>
        </p:pic>
      </p:grpSp>
      <p:grpSp>
        <p:nvGrpSpPr>
          <p:cNvPr id="30" name="Group 240"/>
          <p:cNvGrpSpPr/>
          <p:nvPr/>
        </p:nvGrpSpPr>
        <p:grpSpPr>
          <a:xfrm>
            <a:off x="7560543" y="3278408"/>
            <a:ext cx="389217" cy="557348"/>
            <a:chOff x="5711565" y="2740413"/>
            <a:chExt cx="292014" cy="418156"/>
          </a:xfrm>
        </p:grpSpPr>
        <p:sp>
          <p:nvSpPr>
            <p:cNvPr id="156" name="Oval 155"/>
            <p:cNvSpPr/>
            <p:nvPr/>
          </p:nvSpPr>
          <p:spPr>
            <a:xfrm>
              <a:off x="5840881" y="2956694"/>
              <a:ext cx="56395" cy="56395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402"/>
              <a:endParaRPr lang="en-US" sz="2399">
                <a:solidFill>
                  <a:prstClr val="white"/>
                </a:solidFill>
                <a:latin typeface="+mj-lt"/>
              </a:endParaRPr>
            </a:p>
          </p:txBody>
        </p:sp>
        <p:pic>
          <p:nvPicPr>
            <p:cNvPr id="205" name="Picture 16" descr="F:\AAA-LÀM ẢNH SLIDE\Bai17-LT1-2(p).png"/>
            <p:cNvPicPr>
              <a:picLocks noChangeAspect="1" noChangeArrowheads="1"/>
            </p:cNvPicPr>
            <p:nvPr/>
          </p:nvPicPr>
          <p:blipFill>
            <a:blip r:embed="rId26" cstate="print"/>
            <a:srcRect/>
            <a:stretch>
              <a:fillRect/>
            </a:stretch>
          </p:blipFill>
          <p:spPr bwMode="auto">
            <a:xfrm>
              <a:off x="5711565" y="2740413"/>
              <a:ext cx="292014" cy="418156"/>
            </a:xfrm>
            <a:prstGeom prst="rect">
              <a:avLst/>
            </a:prstGeom>
            <a:noFill/>
          </p:spPr>
        </p:pic>
      </p:grpSp>
      <p:grpSp>
        <p:nvGrpSpPr>
          <p:cNvPr id="31" name="Group 241"/>
          <p:cNvGrpSpPr/>
          <p:nvPr/>
        </p:nvGrpSpPr>
        <p:grpSpPr>
          <a:xfrm>
            <a:off x="8712387" y="3277285"/>
            <a:ext cx="323023" cy="532194"/>
            <a:chOff x="6575747" y="2739570"/>
            <a:chExt cx="242351" cy="399284"/>
          </a:xfrm>
        </p:grpSpPr>
        <p:sp>
          <p:nvSpPr>
            <p:cNvPr id="157" name="Oval 156"/>
            <p:cNvSpPr/>
            <p:nvPr/>
          </p:nvSpPr>
          <p:spPr>
            <a:xfrm>
              <a:off x="6678745" y="2988920"/>
              <a:ext cx="56395" cy="56395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402"/>
              <a:endParaRPr lang="en-US" sz="2399">
                <a:solidFill>
                  <a:prstClr val="white"/>
                </a:solidFill>
                <a:latin typeface="+mj-lt"/>
              </a:endParaRPr>
            </a:p>
          </p:txBody>
        </p:sp>
        <p:pic>
          <p:nvPicPr>
            <p:cNvPr id="206" name="Picture 17" descr="F:\AAA-LÀM ẢNH SLIDE\Bai17-LT1-2(q).png"/>
            <p:cNvPicPr>
              <a:picLocks noChangeAspect="1" noChangeArrowheads="1"/>
            </p:cNvPicPr>
            <p:nvPr/>
          </p:nvPicPr>
          <p:blipFill>
            <a:blip r:embed="rId27" cstate="print"/>
            <a:srcRect/>
            <a:stretch>
              <a:fillRect/>
            </a:stretch>
          </p:blipFill>
          <p:spPr bwMode="auto">
            <a:xfrm flipH="1">
              <a:off x="6575747" y="2739570"/>
              <a:ext cx="242351" cy="399284"/>
            </a:xfrm>
            <a:prstGeom prst="rect">
              <a:avLst/>
            </a:prstGeom>
            <a:noFill/>
          </p:spPr>
        </p:pic>
      </p:grpSp>
      <p:pic>
        <p:nvPicPr>
          <p:cNvPr id="207" name="Picture 23" descr="F:\AAA-LÀM ẢNH SLIDE\Bai17-LT1-2(ve).png"/>
          <p:cNvPicPr>
            <a:picLocks noChangeAspect="1" noChangeArrowheads="1"/>
          </p:cNvPicPr>
          <p:nvPr/>
        </p:nvPicPr>
        <p:blipFill>
          <a:blip r:embed="rId28"/>
          <a:srcRect/>
          <a:stretch>
            <a:fillRect/>
          </a:stretch>
        </p:blipFill>
        <p:spPr bwMode="auto">
          <a:xfrm>
            <a:off x="6766852" y="3432481"/>
            <a:ext cx="2790826" cy="791100"/>
          </a:xfrm>
          <a:prstGeom prst="rect">
            <a:avLst/>
          </a:prstGeom>
          <a:noFill/>
        </p:spPr>
      </p:pic>
      <p:grpSp>
        <p:nvGrpSpPr>
          <p:cNvPr id="2048" name="Group 250"/>
          <p:cNvGrpSpPr/>
          <p:nvPr/>
        </p:nvGrpSpPr>
        <p:grpSpPr>
          <a:xfrm>
            <a:off x="6214532" y="4645890"/>
            <a:ext cx="344073" cy="324958"/>
            <a:chOff x="4701706" y="3766380"/>
            <a:chExt cx="258144" cy="243803"/>
          </a:xfrm>
        </p:grpSpPr>
        <p:sp>
          <p:nvSpPr>
            <p:cNvPr id="175" name="Oval 174"/>
            <p:cNvSpPr/>
            <p:nvPr/>
          </p:nvSpPr>
          <p:spPr>
            <a:xfrm>
              <a:off x="4817719" y="3854981"/>
              <a:ext cx="72508" cy="72508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402"/>
              <a:endParaRPr lang="en-US" sz="2399">
                <a:solidFill>
                  <a:prstClr val="white"/>
                </a:solidFill>
                <a:latin typeface="+mj-lt"/>
              </a:endParaRPr>
            </a:p>
          </p:txBody>
        </p:sp>
        <p:pic>
          <p:nvPicPr>
            <p:cNvPr id="208" name="Picture 10" descr="F:\AAA-LÀM ẢNH SLIDE\Bai17-LT1-2(i).png"/>
            <p:cNvPicPr>
              <a:picLocks noChangeAspect="1" noChangeArrowheads="1"/>
            </p:cNvPicPr>
            <p:nvPr/>
          </p:nvPicPr>
          <p:blipFill>
            <a:blip r:embed="rId11" cstate="print"/>
            <a:srcRect/>
            <a:stretch>
              <a:fillRect/>
            </a:stretch>
          </p:blipFill>
          <p:spPr bwMode="auto">
            <a:xfrm flipH="1">
              <a:off x="4701706" y="3766380"/>
              <a:ext cx="258144" cy="243803"/>
            </a:xfrm>
            <a:prstGeom prst="rect">
              <a:avLst/>
            </a:prstGeom>
            <a:noFill/>
          </p:spPr>
        </p:pic>
      </p:grpSp>
      <p:grpSp>
        <p:nvGrpSpPr>
          <p:cNvPr id="2049" name="Group 245"/>
          <p:cNvGrpSpPr/>
          <p:nvPr/>
        </p:nvGrpSpPr>
        <p:grpSpPr>
          <a:xfrm>
            <a:off x="5546063" y="5335655"/>
            <a:ext cx="304104" cy="324957"/>
            <a:chOff x="4200180" y="4283884"/>
            <a:chExt cx="228157" cy="243802"/>
          </a:xfrm>
        </p:grpSpPr>
        <p:sp>
          <p:nvSpPr>
            <p:cNvPr id="179" name="Oval 178"/>
            <p:cNvSpPr/>
            <p:nvPr/>
          </p:nvSpPr>
          <p:spPr>
            <a:xfrm>
              <a:off x="4294054" y="4378646"/>
              <a:ext cx="68480" cy="6848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402"/>
              <a:endParaRPr lang="en-US" sz="2399">
                <a:solidFill>
                  <a:prstClr val="white"/>
                </a:solidFill>
                <a:latin typeface="+mj-lt"/>
              </a:endParaRPr>
            </a:p>
          </p:txBody>
        </p:sp>
        <p:pic>
          <p:nvPicPr>
            <p:cNvPr id="209" name="Picture 11" descr="F:\AAA-LÀM ẢNH SLIDE\Bai17-LT1-2(k).png"/>
            <p:cNvPicPr>
              <a:picLocks noChangeAspect="1" noChangeArrowheads="1"/>
            </p:cNvPicPr>
            <p:nvPr/>
          </p:nvPicPr>
          <p:blipFill>
            <a:blip r:embed="rId12" cstate="print"/>
            <a:srcRect/>
            <a:stretch>
              <a:fillRect/>
            </a:stretch>
          </p:blipFill>
          <p:spPr bwMode="auto">
            <a:xfrm flipH="1">
              <a:off x="4200180" y="4283884"/>
              <a:ext cx="228157" cy="243802"/>
            </a:xfrm>
            <a:prstGeom prst="rect">
              <a:avLst/>
            </a:prstGeom>
            <a:noFill/>
          </p:spPr>
        </p:pic>
      </p:grpSp>
      <p:grpSp>
        <p:nvGrpSpPr>
          <p:cNvPr id="2050" name="Group 249"/>
          <p:cNvGrpSpPr/>
          <p:nvPr/>
        </p:nvGrpSpPr>
        <p:grpSpPr>
          <a:xfrm>
            <a:off x="6048258" y="5041392"/>
            <a:ext cx="304104" cy="324957"/>
            <a:chOff x="4576957" y="4063110"/>
            <a:chExt cx="228157" cy="243802"/>
          </a:xfrm>
        </p:grpSpPr>
        <p:sp>
          <p:nvSpPr>
            <p:cNvPr id="176" name="Oval 175"/>
            <p:cNvSpPr/>
            <p:nvPr/>
          </p:nvSpPr>
          <p:spPr>
            <a:xfrm>
              <a:off x="4636451" y="4161125"/>
              <a:ext cx="60423" cy="60423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402"/>
              <a:endParaRPr lang="en-US" sz="2399">
                <a:solidFill>
                  <a:prstClr val="white"/>
                </a:solidFill>
                <a:latin typeface="+mj-lt"/>
              </a:endParaRPr>
            </a:p>
          </p:txBody>
        </p:sp>
        <p:pic>
          <p:nvPicPr>
            <p:cNvPr id="210" name="Picture 11" descr="F:\AAA-LÀM ẢNH SLIDE\Bai17-LT1-2(k).png"/>
            <p:cNvPicPr>
              <a:picLocks noChangeAspect="1" noChangeArrowheads="1"/>
            </p:cNvPicPr>
            <p:nvPr/>
          </p:nvPicPr>
          <p:blipFill>
            <a:blip r:embed="rId12" cstate="print"/>
            <a:srcRect/>
            <a:stretch>
              <a:fillRect/>
            </a:stretch>
          </p:blipFill>
          <p:spPr bwMode="auto">
            <a:xfrm>
              <a:off x="4576957" y="4063110"/>
              <a:ext cx="228157" cy="243802"/>
            </a:xfrm>
            <a:prstGeom prst="rect">
              <a:avLst/>
            </a:prstGeom>
            <a:noFill/>
          </p:spPr>
        </p:pic>
      </p:grpSp>
      <p:grpSp>
        <p:nvGrpSpPr>
          <p:cNvPr id="2051" name="Group 247"/>
          <p:cNvGrpSpPr/>
          <p:nvPr/>
        </p:nvGrpSpPr>
        <p:grpSpPr>
          <a:xfrm>
            <a:off x="6368940" y="5541996"/>
            <a:ext cx="371876" cy="255447"/>
            <a:chOff x="4817552" y="4438693"/>
            <a:chExt cx="279004" cy="191652"/>
          </a:xfrm>
        </p:grpSpPr>
        <p:sp>
          <p:nvSpPr>
            <p:cNvPr id="181" name="Oval 180"/>
            <p:cNvSpPr/>
            <p:nvPr/>
          </p:nvSpPr>
          <p:spPr>
            <a:xfrm>
              <a:off x="4894256" y="4483380"/>
              <a:ext cx="68479" cy="68479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402"/>
              <a:endParaRPr lang="en-US" sz="2399">
                <a:solidFill>
                  <a:prstClr val="white"/>
                </a:solidFill>
                <a:latin typeface="+mj-lt"/>
              </a:endParaRPr>
            </a:p>
          </p:txBody>
        </p:sp>
        <p:pic>
          <p:nvPicPr>
            <p:cNvPr id="211" name="Picture 9" descr="F:\AAA-LÀM ẢNH SLIDE\Bai17-LT1-2(h).png"/>
            <p:cNvPicPr>
              <a:picLocks noChangeAspect="1" noChangeArrowheads="1"/>
            </p:cNvPicPr>
            <p:nvPr/>
          </p:nvPicPr>
          <p:blipFill>
            <a:blip r:embed="rId10" cstate="print"/>
            <a:srcRect/>
            <a:stretch>
              <a:fillRect/>
            </a:stretch>
          </p:blipFill>
          <p:spPr bwMode="auto">
            <a:xfrm>
              <a:off x="4817552" y="4438693"/>
              <a:ext cx="279004" cy="191652"/>
            </a:xfrm>
            <a:prstGeom prst="rect">
              <a:avLst/>
            </a:prstGeom>
            <a:noFill/>
          </p:spPr>
        </p:pic>
      </p:grpSp>
      <p:grpSp>
        <p:nvGrpSpPr>
          <p:cNvPr id="2052" name="Group 246"/>
          <p:cNvGrpSpPr/>
          <p:nvPr/>
        </p:nvGrpSpPr>
        <p:grpSpPr>
          <a:xfrm>
            <a:off x="5900273" y="5548779"/>
            <a:ext cx="344073" cy="324958"/>
            <a:chOff x="4465930" y="4443782"/>
            <a:chExt cx="258144" cy="243803"/>
          </a:xfrm>
        </p:grpSpPr>
        <p:sp>
          <p:nvSpPr>
            <p:cNvPr id="180" name="Oval 179"/>
            <p:cNvSpPr/>
            <p:nvPr/>
          </p:nvSpPr>
          <p:spPr>
            <a:xfrm>
              <a:off x="4596169" y="4531718"/>
              <a:ext cx="68479" cy="68479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402"/>
              <a:endParaRPr lang="en-US" sz="2399">
                <a:solidFill>
                  <a:prstClr val="white"/>
                </a:solidFill>
                <a:latin typeface="+mj-lt"/>
              </a:endParaRPr>
            </a:p>
          </p:txBody>
        </p:sp>
        <p:pic>
          <p:nvPicPr>
            <p:cNvPr id="212" name="Picture 10" descr="F:\AAA-LÀM ẢNH SLIDE\Bai17-LT1-2(i).png"/>
            <p:cNvPicPr>
              <a:picLocks noChangeAspect="1" noChangeArrowheads="1"/>
            </p:cNvPicPr>
            <p:nvPr/>
          </p:nvPicPr>
          <p:blipFill>
            <a:blip r:embed="rId11" cstate="print"/>
            <a:srcRect/>
            <a:stretch>
              <a:fillRect/>
            </a:stretch>
          </p:blipFill>
          <p:spPr bwMode="auto">
            <a:xfrm flipH="1">
              <a:off x="4465930" y="4443782"/>
              <a:ext cx="258144" cy="243803"/>
            </a:xfrm>
            <a:prstGeom prst="rect">
              <a:avLst/>
            </a:prstGeom>
            <a:noFill/>
          </p:spPr>
        </p:pic>
      </p:grpSp>
      <p:grpSp>
        <p:nvGrpSpPr>
          <p:cNvPr id="2053" name="Group 248"/>
          <p:cNvGrpSpPr/>
          <p:nvPr/>
        </p:nvGrpSpPr>
        <p:grpSpPr>
          <a:xfrm>
            <a:off x="6494680" y="5076343"/>
            <a:ext cx="344073" cy="324958"/>
            <a:chOff x="4911890" y="4089332"/>
            <a:chExt cx="258144" cy="243803"/>
          </a:xfrm>
        </p:grpSpPr>
        <p:sp>
          <p:nvSpPr>
            <p:cNvPr id="177" name="Oval 176"/>
            <p:cNvSpPr/>
            <p:nvPr/>
          </p:nvSpPr>
          <p:spPr>
            <a:xfrm>
              <a:off x="4966763" y="4173208"/>
              <a:ext cx="72507" cy="72507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402"/>
              <a:endParaRPr lang="en-US" sz="2399">
                <a:solidFill>
                  <a:prstClr val="white"/>
                </a:solidFill>
                <a:latin typeface="+mj-lt"/>
              </a:endParaRPr>
            </a:p>
          </p:txBody>
        </p:sp>
        <p:pic>
          <p:nvPicPr>
            <p:cNvPr id="213" name="Picture 10" descr="F:\AAA-LÀM ẢNH SLIDE\Bai17-LT1-2(i).png"/>
            <p:cNvPicPr>
              <a:picLocks noChangeAspect="1" noChangeArrowheads="1"/>
            </p:cNvPicPr>
            <p:nvPr/>
          </p:nvPicPr>
          <p:blipFill>
            <a:blip r:embed="rId11" cstate="print"/>
            <a:srcRect/>
            <a:stretch>
              <a:fillRect/>
            </a:stretch>
          </p:blipFill>
          <p:spPr bwMode="auto">
            <a:xfrm>
              <a:off x="4911890" y="4089332"/>
              <a:ext cx="258144" cy="243803"/>
            </a:xfrm>
            <a:prstGeom prst="rect">
              <a:avLst/>
            </a:prstGeom>
            <a:noFill/>
          </p:spPr>
        </p:pic>
      </p:grpSp>
      <p:grpSp>
        <p:nvGrpSpPr>
          <p:cNvPr id="2054" name="Group 230"/>
          <p:cNvGrpSpPr/>
          <p:nvPr/>
        </p:nvGrpSpPr>
        <p:grpSpPr>
          <a:xfrm>
            <a:off x="10851907" y="3353921"/>
            <a:ext cx="387528" cy="307946"/>
            <a:chOff x="8180944" y="2797067"/>
            <a:chExt cx="290747" cy="231040"/>
          </a:xfrm>
        </p:grpSpPr>
        <p:sp>
          <p:nvSpPr>
            <p:cNvPr id="165" name="Oval 164"/>
            <p:cNvSpPr/>
            <p:nvPr/>
          </p:nvSpPr>
          <p:spPr>
            <a:xfrm>
              <a:off x="8277267" y="2923798"/>
              <a:ext cx="56395" cy="56395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402"/>
              <a:endParaRPr lang="en-US" sz="2399">
                <a:solidFill>
                  <a:prstClr val="white"/>
                </a:solidFill>
                <a:latin typeface="+mj-lt"/>
              </a:endParaRPr>
            </a:p>
          </p:txBody>
        </p:sp>
        <p:pic>
          <p:nvPicPr>
            <p:cNvPr id="214" name="Picture 21" descr="F:\AAA-LÀM ẢNH SLIDE\Bai17-LT1-2(u).png"/>
            <p:cNvPicPr>
              <a:picLocks noChangeAspect="1" noChangeArrowheads="1"/>
            </p:cNvPicPr>
            <p:nvPr/>
          </p:nvPicPr>
          <p:blipFill>
            <a:blip r:embed="rId22" cstate="print"/>
            <a:srcRect/>
            <a:stretch>
              <a:fillRect/>
            </a:stretch>
          </p:blipFill>
          <p:spPr bwMode="auto">
            <a:xfrm>
              <a:off x="8180944" y="2797067"/>
              <a:ext cx="290747" cy="231040"/>
            </a:xfrm>
            <a:prstGeom prst="rect">
              <a:avLst/>
            </a:prstGeom>
            <a:noFill/>
          </p:spPr>
        </p:pic>
      </p:grpSp>
      <p:grpSp>
        <p:nvGrpSpPr>
          <p:cNvPr id="2055" name="Group 233"/>
          <p:cNvGrpSpPr/>
          <p:nvPr/>
        </p:nvGrpSpPr>
        <p:grpSpPr>
          <a:xfrm>
            <a:off x="11146827" y="3653941"/>
            <a:ext cx="387528" cy="307946"/>
            <a:chOff x="8402211" y="3022160"/>
            <a:chExt cx="290747" cy="231040"/>
          </a:xfrm>
        </p:grpSpPr>
        <p:sp>
          <p:nvSpPr>
            <p:cNvPr id="167" name="Oval 166"/>
            <p:cNvSpPr/>
            <p:nvPr/>
          </p:nvSpPr>
          <p:spPr>
            <a:xfrm>
              <a:off x="8491433" y="3137963"/>
              <a:ext cx="64451" cy="64451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402"/>
              <a:endParaRPr lang="en-US" sz="2399">
                <a:solidFill>
                  <a:prstClr val="white"/>
                </a:solidFill>
                <a:latin typeface="+mj-lt"/>
              </a:endParaRPr>
            </a:p>
          </p:txBody>
        </p:sp>
        <p:pic>
          <p:nvPicPr>
            <p:cNvPr id="215" name="Picture 21" descr="F:\AAA-LÀM ẢNH SLIDE\Bai17-LT1-2(u).png"/>
            <p:cNvPicPr>
              <a:picLocks noChangeAspect="1" noChangeArrowheads="1"/>
            </p:cNvPicPr>
            <p:nvPr/>
          </p:nvPicPr>
          <p:blipFill>
            <a:blip r:embed="rId22" cstate="print"/>
            <a:srcRect/>
            <a:stretch>
              <a:fillRect/>
            </a:stretch>
          </p:blipFill>
          <p:spPr bwMode="auto">
            <a:xfrm>
              <a:off x="8402211" y="3022160"/>
              <a:ext cx="290747" cy="231040"/>
            </a:xfrm>
            <a:prstGeom prst="rect">
              <a:avLst/>
            </a:prstGeom>
            <a:noFill/>
          </p:spPr>
        </p:pic>
      </p:grpSp>
      <p:grpSp>
        <p:nvGrpSpPr>
          <p:cNvPr id="2056" name="Group 232"/>
          <p:cNvGrpSpPr/>
          <p:nvPr/>
        </p:nvGrpSpPr>
        <p:grpSpPr>
          <a:xfrm>
            <a:off x="10523839" y="3647992"/>
            <a:ext cx="387528" cy="307946"/>
            <a:chOff x="7934808" y="3017697"/>
            <a:chExt cx="290747" cy="231040"/>
          </a:xfrm>
        </p:grpSpPr>
        <p:sp>
          <p:nvSpPr>
            <p:cNvPr id="164" name="Oval 163"/>
            <p:cNvSpPr/>
            <p:nvPr/>
          </p:nvSpPr>
          <p:spPr>
            <a:xfrm>
              <a:off x="8063773" y="3133263"/>
              <a:ext cx="60423" cy="60423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402"/>
              <a:endParaRPr lang="en-US" sz="2399">
                <a:solidFill>
                  <a:prstClr val="white"/>
                </a:solidFill>
                <a:latin typeface="+mj-lt"/>
              </a:endParaRPr>
            </a:p>
          </p:txBody>
        </p:sp>
        <p:pic>
          <p:nvPicPr>
            <p:cNvPr id="216" name="Picture 21" descr="F:\AAA-LÀM ẢNH SLIDE\Bai17-LT1-2(u).png"/>
            <p:cNvPicPr>
              <a:picLocks noChangeAspect="1" noChangeArrowheads="1"/>
            </p:cNvPicPr>
            <p:nvPr/>
          </p:nvPicPr>
          <p:blipFill>
            <a:blip r:embed="rId22" cstate="print"/>
            <a:srcRect/>
            <a:stretch>
              <a:fillRect/>
            </a:stretch>
          </p:blipFill>
          <p:spPr bwMode="auto">
            <a:xfrm flipH="1">
              <a:off x="7934808" y="3017697"/>
              <a:ext cx="290747" cy="231040"/>
            </a:xfrm>
            <a:prstGeom prst="rect">
              <a:avLst/>
            </a:prstGeom>
            <a:noFill/>
          </p:spPr>
        </p:pic>
      </p:grpSp>
      <p:grpSp>
        <p:nvGrpSpPr>
          <p:cNvPr id="2057" name="Group 231"/>
          <p:cNvGrpSpPr/>
          <p:nvPr/>
        </p:nvGrpSpPr>
        <p:grpSpPr>
          <a:xfrm>
            <a:off x="10058935" y="3611446"/>
            <a:ext cx="387528" cy="307946"/>
            <a:chOff x="7586009" y="2990278"/>
            <a:chExt cx="290747" cy="231040"/>
          </a:xfrm>
        </p:grpSpPr>
        <p:sp>
          <p:nvSpPr>
            <p:cNvPr id="162" name="Oval 161"/>
            <p:cNvSpPr/>
            <p:nvPr/>
          </p:nvSpPr>
          <p:spPr>
            <a:xfrm>
              <a:off x="7701907" y="3125878"/>
              <a:ext cx="60423" cy="60423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402"/>
              <a:endParaRPr lang="en-US" sz="2399">
                <a:solidFill>
                  <a:prstClr val="white"/>
                </a:solidFill>
                <a:latin typeface="+mj-lt"/>
              </a:endParaRPr>
            </a:p>
          </p:txBody>
        </p:sp>
        <p:pic>
          <p:nvPicPr>
            <p:cNvPr id="217" name="Picture 21" descr="F:\AAA-LÀM ẢNH SLIDE\Bai17-LT1-2(u).png"/>
            <p:cNvPicPr>
              <a:picLocks noChangeAspect="1" noChangeArrowheads="1"/>
            </p:cNvPicPr>
            <p:nvPr/>
          </p:nvPicPr>
          <p:blipFill>
            <a:blip r:embed="rId22" cstate="print"/>
            <a:srcRect/>
            <a:stretch>
              <a:fillRect/>
            </a:stretch>
          </p:blipFill>
          <p:spPr bwMode="auto">
            <a:xfrm flipH="1">
              <a:off x="7586009" y="2990278"/>
              <a:ext cx="290747" cy="231040"/>
            </a:xfrm>
            <a:prstGeom prst="rect">
              <a:avLst/>
            </a:prstGeom>
            <a:noFill/>
          </p:spPr>
        </p:pic>
      </p:grpSp>
      <p:pic>
        <p:nvPicPr>
          <p:cNvPr id="114" name="Picture 113"/>
          <p:cNvPicPr>
            <a:picLocks noChangeAspect="1"/>
          </p:cNvPicPr>
          <p:nvPr/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01882" y="4726608"/>
            <a:ext cx="1763580" cy="1763580"/>
          </a:xfrm>
          <a:prstGeom prst="rect">
            <a:avLst/>
          </a:prstGeom>
        </p:spPr>
      </p:pic>
      <p:grpSp>
        <p:nvGrpSpPr>
          <p:cNvPr id="115" name="Group 114"/>
          <p:cNvGrpSpPr/>
          <p:nvPr/>
        </p:nvGrpSpPr>
        <p:grpSpPr>
          <a:xfrm>
            <a:off x="581491" y="2665766"/>
            <a:ext cx="3893488" cy="1769528"/>
            <a:chOff x="508639" y="1401364"/>
            <a:chExt cx="2375471" cy="1020984"/>
          </a:xfrm>
        </p:grpSpPr>
        <p:sp>
          <p:nvSpPr>
            <p:cNvPr id="116" name="Cloud Callout 115"/>
            <p:cNvSpPr/>
            <p:nvPr/>
          </p:nvSpPr>
          <p:spPr>
            <a:xfrm>
              <a:off x="508639" y="1401364"/>
              <a:ext cx="2375471" cy="1017552"/>
            </a:xfrm>
            <a:prstGeom prst="cloudCallout">
              <a:avLst/>
            </a:prstGeom>
            <a:solidFill>
              <a:schemeClr val="bg1"/>
            </a:solidFill>
            <a:ln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402"/>
              <a:endParaRPr lang="en-US" sz="2800">
                <a:solidFill>
                  <a:prstClr val="white"/>
                </a:solidFill>
                <a:latin typeface="+mj-lt"/>
              </a:endParaRPr>
            </a:p>
          </p:txBody>
        </p:sp>
        <p:sp>
          <p:nvSpPr>
            <p:cNvPr id="117" name="TextBox 116"/>
            <p:cNvSpPr txBox="1"/>
            <p:nvPr/>
          </p:nvSpPr>
          <p:spPr>
            <a:xfrm>
              <a:off x="682661" y="1516684"/>
              <a:ext cx="2062223" cy="905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609402"/>
              <a:r>
                <a:rPr lang="en-US" sz="2400" dirty="0" err="1">
                  <a:solidFill>
                    <a:srgbClr val="4472C4">
                      <a:lumMod val="75000"/>
                    </a:srgbClr>
                  </a:solidFill>
                  <a:latin typeface="+mj-lt"/>
                </a:rPr>
                <a:t>Đố</a:t>
              </a:r>
              <a:r>
                <a:rPr lang="en-US" sz="2400" dirty="0">
                  <a:solidFill>
                    <a:srgbClr val="4472C4">
                      <a:lumMod val="75000"/>
                    </a:srgbClr>
                  </a:solidFill>
                  <a:latin typeface="+mj-lt"/>
                </a:rPr>
                <a:t> </a:t>
              </a:r>
              <a:r>
                <a:rPr lang="en-US" sz="2400" dirty="0" err="1">
                  <a:solidFill>
                    <a:srgbClr val="4472C4">
                      <a:lumMod val="75000"/>
                    </a:srgbClr>
                  </a:solidFill>
                  <a:latin typeface="+mj-lt"/>
                </a:rPr>
                <a:t>các</a:t>
              </a:r>
              <a:r>
                <a:rPr lang="en-US" sz="2400" dirty="0">
                  <a:solidFill>
                    <a:srgbClr val="4472C4">
                      <a:lumMod val="75000"/>
                    </a:srgbClr>
                  </a:solidFill>
                  <a:latin typeface="+mj-lt"/>
                </a:rPr>
                <a:t> </a:t>
              </a:r>
              <a:r>
                <a:rPr lang="en-US" sz="2400" dirty="0" err="1">
                  <a:solidFill>
                    <a:srgbClr val="4472C4">
                      <a:lumMod val="75000"/>
                    </a:srgbClr>
                  </a:solidFill>
                  <a:latin typeface="+mj-lt"/>
                </a:rPr>
                <a:t>bạn</a:t>
              </a:r>
              <a:r>
                <a:rPr lang="en-US" sz="2400" dirty="0">
                  <a:solidFill>
                    <a:srgbClr val="4472C4">
                      <a:lumMod val="75000"/>
                    </a:srgbClr>
                  </a:solidFill>
                  <a:latin typeface="+mj-lt"/>
                </a:rPr>
                <a:t>, </a:t>
              </a:r>
              <a:r>
                <a:rPr lang="en-US" sz="2400" dirty="0" err="1">
                  <a:solidFill>
                    <a:srgbClr val="4472C4">
                      <a:lumMod val="75000"/>
                    </a:srgbClr>
                  </a:solidFill>
                  <a:latin typeface="+mj-lt"/>
                </a:rPr>
                <a:t>trong</a:t>
              </a:r>
              <a:r>
                <a:rPr lang="en-US" sz="2400" dirty="0">
                  <a:solidFill>
                    <a:srgbClr val="4472C4">
                      <a:lumMod val="75000"/>
                    </a:srgbClr>
                  </a:solidFill>
                  <a:latin typeface="+mj-lt"/>
                </a:rPr>
                <a:t> </a:t>
              </a:r>
              <a:r>
                <a:rPr lang="en-US" sz="2400" dirty="0" err="1">
                  <a:solidFill>
                    <a:srgbClr val="4472C4">
                      <a:lumMod val="75000"/>
                    </a:srgbClr>
                  </a:solidFill>
                  <a:latin typeface="+mj-lt"/>
                </a:rPr>
                <a:t>các</a:t>
              </a:r>
              <a:r>
                <a:rPr lang="en-US" sz="2400" dirty="0">
                  <a:solidFill>
                    <a:srgbClr val="4472C4">
                      <a:lumMod val="75000"/>
                    </a:srgbClr>
                  </a:solidFill>
                  <a:latin typeface="+mj-lt"/>
                </a:rPr>
                <a:t> con </a:t>
              </a:r>
              <a:r>
                <a:rPr lang="en-US" sz="2400" dirty="0" err="1">
                  <a:solidFill>
                    <a:srgbClr val="4472C4">
                      <a:lumMod val="75000"/>
                    </a:srgbClr>
                  </a:solidFill>
                  <a:latin typeface="+mj-lt"/>
                </a:rPr>
                <a:t>vật</a:t>
              </a:r>
              <a:r>
                <a:rPr lang="en-US" sz="2400" dirty="0">
                  <a:solidFill>
                    <a:srgbClr val="4472C4">
                      <a:lumMod val="75000"/>
                    </a:srgbClr>
                  </a:solidFill>
                  <a:latin typeface="+mj-lt"/>
                </a:rPr>
                <a:t>: con </a:t>
              </a:r>
              <a:r>
                <a:rPr lang="en-US" sz="2400" dirty="0" err="1">
                  <a:solidFill>
                    <a:srgbClr val="4472C4">
                      <a:lumMod val="75000"/>
                    </a:srgbClr>
                  </a:solidFill>
                  <a:latin typeface="+mj-lt"/>
                </a:rPr>
                <a:t>thỏ</a:t>
              </a:r>
              <a:r>
                <a:rPr lang="en-US" sz="2400" dirty="0">
                  <a:solidFill>
                    <a:srgbClr val="4472C4">
                      <a:lumMod val="75000"/>
                    </a:srgbClr>
                  </a:solidFill>
                  <a:latin typeface="+mj-lt"/>
                </a:rPr>
                <a:t>, con </a:t>
              </a:r>
              <a:r>
                <a:rPr lang="en-US" sz="2400" dirty="0" err="1">
                  <a:solidFill>
                    <a:srgbClr val="4472C4">
                      <a:lumMod val="75000"/>
                    </a:srgbClr>
                  </a:solidFill>
                  <a:latin typeface="+mj-lt"/>
                </a:rPr>
                <a:t>chó</a:t>
              </a:r>
              <a:r>
                <a:rPr lang="en-US" sz="2400" dirty="0">
                  <a:solidFill>
                    <a:srgbClr val="4472C4">
                      <a:lumMod val="75000"/>
                    </a:srgbClr>
                  </a:solidFill>
                  <a:latin typeface="+mj-lt"/>
                </a:rPr>
                <a:t>, con </a:t>
              </a:r>
              <a:r>
                <a:rPr lang="en-US" sz="2400" dirty="0" err="1">
                  <a:solidFill>
                    <a:srgbClr val="4472C4">
                      <a:lumMod val="75000"/>
                    </a:srgbClr>
                  </a:solidFill>
                  <a:latin typeface="+mj-lt"/>
                </a:rPr>
                <a:t>trâu</a:t>
              </a:r>
              <a:r>
                <a:rPr lang="en-US" sz="2400" dirty="0">
                  <a:solidFill>
                    <a:srgbClr val="4472C4">
                      <a:lumMod val="75000"/>
                    </a:srgbClr>
                  </a:solidFill>
                  <a:latin typeface="+mj-lt"/>
                </a:rPr>
                <a:t>, </a:t>
              </a:r>
              <a:r>
                <a:rPr lang="en-US" sz="2400" dirty="0" err="1">
                  <a:solidFill>
                    <a:srgbClr val="4472C4">
                      <a:lumMod val="75000"/>
                    </a:srgbClr>
                  </a:solidFill>
                  <a:latin typeface="+mj-lt"/>
                </a:rPr>
                <a:t>số</a:t>
              </a:r>
              <a:r>
                <a:rPr lang="en-US" sz="2400" dirty="0">
                  <a:solidFill>
                    <a:srgbClr val="4472C4">
                      <a:lumMod val="75000"/>
                    </a:srgbClr>
                  </a:solidFill>
                  <a:latin typeface="+mj-lt"/>
                </a:rPr>
                <a:t> con </a:t>
              </a:r>
              <a:r>
                <a:rPr lang="en-US" sz="2400" dirty="0" err="1">
                  <a:solidFill>
                    <a:srgbClr val="4472C4">
                      <a:lumMod val="75000"/>
                    </a:srgbClr>
                  </a:solidFill>
                  <a:latin typeface="+mj-lt"/>
                </a:rPr>
                <a:t>vật</a:t>
              </a:r>
              <a:r>
                <a:rPr lang="en-US" sz="2400" dirty="0">
                  <a:solidFill>
                    <a:srgbClr val="4472C4">
                      <a:lumMod val="75000"/>
                    </a:srgbClr>
                  </a:solidFill>
                  <a:latin typeface="+mj-lt"/>
                </a:rPr>
                <a:t> </a:t>
              </a:r>
              <a:r>
                <a:rPr lang="en-US" sz="2400" dirty="0" err="1">
                  <a:solidFill>
                    <a:srgbClr val="4472C4">
                      <a:lumMod val="75000"/>
                    </a:srgbClr>
                  </a:solidFill>
                  <a:latin typeface="+mj-lt"/>
                </a:rPr>
                <a:t>nào</a:t>
              </a:r>
              <a:r>
                <a:rPr lang="en-US" sz="2400" dirty="0">
                  <a:solidFill>
                    <a:srgbClr val="4472C4">
                      <a:lumMod val="75000"/>
                    </a:srgbClr>
                  </a:solidFill>
                  <a:latin typeface="+mj-lt"/>
                </a:rPr>
                <a:t> </a:t>
              </a:r>
              <a:r>
                <a:rPr lang="en-US" sz="2400" dirty="0" err="1">
                  <a:solidFill>
                    <a:srgbClr val="4472C4">
                      <a:lumMod val="75000"/>
                    </a:srgbClr>
                  </a:solidFill>
                  <a:latin typeface="+mj-lt"/>
                </a:rPr>
                <a:t>ít</a:t>
              </a:r>
              <a:r>
                <a:rPr lang="en-US" sz="2400" dirty="0">
                  <a:solidFill>
                    <a:srgbClr val="4472C4">
                      <a:lumMod val="75000"/>
                    </a:srgbClr>
                  </a:solidFill>
                  <a:latin typeface="+mj-lt"/>
                </a:rPr>
                <a:t> </a:t>
              </a:r>
              <a:r>
                <a:rPr lang="en-US" sz="2400" dirty="0" err="1">
                  <a:solidFill>
                    <a:srgbClr val="4472C4">
                      <a:lumMod val="75000"/>
                    </a:srgbClr>
                  </a:solidFill>
                  <a:latin typeface="+mj-lt"/>
                </a:rPr>
                <a:t>nhất</a:t>
              </a:r>
              <a:endParaRPr lang="en-US" sz="2400" dirty="0">
                <a:solidFill>
                  <a:srgbClr val="4472C4">
                    <a:lumMod val="75000"/>
                  </a:srgbClr>
                </a:solidFill>
                <a:latin typeface="+mj-lt"/>
              </a:endParaRPr>
            </a:p>
          </p:txBody>
        </p:sp>
      </p:grpSp>
      <p:sp>
        <p:nvSpPr>
          <p:cNvPr id="118" name="Rounded Rectangle 117"/>
          <p:cNvSpPr/>
          <p:nvPr/>
        </p:nvSpPr>
        <p:spPr>
          <a:xfrm>
            <a:off x="2123628" y="1504052"/>
            <a:ext cx="2303785" cy="787746"/>
          </a:xfrm>
          <a:prstGeom prst="roundRect">
            <a:avLst/>
          </a:prstGeom>
          <a:solidFill>
            <a:schemeClr val="bg1"/>
          </a:solidFill>
          <a:ln w="19050">
            <a:solidFill>
              <a:srgbClr val="ED7D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402"/>
            <a:r>
              <a:rPr lang="en-US" sz="1866" b="1" dirty="0" err="1">
                <a:solidFill>
                  <a:prstClr val="black"/>
                </a:solidFill>
                <a:latin typeface="+mj-lt"/>
                <a:cs typeface="Lato" pitchFamily="34" charset="0"/>
              </a:rPr>
              <a:t>Đáp</a:t>
            </a:r>
            <a:r>
              <a:rPr lang="en-US" sz="1866" b="1" dirty="0">
                <a:solidFill>
                  <a:prstClr val="black"/>
                </a:solidFill>
                <a:latin typeface="+mj-lt"/>
                <a:cs typeface="Lato" pitchFamily="34" charset="0"/>
              </a:rPr>
              <a:t> </a:t>
            </a:r>
            <a:r>
              <a:rPr lang="en-US" sz="1866" b="1" dirty="0" err="1">
                <a:solidFill>
                  <a:prstClr val="black"/>
                </a:solidFill>
                <a:latin typeface="+mj-lt"/>
                <a:cs typeface="Lato" pitchFamily="34" charset="0"/>
              </a:rPr>
              <a:t>án</a:t>
            </a:r>
            <a:endParaRPr lang="en-US" sz="1866" b="1" dirty="0">
              <a:solidFill>
                <a:prstClr val="black"/>
              </a:solidFill>
              <a:latin typeface="+mj-lt"/>
              <a:cs typeface="Lato" pitchFamily="34" charset="0"/>
            </a:endParaRPr>
          </a:p>
        </p:txBody>
      </p:sp>
      <p:sp>
        <p:nvSpPr>
          <p:cNvPr id="120" name="Rounded Rectangle 119"/>
          <p:cNvSpPr/>
          <p:nvPr/>
        </p:nvSpPr>
        <p:spPr>
          <a:xfrm>
            <a:off x="2123628" y="1474116"/>
            <a:ext cx="2303785" cy="787746"/>
          </a:xfrm>
          <a:prstGeom prst="roundRect">
            <a:avLst/>
          </a:prstGeom>
          <a:solidFill>
            <a:schemeClr val="accent2"/>
          </a:solidFill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402"/>
            <a:r>
              <a:rPr lang="en-US" sz="1866" b="1" dirty="0" err="1">
                <a:solidFill>
                  <a:prstClr val="white"/>
                </a:solidFill>
                <a:latin typeface="+mj-lt"/>
                <a:cs typeface="Lato" pitchFamily="34" charset="0"/>
              </a:rPr>
              <a:t>Trong</a:t>
            </a:r>
            <a:r>
              <a:rPr lang="en-US" sz="1866" b="1" dirty="0">
                <a:solidFill>
                  <a:prstClr val="white"/>
                </a:solidFill>
                <a:latin typeface="+mj-lt"/>
                <a:cs typeface="Lato" pitchFamily="34" charset="0"/>
              </a:rPr>
              <a:t> </a:t>
            </a:r>
            <a:r>
              <a:rPr lang="en-US" sz="1866" b="1" dirty="0" err="1">
                <a:solidFill>
                  <a:prstClr val="white"/>
                </a:solidFill>
                <a:latin typeface="+mj-lt"/>
                <a:cs typeface="Lato" pitchFamily="34" charset="0"/>
              </a:rPr>
              <a:t>tranh</a:t>
            </a:r>
            <a:r>
              <a:rPr lang="en-US" sz="1866" b="1" dirty="0">
                <a:solidFill>
                  <a:prstClr val="white"/>
                </a:solidFill>
                <a:latin typeface="+mj-lt"/>
                <a:cs typeface="Lato" pitchFamily="34" charset="0"/>
              </a:rPr>
              <a:t>, </a:t>
            </a:r>
            <a:r>
              <a:rPr lang="en-US" sz="1866" b="1" dirty="0" err="1">
                <a:solidFill>
                  <a:prstClr val="white"/>
                </a:solidFill>
                <a:latin typeface="+mj-lt"/>
                <a:cs typeface="Lato" pitchFamily="34" charset="0"/>
              </a:rPr>
              <a:t>số</a:t>
            </a:r>
            <a:r>
              <a:rPr lang="en-US" sz="1866" b="1" dirty="0">
                <a:solidFill>
                  <a:prstClr val="white"/>
                </a:solidFill>
                <a:latin typeface="+mj-lt"/>
                <a:cs typeface="Lato" pitchFamily="34" charset="0"/>
              </a:rPr>
              <a:t> con </a:t>
            </a:r>
            <a:r>
              <a:rPr lang="en-US" sz="1866" b="1" dirty="0" err="1">
                <a:solidFill>
                  <a:prstClr val="white"/>
                </a:solidFill>
                <a:latin typeface="+mj-lt"/>
                <a:cs typeface="Lato" pitchFamily="34" charset="0"/>
              </a:rPr>
              <a:t>trâu</a:t>
            </a:r>
            <a:r>
              <a:rPr lang="en-US" sz="1866" b="1" dirty="0">
                <a:solidFill>
                  <a:prstClr val="white"/>
                </a:solidFill>
                <a:latin typeface="+mj-lt"/>
                <a:cs typeface="Lato" pitchFamily="34" charset="0"/>
              </a:rPr>
              <a:t> </a:t>
            </a:r>
            <a:r>
              <a:rPr lang="en-US" sz="1866" b="1" dirty="0" err="1">
                <a:solidFill>
                  <a:prstClr val="white"/>
                </a:solidFill>
                <a:latin typeface="+mj-lt"/>
                <a:cs typeface="Lato" pitchFamily="34" charset="0"/>
              </a:rPr>
              <a:t>ít</a:t>
            </a:r>
            <a:r>
              <a:rPr lang="en-US" sz="1866" b="1" dirty="0">
                <a:solidFill>
                  <a:prstClr val="white"/>
                </a:solidFill>
                <a:latin typeface="+mj-lt"/>
                <a:cs typeface="Lato" pitchFamily="34" charset="0"/>
              </a:rPr>
              <a:t> </a:t>
            </a:r>
            <a:r>
              <a:rPr lang="en-US" sz="1866" b="1" dirty="0" err="1">
                <a:solidFill>
                  <a:prstClr val="white"/>
                </a:solidFill>
                <a:latin typeface="+mj-lt"/>
                <a:cs typeface="Lato" pitchFamily="34" charset="0"/>
              </a:rPr>
              <a:t>nhất</a:t>
            </a:r>
            <a:endParaRPr lang="en-US" sz="1866" b="1" dirty="0">
              <a:solidFill>
                <a:prstClr val="white"/>
              </a:solidFill>
              <a:latin typeface="+mj-lt"/>
              <a:cs typeface="Lato" pitchFamily="34" charset="0"/>
            </a:endParaRPr>
          </a:p>
        </p:txBody>
      </p:sp>
      <p:pic>
        <p:nvPicPr>
          <p:cNvPr id="121" name="Picture 2" descr="C:\Users\TUAN\Downloads\Luyện tập 1.png"/>
          <p:cNvPicPr>
            <a:picLocks noChangeAspect="1" noChangeArrowheads="1"/>
          </p:cNvPicPr>
          <p:nvPr/>
        </p:nvPicPr>
        <p:blipFill>
          <a:blip r:embed="rId30" cstate="print"/>
          <a:srcRect/>
          <a:stretch>
            <a:fillRect/>
          </a:stretch>
        </p:blipFill>
        <p:spPr bwMode="auto">
          <a:xfrm>
            <a:off x="705688" y="549986"/>
            <a:ext cx="2230362" cy="991397"/>
          </a:xfrm>
          <a:prstGeom prst="rect">
            <a:avLst/>
          </a:prstGeom>
          <a:noFill/>
        </p:spPr>
      </p:pic>
      <p:sp>
        <p:nvSpPr>
          <p:cNvPr id="122" name="Content Placeholder 2">
            <a:extLst>
              <a:ext uri="{FF2B5EF4-FFF2-40B4-BE49-F238E27FC236}">
                <a16:creationId xmlns:a16="http://schemas.microsoft.com/office/drawing/2014/main" id="{728F7483-F24B-6F4A-A22A-5B1ADFDC4C5F}"/>
              </a:ext>
            </a:extLst>
          </p:cNvPr>
          <p:cNvSpPr txBox="1">
            <a:spLocks/>
          </p:cNvSpPr>
          <p:nvPr/>
        </p:nvSpPr>
        <p:spPr>
          <a:xfrm>
            <a:off x="976082" y="1555609"/>
            <a:ext cx="1011769" cy="41382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defTabSz="1218804">
              <a:spcBef>
                <a:spcPts val="1333"/>
              </a:spcBef>
            </a:pPr>
            <a:r>
              <a:rPr lang="en-GB" sz="2399" b="1" dirty="0">
                <a:solidFill>
                  <a:prstClr val="black"/>
                </a:solidFill>
                <a:latin typeface="+mj-lt"/>
                <a:cs typeface="Lato" panose="020F0502020204030203" pitchFamily="34" charset="0"/>
              </a:rPr>
              <a:t>2. </a:t>
            </a:r>
            <a:r>
              <a:rPr lang="en-GB" sz="2399" b="1" dirty="0" err="1">
                <a:solidFill>
                  <a:prstClr val="black"/>
                </a:solidFill>
                <a:latin typeface="+mj-lt"/>
                <a:cs typeface="Lato" panose="020F0502020204030203" pitchFamily="34" charset="0"/>
              </a:rPr>
              <a:t>Số</a:t>
            </a:r>
            <a:r>
              <a:rPr lang="en-GB" sz="2399" b="1" dirty="0">
                <a:solidFill>
                  <a:prstClr val="black"/>
                </a:solidFill>
                <a:latin typeface="+mj-lt"/>
                <a:cs typeface="Lato" panose="020F0502020204030203" pitchFamily="34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560744472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2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7" dur="2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8" dur="2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2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5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6" dur="2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7" dur="2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8" dur="2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9" dur="2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2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5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6" dur="2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27" dur="2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8" dur="2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9" dur="2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3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5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6" dur="2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37" dur="2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8" dur="2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9" dur="2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4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5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6" dur="2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47" dur="2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48" dur="2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9" dur="2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5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5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6" dur="2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57" dur="2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58" dur="2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9" dur="2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6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5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6" dur="2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67" dur="2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68" dur="2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9" dur="2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7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5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76" dur="2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77" dur="2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78" dur="2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9" dur="2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8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8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85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6" dur="2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87" dur="2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88" dur="2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9" dur="2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9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9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9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5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96" dur="2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97" dur="2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98" dur="2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9" dur="2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0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0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05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06" dur="2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07" dur="2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08" dur="2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9" dur="2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1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1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1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5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16" dur="2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17" dur="2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18" dur="2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9" dur="2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2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2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25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26" dur="2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27" dur="2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28" dur="2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9" dur="2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3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3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3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35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36" dur="2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37" dur="2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38" dur="2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9" dur="2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4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45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46" dur="2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47" dur="2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48" dur="2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9" dur="2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5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5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5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55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56" dur="2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57" dur="2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58" dur="2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9" dur="2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6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6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65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66" dur="2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67" dur="2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68" dur="2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9" dur="2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7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7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7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5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76" dur="2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77" dur="2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78" dur="2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9" dur="2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8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8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8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85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86" dur="2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87" dur="2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88" dur="2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89" dur="2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9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9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9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95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96" dur="2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97" dur="2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98" dur="2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99" dur="2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20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0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0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0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0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05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06" dur="2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207" dur="2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08" dur="2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09" dur="2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21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1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1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15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16" dur="2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217" dur="2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18" dur="2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19" dur="2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22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2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2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2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25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26" dur="2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227" dur="2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28" dur="2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29" dur="2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23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3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3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3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3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35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36" dur="2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237" dur="2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38" dur="2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39" dur="2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24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4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4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4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4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45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46" dur="2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247" dur="2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48" dur="2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49" dur="2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25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5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5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55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56" dur="200" fill="hold"/>
                                        <p:tgtEl>
                                          <p:spTgt spid="204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257" dur="200" fill="hold"/>
                                        <p:tgtEl>
                                          <p:spTgt spid="204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58" dur="200" fill="hold"/>
                                        <p:tgtEl>
                                          <p:spTgt spid="204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59" dur="200" fill="hold"/>
                                        <p:tgtEl>
                                          <p:spTgt spid="204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26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6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0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6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6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0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6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0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65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66" dur="200" fill="hold"/>
                                        <p:tgtEl>
                                          <p:spTgt spid="204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267" dur="200" fill="hold"/>
                                        <p:tgtEl>
                                          <p:spTgt spid="204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68" dur="200" fill="hold"/>
                                        <p:tgtEl>
                                          <p:spTgt spid="204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69" dur="200" fill="hold"/>
                                        <p:tgtEl>
                                          <p:spTgt spid="204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27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04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7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4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04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7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04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75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76" dur="2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277" dur="2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78" dur="2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79" dur="2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28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8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8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8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8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85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86" dur="2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287" dur="2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88" dur="2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89" dur="2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29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9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9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9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9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95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96" dur="2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297" dur="2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98" dur="2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99" dur="2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30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0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0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0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0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05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06" dur="2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307" dur="2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08" dur="2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09" dur="2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31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1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1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1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1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15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16" dur="2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317" dur="2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18" dur="2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19" dur="2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32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2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2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2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2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25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26" dur="2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327" dur="2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28" dur="2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29" dur="2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33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3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3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3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3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35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36" dur="2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337" dur="2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38" dur="2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39" dur="2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34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4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4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4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4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45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46" dur="200" fill="hold"/>
                                        <p:tgtEl>
                                          <p:spTgt spid="205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347" dur="200" fill="hold"/>
                                        <p:tgtEl>
                                          <p:spTgt spid="205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48" dur="200" fill="hold"/>
                                        <p:tgtEl>
                                          <p:spTgt spid="205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49" dur="200" fill="hold"/>
                                        <p:tgtEl>
                                          <p:spTgt spid="205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35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5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05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5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5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5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05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5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05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5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rgb" dir="cw">
                                      <p:cBhvr override="childStyle">
                                        <p:cTn id="356" dur="2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357" dur="2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358" dur="2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59" dur="2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36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6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6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6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6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65" restart="whenNotActive" fill="hold" evtFilter="cancelBubble" nodeType="interactiveSeq">
                <p:stCondLst>
                  <p:cond evt="onClick" delay="0">
                    <p:tgtEl>
                      <p:spTgt spid="1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6" fill="hold">
                      <p:stCondLst>
                        <p:cond delay="0"/>
                      </p:stCondLst>
                      <p:childTnLst>
                        <p:par>
                          <p:cTn id="367" fill="hold">
                            <p:stCondLst>
                              <p:cond delay="0"/>
                            </p:stCondLst>
                            <p:childTnLst>
                              <p:par>
                                <p:cTn id="36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0" dur="5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1" dur="5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2" dur="5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8"/>
                  </p:tgtEl>
                </p:cond>
              </p:nextCondLst>
            </p:seq>
          </p:childTnLst>
        </p:cTn>
      </p:par>
    </p:tnLst>
    <p:bldLst>
      <p:bldP spid="12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" name="Picture 55" descr="F:\AAA-PDF-SGK\PNG\Bai17-LT1-3.png">
            <a:hlinkClick r:id="rId2" action="ppaction://hlinksldjump"/>
          </p:cNvPr>
          <p:cNvPicPr>
            <a:picLocks noChangeAspect="1" noChangeArrowheads="1"/>
          </p:cNvPicPr>
          <p:nvPr/>
        </p:nvPicPr>
        <p:blipFill rotWithShape="1">
          <a:blip r:embed="rId3"/>
          <a:srcRect l="17175" t="84637" r="8588" b="10268"/>
          <a:stretch/>
        </p:blipFill>
        <p:spPr bwMode="auto">
          <a:xfrm>
            <a:off x="670550" y="3469475"/>
            <a:ext cx="10851948" cy="1096899"/>
          </a:xfrm>
          <a:prstGeom prst="rect">
            <a:avLst/>
          </a:prstGeom>
          <a:noFill/>
        </p:spPr>
      </p:pic>
      <p:pic>
        <p:nvPicPr>
          <p:cNvPr id="3" name="Picture 2" descr="F:\AAA-PDF-SGK\PNG\Bai17-LT1-3.png">
            <a:hlinkClick r:id="rId4" action="ppaction://hlinksldjump"/>
          </p:cNvPr>
          <p:cNvPicPr>
            <a:picLocks noChangeAspect="1" noChangeArrowheads="1"/>
          </p:cNvPicPr>
          <p:nvPr/>
        </p:nvPicPr>
        <p:blipFill rotWithShape="1">
          <a:blip r:embed="rId3"/>
          <a:srcRect l="17175" t="77847" r="8588" b="17058"/>
          <a:stretch/>
        </p:blipFill>
        <p:spPr bwMode="auto">
          <a:xfrm>
            <a:off x="670550" y="2006943"/>
            <a:ext cx="10851948" cy="1096899"/>
          </a:xfrm>
          <a:prstGeom prst="rect">
            <a:avLst/>
          </a:prstGeom>
          <a:noFill/>
        </p:spPr>
      </p:pic>
      <p:pic>
        <p:nvPicPr>
          <p:cNvPr id="9" name="Picture 2" descr="C:\Users\TUAN\Downloads\Luyện tập 1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70550" y="529672"/>
            <a:ext cx="2230362" cy="991397"/>
          </a:xfrm>
          <a:prstGeom prst="rect">
            <a:avLst/>
          </a:prstGeom>
          <a:noFill/>
        </p:spPr>
      </p:pic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728F7483-F24B-6F4A-A22A-5B1ADFDC4C5F}"/>
              </a:ext>
            </a:extLst>
          </p:cNvPr>
          <p:cNvSpPr txBox="1">
            <a:spLocks/>
          </p:cNvSpPr>
          <p:nvPr/>
        </p:nvSpPr>
        <p:spPr>
          <a:xfrm>
            <a:off x="5399126" y="1025370"/>
            <a:ext cx="2011767" cy="41382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defTabSz="1218804">
              <a:spcBef>
                <a:spcPts val="1333"/>
              </a:spcBef>
            </a:pPr>
            <a:r>
              <a:rPr lang="en-GB" sz="3600" b="1" dirty="0">
                <a:solidFill>
                  <a:prstClr val="black"/>
                </a:solidFill>
                <a:latin typeface="+mj-lt"/>
                <a:cs typeface="Lato" panose="020F0502020204030203" pitchFamily="34" charset="0"/>
              </a:rPr>
              <a:t>3. &gt;, &lt;, =?</a:t>
            </a:r>
          </a:p>
        </p:txBody>
      </p:sp>
    </p:spTree>
    <p:extLst>
      <p:ext uri="{BB962C8B-B14F-4D97-AF65-F5344CB8AC3E}">
        <p14:creationId xmlns:p14="http://schemas.microsoft.com/office/powerpoint/2010/main" val="2482134900"/>
      </p:ext>
    </p:extLst>
  </p:cSld>
  <p:clrMapOvr>
    <a:masterClrMapping/>
  </p:clrMapOvr>
  <p:transition spd="slow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F:\AAA-PDF-SGK\PNG\Bai17-LT1-3.png"/>
          <p:cNvPicPr>
            <a:picLocks noChangeAspect="1" noChangeArrowheads="1"/>
          </p:cNvPicPr>
          <p:nvPr/>
        </p:nvPicPr>
        <p:blipFill rotWithShape="1">
          <a:blip r:embed="rId2"/>
          <a:srcRect l="17175" t="77847" r="8588" b="17058"/>
          <a:stretch/>
        </p:blipFill>
        <p:spPr bwMode="auto">
          <a:xfrm>
            <a:off x="619206" y="3429000"/>
            <a:ext cx="10953588" cy="1096899"/>
          </a:xfrm>
          <a:prstGeom prst="rect">
            <a:avLst/>
          </a:prstGeom>
          <a:noFill/>
        </p:spPr>
      </p:pic>
      <p:grpSp>
        <p:nvGrpSpPr>
          <p:cNvPr id="25" name="Group 24"/>
          <p:cNvGrpSpPr/>
          <p:nvPr/>
        </p:nvGrpSpPr>
        <p:grpSpPr>
          <a:xfrm>
            <a:off x="2074576" y="3557080"/>
            <a:ext cx="627885" cy="770070"/>
            <a:chOff x="5251700" y="3690379"/>
            <a:chExt cx="841880" cy="939685"/>
          </a:xfrm>
        </p:grpSpPr>
        <p:sp>
          <p:nvSpPr>
            <p:cNvPr id="26" name="Rounded Rectangle 25"/>
            <p:cNvSpPr/>
            <p:nvPr/>
          </p:nvSpPr>
          <p:spPr>
            <a:xfrm>
              <a:off x="5251700" y="3802027"/>
              <a:ext cx="841880" cy="828037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402"/>
              <a:endParaRPr lang="en-US" sz="2133">
                <a:solidFill>
                  <a:prstClr val="white"/>
                </a:solidFill>
                <a:latin typeface="+mj-lt"/>
              </a:endParaRPr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5346179" y="3690379"/>
              <a:ext cx="663393" cy="91356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609402"/>
              <a:r>
                <a:rPr lang="en-US" sz="4265" b="1" dirty="0">
                  <a:solidFill>
                    <a:prstClr val="black"/>
                  </a:solidFill>
                  <a:latin typeface="+mj-lt"/>
                </a:rPr>
                <a:t>?</a:t>
              </a:r>
            </a:p>
          </p:txBody>
        </p:sp>
      </p:grpSp>
      <p:grpSp>
        <p:nvGrpSpPr>
          <p:cNvPr id="31" name="Group 30"/>
          <p:cNvGrpSpPr/>
          <p:nvPr/>
        </p:nvGrpSpPr>
        <p:grpSpPr>
          <a:xfrm>
            <a:off x="5530318" y="3557080"/>
            <a:ext cx="627885" cy="764379"/>
            <a:chOff x="5251700" y="3708304"/>
            <a:chExt cx="841880" cy="921760"/>
          </a:xfrm>
        </p:grpSpPr>
        <p:sp>
          <p:nvSpPr>
            <p:cNvPr id="32" name="Rounded Rectangle 31"/>
            <p:cNvSpPr/>
            <p:nvPr/>
          </p:nvSpPr>
          <p:spPr>
            <a:xfrm>
              <a:off x="5251700" y="3802027"/>
              <a:ext cx="841880" cy="828037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402"/>
              <a:endParaRPr lang="en-US" sz="2133">
                <a:solidFill>
                  <a:prstClr val="white"/>
                </a:solidFill>
                <a:latin typeface="+mj-lt"/>
              </a:endParaRPr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5346179" y="3708304"/>
              <a:ext cx="663393" cy="90281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609402"/>
              <a:r>
                <a:rPr lang="en-US" sz="4265" b="1" dirty="0">
                  <a:solidFill>
                    <a:prstClr val="black"/>
                  </a:solidFill>
                  <a:latin typeface="+mj-lt"/>
                </a:rPr>
                <a:t>?</a:t>
              </a:r>
            </a:p>
          </p:txBody>
        </p:sp>
      </p:grpSp>
      <p:grpSp>
        <p:nvGrpSpPr>
          <p:cNvPr id="44" name="Group 43"/>
          <p:cNvGrpSpPr/>
          <p:nvPr/>
        </p:nvGrpSpPr>
        <p:grpSpPr>
          <a:xfrm>
            <a:off x="9489539" y="3557305"/>
            <a:ext cx="627885" cy="764380"/>
            <a:chOff x="5251700" y="3708302"/>
            <a:chExt cx="841880" cy="921762"/>
          </a:xfrm>
        </p:grpSpPr>
        <p:sp>
          <p:nvSpPr>
            <p:cNvPr id="45" name="Rounded Rectangle 44"/>
            <p:cNvSpPr/>
            <p:nvPr/>
          </p:nvSpPr>
          <p:spPr>
            <a:xfrm>
              <a:off x="5251700" y="3802027"/>
              <a:ext cx="841880" cy="828037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402"/>
              <a:endParaRPr lang="en-US" sz="2133">
                <a:solidFill>
                  <a:prstClr val="white"/>
                </a:solidFill>
                <a:latin typeface="+mj-lt"/>
              </a:endParaRPr>
            </a:p>
          </p:txBody>
        </p:sp>
        <p:sp>
          <p:nvSpPr>
            <p:cNvPr id="46" name="TextBox 45"/>
            <p:cNvSpPr txBox="1"/>
            <p:nvPr/>
          </p:nvSpPr>
          <p:spPr>
            <a:xfrm>
              <a:off x="5346179" y="3708302"/>
              <a:ext cx="663393" cy="90281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609402"/>
              <a:r>
                <a:rPr lang="en-US" sz="4265" b="1" dirty="0">
                  <a:solidFill>
                    <a:prstClr val="black"/>
                  </a:solidFill>
                  <a:latin typeface="+mj-lt"/>
                </a:rPr>
                <a:t>?</a:t>
              </a:r>
            </a:p>
          </p:txBody>
        </p:sp>
      </p:grpSp>
      <p:grpSp>
        <p:nvGrpSpPr>
          <p:cNvPr id="28" name="Group 27"/>
          <p:cNvGrpSpPr/>
          <p:nvPr/>
        </p:nvGrpSpPr>
        <p:grpSpPr>
          <a:xfrm>
            <a:off x="2013298" y="3418944"/>
            <a:ext cx="750439" cy="1016123"/>
            <a:chOff x="5268391" y="3556753"/>
            <a:chExt cx="806199" cy="1183590"/>
          </a:xfrm>
        </p:grpSpPr>
        <p:sp>
          <p:nvSpPr>
            <p:cNvPr id="29" name="Rounded Rectangle 28"/>
            <p:cNvSpPr/>
            <p:nvPr/>
          </p:nvSpPr>
          <p:spPr>
            <a:xfrm>
              <a:off x="5268391" y="3812156"/>
              <a:ext cx="806199" cy="806199"/>
            </a:xfrm>
            <a:prstGeom prst="roundRect">
              <a:avLst/>
            </a:prstGeom>
            <a:solidFill>
              <a:schemeClr val="accent2"/>
            </a:solidFill>
            <a:ln w="28575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402"/>
              <a:endParaRPr lang="en-US" sz="2133">
                <a:solidFill>
                  <a:prstClr val="white"/>
                </a:solidFill>
                <a:latin typeface="+mj-lt"/>
              </a:endParaRPr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5277121" y="3556753"/>
              <a:ext cx="743197" cy="118359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609402"/>
              <a:r>
                <a:rPr lang="en-US" sz="5865" dirty="0">
                  <a:solidFill>
                    <a:prstClr val="white"/>
                  </a:solidFill>
                  <a:latin typeface="+mj-lt"/>
                </a:rPr>
                <a:t>&lt;</a:t>
              </a:r>
            </a:p>
          </p:txBody>
        </p:sp>
      </p:grpSp>
      <p:grpSp>
        <p:nvGrpSpPr>
          <p:cNvPr id="35" name="Group 34"/>
          <p:cNvGrpSpPr/>
          <p:nvPr/>
        </p:nvGrpSpPr>
        <p:grpSpPr>
          <a:xfrm>
            <a:off x="5542067" y="3447811"/>
            <a:ext cx="618341" cy="994888"/>
            <a:chOff x="5268391" y="3556753"/>
            <a:chExt cx="806199" cy="1183590"/>
          </a:xfrm>
        </p:grpSpPr>
        <p:sp>
          <p:nvSpPr>
            <p:cNvPr id="36" name="Rounded Rectangle 35"/>
            <p:cNvSpPr/>
            <p:nvPr/>
          </p:nvSpPr>
          <p:spPr>
            <a:xfrm>
              <a:off x="5268391" y="3812156"/>
              <a:ext cx="806199" cy="806199"/>
            </a:xfrm>
            <a:prstGeom prst="roundRect">
              <a:avLst/>
            </a:prstGeom>
            <a:solidFill>
              <a:schemeClr val="accent2"/>
            </a:solidFill>
            <a:ln w="28575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402"/>
              <a:endParaRPr lang="en-US" sz="2133">
                <a:solidFill>
                  <a:prstClr val="white"/>
                </a:solidFill>
                <a:latin typeface="+mj-lt"/>
              </a:endParaRPr>
            </a:p>
          </p:txBody>
        </p:sp>
        <p:sp>
          <p:nvSpPr>
            <p:cNvPr id="37" name="TextBox 36"/>
            <p:cNvSpPr txBox="1"/>
            <p:nvPr/>
          </p:nvSpPr>
          <p:spPr>
            <a:xfrm>
              <a:off x="5295043" y="3556753"/>
              <a:ext cx="743197" cy="118359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609402"/>
              <a:r>
                <a:rPr lang="en-US" sz="5865" dirty="0">
                  <a:solidFill>
                    <a:prstClr val="white"/>
                  </a:solidFill>
                  <a:latin typeface="+mj-lt"/>
                </a:rPr>
                <a:t>&gt;</a:t>
              </a:r>
            </a:p>
          </p:txBody>
        </p:sp>
      </p:grpSp>
      <p:grpSp>
        <p:nvGrpSpPr>
          <p:cNvPr id="47" name="Group 46"/>
          <p:cNvGrpSpPr/>
          <p:nvPr/>
        </p:nvGrpSpPr>
        <p:grpSpPr>
          <a:xfrm>
            <a:off x="9494672" y="3440179"/>
            <a:ext cx="618341" cy="994888"/>
            <a:chOff x="5268391" y="3574435"/>
            <a:chExt cx="806199" cy="1183590"/>
          </a:xfrm>
        </p:grpSpPr>
        <p:sp>
          <p:nvSpPr>
            <p:cNvPr id="48" name="Rounded Rectangle 47"/>
            <p:cNvSpPr/>
            <p:nvPr/>
          </p:nvSpPr>
          <p:spPr>
            <a:xfrm>
              <a:off x="5268391" y="3812156"/>
              <a:ext cx="806199" cy="806199"/>
            </a:xfrm>
            <a:prstGeom prst="roundRect">
              <a:avLst/>
            </a:prstGeom>
            <a:solidFill>
              <a:schemeClr val="accent2"/>
            </a:solidFill>
            <a:ln w="28575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402"/>
              <a:endParaRPr lang="en-US" sz="2133">
                <a:solidFill>
                  <a:prstClr val="white"/>
                </a:solidFill>
                <a:latin typeface="+mj-lt"/>
              </a:endParaRPr>
            </a:p>
          </p:txBody>
        </p:sp>
        <p:sp>
          <p:nvSpPr>
            <p:cNvPr id="49" name="TextBox 48"/>
            <p:cNvSpPr txBox="1"/>
            <p:nvPr/>
          </p:nvSpPr>
          <p:spPr>
            <a:xfrm>
              <a:off x="5312965" y="3574435"/>
              <a:ext cx="743197" cy="118359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609402"/>
              <a:r>
                <a:rPr lang="en-US" sz="5865" dirty="0">
                  <a:solidFill>
                    <a:prstClr val="white"/>
                  </a:solidFill>
                  <a:latin typeface="+mj-lt"/>
                </a:rPr>
                <a:t>=</a:t>
              </a:r>
            </a:p>
          </p:txBody>
        </p:sp>
      </p:grpSp>
      <p:sp>
        <p:nvSpPr>
          <p:cNvPr id="56" name="Action Button: Home 55">
            <a:hlinkClick r:id="rId3" action="ppaction://hlinksldjump" highlightClick="1"/>
          </p:cNvPr>
          <p:cNvSpPr/>
          <p:nvPr/>
        </p:nvSpPr>
        <p:spPr>
          <a:xfrm>
            <a:off x="11561763" y="5990844"/>
            <a:ext cx="440896" cy="453732"/>
          </a:xfrm>
          <a:prstGeom prst="actionButtonHome">
            <a:avLst/>
          </a:prstGeom>
          <a:noFill/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402"/>
            <a:endParaRPr lang="en-GB" sz="2399">
              <a:solidFill>
                <a:prstClr val="white"/>
              </a:solidFill>
              <a:latin typeface="+mj-lt"/>
            </a:endParaRPr>
          </a:p>
        </p:txBody>
      </p:sp>
      <p:pic>
        <p:nvPicPr>
          <p:cNvPr id="23" name="Picture 2" descr="C:\Users\TUAN\Downloads\Luyện tập 1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29859" y="815625"/>
            <a:ext cx="2230362" cy="991397"/>
          </a:xfrm>
          <a:prstGeom prst="rect">
            <a:avLst/>
          </a:prstGeom>
          <a:noFill/>
        </p:spPr>
      </p:pic>
      <p:sp>
        <p:nvSpPr>
          <p:cNvPr id="24" name="Content Placeholder 2">
            <a:extLst>
              <a:ext uri="{FF2B5EF4-FFF2-40B4-BE49-F238E27FC236}">
                <a16:creationId xmlns:a16="http://schemas.microsoft.com/office/drawing/2014/main" id="{728F7483-F24B-6F4A-A22A-5B1ADFDC4C5F}"/>
              </a:ext>
            </a:extLst>
          </p:cNvPr>
          <p:cNvSpPr txBox="1">
            <a:spLocks/>
          </p:cNvSpPr>
          <p:nvPr/>
        </p:nvSpPr>
        <p:spPr>
          <a:xfrm>
            <a:off x="4632056" y="1944110"/>
            <a:ext cx="3728228" cy="41382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defTabSz="1218804">
              <a:spcBef>
                <a:spcPts val="1333"/>
              </a:spcBef>
            </a:pPr>
            <a:r>
              <a:rPr lang="en-GB" sz="3600" b="1" dirty="0">
                <a:solidFill>
                  <a:prstClr val="black"/>
                </a:solidFill>
                <a:latin typeface="+mj-lt"/>
                <a:cs typeface="Lato" panose="020F0502020204030203" pitchFamily="34" charset="0"/>
              </a:rPr>
              <a:t>3. &gt;, &lt;, =?</a:t>
            </a:r>
          </a:p>
        </p:txBody>
      </p:sp>
    </p:spTree>
    <p:extLst>
      <p:ext uri="{BB962C8B-B14F-4D97-AF65-F5344CB8AC3E}">
        <p14:creationId xmlns:p14="http://schemas.microsoft.com/office/powerpoint/2010/main" val="2756044832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F:\AAA-PDF-SGK\PNG\Bai17-LT1-3.png"/>
          <p:cNvPicPr>
            <a:picLocks noChangeAspect="1" noChangeArrowheads="1"/>
          </p:cNvPicPr>
          <p:nvPr/>
        </p:nvPicPr>
        <p:blipFill rotWithShape="1">
          <a:blip r:embed="rId2"/>
          <a:srcRect l="17175" t="84637" r="8588" b="10268"/>
          <a:stretch/>
        </p:blipFill>
        <p:spPr bwMode="auto">
          <a:xfrm>
            <a:off x="613963" y="3429000"/>
            <a:ext cx="10964073" cy="1096899"/>
          </a:xfrm>
          <a:prstGeom prst="rect">
            <a:avLst/>
          </a:prstGeom>
          <a:noFill/>
        </p:spPr>
      </p:pic>
      <p:grpSp>
        <p:nvGrpSpPr>
          <p:cNvPr id="19" name="Group 18"/>
          <p:cNvGrpSpPr/>
          <p:nvPr/>
        </p:nvGrpSpPr>
        <p:grpSpPr>
          <a:xfrm>
            <a:off x="2603855" y="3493167"/>
            <a:ext cx="628486" cy="764380"/>
            <a:chOff x="5251700" y="3708302"/>
            <a:chExt cx="841880" cy="921762"/>
          </a:xfrm>
        </p:grpSpPr>
        <p:sp>
          <p:nvSpPr>
            <p:cNvPr id="20" name="Rounded Rectangle 19"/>
            <p:cNvSpPr/>
            <p:nvPr/>
          </p:nvSpPr>
          <p:spPr>
            <a:xfrm>
              <a:off x="5251700" y="3802027"/>
              <a:ext cx="841880" cy="828037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402"/>
              <a:endParaRPr lang="en-US" sz="2133">
                <a:solidFill>
                  <a:prstClr val="white"/>
                </a:solidFill>
                <a:latin typeface="+mj-lt"/>
              </a:endParaRP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5327748" y="3708302"/>
              <a:ext cx="663393" cy="90281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609402"/>
              <a:r>
                <a:rPr lang="en-US" sz="4265" b="1" dirty="0">
                  <a:solidFill>
                    <a:prstClr val="black"/>
                  </a:solidFill>
                  <a:latin typeface="+mj-lt"/>
                </a:rPr>
                <a:t>?</a:t>
              </a:r>
            </a:p>
          </p:txBody>
        </p:sp>
      </p:grpSp>
      <p:grpSp>
        <p:nvGrpSpPr>
          <p:cNvPr id="38" name="Group 37"/>
          <p:cNvGrpSpPr/>
          <p:nvPr/>
        </p:nvGrpSpPr>
        <p:grpSpPr>
          <a:xfrm>
            <a:off x="6307333" y="3508031"/>
            <a:ext cx="628486" cy="764380"/>
            <a:chOff x="5251700" y="3708302"/>
            <a:chExt cx="841880" cy="921762"/>
          </a:xfrm>
        </p:grpSpPr>
        <p:sp>
          <p:nvSpPr>
            <p:cNvPr id="39" name="Rounded Rectangle 38"/>
            <p:cNvSpPr/>
            <p:nvPr/>
          </p:nvSpPr>
          <p:spPr>
            <a:xfrm>
              <a:off x="5251700" y="3802027"/>
              <a:ext cx="841880" cy="828037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402"/>
              <a:endParaRPr lang="en-US" sz="2133">
                <a:solidFill>
                  <a:prstClr val="white"/>
                </a:solidFill>
                <a:latin typeface="+mj-lt"/>
              </a:endParaRPr>
            </a:p>
          </p:txBody>
        </p:sp>
        <p:sp>
          <p:nvSpPr>
            <p:cNvPr id="40" name="TextBox 39"/>
            <p:cNvSpPr txBox="1"/>
            <p:nvPr/>
          </p:nvSpPr>
          <p:spPr>
            <a:xfrm>
              <a:off x="5346179" y="3708302"/>
              <a:ext cx="663393" cy="90281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609402"/>
              <a:r>
                <a:rPr lang="en-US" sz="4265" b="1" dirty="0">
                  <a:solidFill>
                    <a:prstClr val="black"/>
                  </a:solidFill>
                  <a:latin typeface="+mj-lt"/>
                </a:rPr>
                <a:t>?</a:t>
              </a:r>
            </a:p>
          </p:txBody>
        </p:sp>
      </p:grpSp>
      <p:grpSp>
        <p:nvGrpSpPr>
          <p:cNvPr id="50" name="Group 49"/>
          <p:cNvGrpSpPr/>
          <p:nvPr/>
        </p:nvGrpSpPr>
        <p:grpSpPr>
          <a:xfrm>
            <a:off x="10041215" y="3537759"/>
            <a:ext cx="628486" cy="748666"/>
            <a:chOff x="5251700" y="3744150"/>
            <a:chExt cx="841880" cy="902812"/>
          </a:xfrm>
        </p:grpSpPr>
        <p:sp>
          <p:nvSpPr>
            <p:cNvPr id="51" name="Rounded Rectangle 50"/>
            <p:cNvSpPr/>
            <p:nvPr/>
          </p:nvSpPr>
          <p:spPr>
            <a:xfrm>
              <a:off x="5251700" y="3802027"/>
              <a:ext cx="841880" cy="828037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402"/>
              <a:endParaRPr lang="en-US" sz="2133">
                <a:solidFill>
                  <a:prstClr val="white"/>
                </a:solidFill>
                <a:latin typeface="+mj-lt"/>
              </a:endParaRPr>
            </a:p>
          </p:txBody>
        </p:sp>
        <p:sp>
          <p:nvSpPr>
            <p:cNvPr id="52" name="TextBox 51"/>
            <p:cNvSpPr txBox="1"/>
            <p:nvPr/>
          </p:nvSpPr>
          <p:spPr>
            <a:xfrm>
              <a:off x="5346179" y="3744150"/>
              <a:ext cx="663393" cy="90281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609402"/>
              <a:r>
                <a:rPr lang="en-US" sz="4265" b="1" dirty="0">
                  <a:solidFill>
                    <a:prstClr val="black"/>
                  </a:solidFill>
                  <a:latin typeface="+mj-lt"/>
                </a:rPr>
                <a:t>?</a:t>
              </a:r>
            </a:p>
          </p:txBody>
        </p:sp>
      </p:grpSp>
      <p:grpSp>
        <p:nvGrpSpPr>
          <p:cNvPr id="22" name="Group 21"/>
          <p:cNvGrpSpPr/>
          <p:nvPr/>
        </p:nvGrpSpPr>
        <p:grpSpPr>
          <a:xfrm>
            <a:off x="2608220" y="3376041"/>
            <a:ext cx="618933" cy="994888"/>
            <a:chOff x="5268391" y="3574435"/>
            <a:chExt cx="806199" cy="1183590"/>
          </a:xfrm>
        </p:grpSpPr>
        <p:sp>
          <p:nvSpPr>
            <p:cNvPr id="23" name="Rounded Rectangle 22"/>
            <p:cNvSpPr/>
            <p:nvPr/>
          </p:nvSpPr>
          <p:spPr>
            <a:xfrm>
              <a:off x="5268391" y="3812156"/>
              <a:ext cx="806199" cy="806199"/>
            </a:xfrm>
            <a:prstGeom prst="roundRect">
              <a:avLst/>
            </a:prstGeom>
            <a:solidFill>
              <a:schemeClr val="accent2"/>
            </a:solidFill>
            <a:ln w="28575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402"/>
              <a:endParaRPr lang="en-US" sz="2133">
                <a:solidFill>
                  <a:prstClr val="white"/>
                </a:solidFill>
                <a:latin typeface="+mj-lt"/>
              </a:endParaRPr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5312965" y="3574435"/>
              <a:ext cx="743197" cy="118359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609402"/>
              <a:r>
                <a:rPr lang="en-US" sz="5865" dirty="0">
                  <a:solidFill>
                    <a:prstClr val="white"/>
                  </a:solidFill>
                  <a:latin typeface="+mj-lt"/>
                </a:rPr>
                <a:t>=</a:t>
              </a:r>
            </a:p>
          </p:txBody>
        </p:sp>
      </p:grpSp>
      <p:grpSp>
        <p:nvGrpSpPr>
          <p:cNvPr id="41" name="Group 40"/>
          <p:cNvGrpSpPr/>
          <p:nvPr/>
        </p:nvGrpSpPr>
        <p:grpSpPr>
          <a:xfrm>
            <a:off x="6311699" y="3376041"/>
            <a:ext cx="618933" cy="994888"/>
            <a:chOff x="5268391" y="3556753"/>
            <a:chExt cx="806199" cy="1183590"/>
          </a:xfrm>
        </p:grpSpPr>
        <p:sp>
          <p:nvSpPr>
            <p:cNvPr id="42" name="Rounded Rectangle 41"/>
            <p:cNvSpPr/>
            <p:nvPr/>
          </p:nvSpPr>
          <p:spPr>
            <a:xfrm>
              <a:off x="5268391" y="3812156"/>
              <a:ext cx="806199" cy="806199"/>
            </a:xfrm>
            <a:prstGeom prst="roundRect">
              <a:avLst/>
            </a:prstGeom>
            <a:solidFill>
              <a:schemeClr val="accent2"/>
            </a:solidFill>
            <a:ln w="28575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402"/>
              <a:endParaRPr lang="en-US" sz="2133">
                <a:solidFill>
                  <a:prstClr val="white"/>
                </a:solidFill>
                <a:latin typeface="+mj-lt"/>
              </a:endParaRPr>
            </a:p>
          </p:txBody>
        </p:sp>
        <p:sp>
          <p:nvSpPr>
            <p:cNvPr id="43" name="TextBox 42"/>
            <p:cNvSpPr txBox="1"/>
            <p:nvPr/>
          </p:nvSpPr>
          <p:spPr>
            <a:xfrm>
              <a:off x="5277121" y="3556753"/>
              <a:ext cx="743197" cy="118359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609402"/>
              <a:r>
                <a:rPr lang="en-US" sz="5865" dirty="0">
                  <a:solidFill>
                    <a:prstClr val="white"/>
                  </a:solidFill>
                  <a:latin typeface="+mj-lt"/>
                </a:rPr>
                <a:t>&lt;</a:t>
              </a:r>
            </a:p>
          </p:txBody>
        </p:sp>
      </p:grpSp>
      <p:grpSp>
        <p:nvGrpSpPr>
          <p:cNvPr id="53" name="Group 52"/>
          <p:cNvGrpSpPr/>
          <p:nvPr/>
        </p:nvGrpSpPr>
        <p:grpSpPr>
          <a:xfrm>
            <a:off x="10045581" y="3376041"/>
            <a:ext cx="618933" cy="994888"/>
            <a:chOff x="5268391" y="3556753"/>
            <a:chExt cx="806199" cy="1183590"/>
          </a:xfrm>
        </p:grpSpPr>
        <p:sp>
          <p:nvSpPr>
            <p:cNvPr id="54" name="Rounded Rectangle 53"/>
            <p:cNvSpPr/>
            <p:nvPr/>
          </p:nvSpPr>
          <p:spPr>
            <a:xfrm>
              <a:off x="5268391" y="3812156"/>
              <a:ext cx="806199" cy="806199"/>
            </a:xfrm>
            <a:prstGeom prst="roundRect">
              <a:avLst/>
            </a:prstGeom>
            <a:solidFill>
              <a:schemeClr val="accent2"/>
            </a:solidFill>
            <a:ln w="28575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402"/>
              <a:endParaRPr lang="en-US" sz="2133">
                <a:solidFill>
                  <a:prstClr val="white"/>
                </a:solidFill>
                <a:latin typeface="+mj-lt"/>
              </a:endParaRPr>
            </a:p>
          </p:txBody>
        </p:sp>
        <p:sp>
          <p:nvSpPr>
            <p:cNvPr id="55" name="TextBox 54"/>
            <p:cNvSpPr txBox="1"/>
            <p:nvPr/>
          </p:nvSpPr>
          <p:spPr>
            <a:xfrm>
              <a:off x="5312965" y="3556753"/>
              <a:ext cx="743197" cy="118359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609402"/>
              <a:r>
                <a:rPr lang="en-US" sz="5865" dirty="0">
                  <a:solidFill>
                    <a:prstClr val="white"/>
                  </a:solidFill>
                  <a:latin typeface="+mj-lt"/>
                </a:rPr>
                <a:t>&gt;</a:t>
              </a:r>
            </a:p>
          </p:txBody>
        </p:sp>
      </p:grpSp>
      <p:sp>
        <p:nvSpPr>
          <p:cNvPr id="56" name="Action Button: Home 55">
            <a:hlinkClick r:id="rId3" action="ppaction://hlinksldjump" highlightClick="1"/>
          </p:cNvPr>
          <p:cNvSpPr/>
          <p:nvPr/>
        </p:nvSpPr>
        <p:spPr>
          <a:xfrm>
            <a:off x="11169886" y="5949800"/>
            <a:ext cx="408150" cy="453732"/>
          </a:xfrm>
          <a:prstGeom prst="actionButtonHome">
            <a:avLst/>
          </a:prstGeom>
          <a:noFill/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402"/>
            <a:endParaRPr lang="en-GB" sz="2399">
              <a:solidFill>
                <a:prstClr val="white"/>
              </a:solidFill>
              <a:latin typeface="+mj-lt"/>
            </a:endParaRPr>
          </a:p>
        </p:txBody>
      </p:sp>
      <p:pic>
        <p:nvPicPr>
          <p:cNvPr id="25" name="Picture 2" descr="C:\Users\TUAN\Downloads\Luyện tập 1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29315" y="792793"/>
            <a:ext cx="2512009" cy="1165332"/>
          </a:xfrm>
          <a:prstGeom prst="rect">
            <a:avLst/>
          </a:prstGeom>
          <a:noFill/>
        </p:spPr>
      </p:pic>
      <p:sp>
        <p:nvSpPr>
          <p:cNvPr id="26" name="Content Placeholder 2">
            <a:extLst>
              <a:ext uri="{FF2B5EF4-FFF2-40B4-BE49-F238E27FC236}">
                <a16:creationId xmlns:a16="http://schemas.microsoft.com/office/drawing/2014/main" id="{728F7483-F24B-6F4A-A22A-5B1ADFDC4C5F}"/>
              </a:ext>
            </a:extLst>
          </p:cNvPr>
          <p:cNvSpPr txBox="1">
            <a:spLocks/>
          </p:cNvSpPr>
          <p:nvPr/>
        </p:nvSpPr>
        <p:spPr>
          <a:xfrm>
            <a:off x="5086618" y="1942256"/>
            <a:ext cx="4248767" cy="41382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defTabSz="1218804">
              <a:spcBef>
                <a:spcPts val="1333"/>
              </a:spcBef>
            </a:pPr>
            <a:r>
              <a:rPr lang="en-GB" sz="4000" b="1" dirty="0">
                <a:solidFill>
                  <a:prstClr val="black"/>
                </a:solidFill>
                <a:latin typeface="+mj-lt"/>
                <a:cs typeface="Lato" panose="020F0502020204030203" pitchFamily="34" charset="0"/>
              </a:rPr>
              <a:t>3. &gt;, &lt;, =?</a:t>
            </a:r>
          </a:p>
        </p:txBody>
      </p:sp>
    </p:spTree>
    <p:extLst>
      <p:ext uri="{BB962C8B-B14F-4D97-AF65-F5344CB8AC3E}">
        <p14:creationId xmlns:p14="http://schemas.microsoft.com/office/powerpoint/2010/main" val="1277654450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5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0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5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4">
      <a:majorFont>
        <a:latin typeface="Calibri"/>
        <a:ea typeface="Calibri"/>
        <a:cs typeface=""/>
      </a:majorFont>
      <a:minorFont>
        <a:latin typeface="Calibri"/>
        <a:ea typeface="Calibri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自定义设计方案">
  <a:themeElements>
    <a:clrScheme name="自定义 6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333F50"/>
      </a:accent1>
      <a:accent2>
        <a:srgbClr val="CA8F45"/>
      </a:accent2>
      <a:accent3>
        <a:srgbClr val="333F50"/>
      </a:accent3>
      <a:accent4>
        <a:srgbClr val="CA8F45"/>
      </a:accent4>
      <a:accent5>
        <a:srgbClr val="333F50"/>
      </a:accent5>
      <a:accent6>
        <a:srgbClr val="CA8F45"/>
      </a:accent6>
      <a:hlink>
        <a:srgbClr val="333F50"/>
      </a:hlink>
      <a:folHlink>
        <a:srgbClr val="CA8F45"/>
      </a:folHlink>
    </a:clrScheme>
    <a:fontScheme name="Custom 4">
      <a:majorFont>
        <a:latin typeface="Calibri"/>
        <a:ea typeface="Calibri"/>
        <a:cs typeface=""/>
      </a:majorFont>
      <a:minorFont>
        <a:latin typeface="Calibri"/>
        <a:ea typeface="Calibri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4">
      <a:majorFont>
        <a:latin typeface="Calibri"/>
        <a:ea typeface="Calibri"/>
        <a:cs typeface=""/>
      </a:majorFont>
      <a:minorFont>
        <a:latin typeface="Calibri"/>
        <a:ea typeface="Calibri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335</TotalTime>
  <Words>175</Words>
  <Application>Microsoft Office PowerPoint</Application>
  <PresentationFormat>Widescreen</PresentationFormat>
  <Paragraphs>96</Paragraphs>
  <Slides>10</Slides>
  <Notes>0</Notes>
  <HiddenSlides>2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10</vt:i4>
      </vt:variant>
    </vt:vector>
  </HeadingPairs>
  <TitlesOfParts>
    <vt:vector size="19" baseType="lpstr">
      <vt:lpstr>等线</vt:lpstr>
      <vt:lpstr>Microsoft YaHei</vt:lpstr>
      <vt:lpstr>Arial</vt:lpstr>
      <vt:lpstr>Arial-Rounded</vt:lpstr>
      <vt:lpstr>Calibri</vt:lpstr>
      <vt:lpstr>UTM Avo</vt:lpstr>
      <vt:lpstr>5_Office Theme</vt:lpstr>
      <vt:lpstr>自定义设计方案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Củng cố bài học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 thao</dc:creator>
  <cp:lastModifiedBy>tran thao</cp:lastModifiedBy>
  <cp:revision>29</cp:revision>
  <dcterms:created xsi:type="dcterms:W3CDTF">2021-07-24T01:07:49Z</dcterms:created>
  <dcterms:modified xsi:type="dcterms:W3CDTF">2021-08-22T02:36:06Z</dcterms:modified>
</cp:coreProperties>
</file>