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76" r:id="rId2"/>
    <p:sldMasterId id="2147483705" r:id="rId3"/>
  </p:sldMasterIdLst>
  <p:notesMasterIdLst>
    <p:notesMasterId r:id="rId14"/>
  </p:notesMasterIdLst>
  <p:sldIdLst>
    <p:sldId id="2884" r:id="rId4"/>
    <p:sldId id="265" r:id="rId5"/>
    <p:sldId id="260" r:id="rId6"/>
    <p:sldId id="327" r:id="rId7"/>
    <p:sldId id="333" r:id="rId8"/>
    <p:sldId id="334" r:id="rId9"/>
    <p:sldId id="335" r:id="rId10"/>
    <p:sldId id="331" r:id="rId11"/>
    <p:sldId id="336" r:id="rId12"/>
    <p:sldId id="289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2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832752-8E42-4221-A246-A7002E894990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5B9811-9642-44C8-BC50-8BEF0CD30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399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46801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6865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2021/8/22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3596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07E2CB0-1E5C-4D6D-8111-447F54842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2021/8/22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CD0671E-0D48-4AD2-B6F8-A60BEC6A6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A83C7DF-BD4D-4BD1-A6E5-33605320F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9216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04FA292-E5C1-4436-8CB5-FF9B52353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76F139C-6E8C-48D5-9B1D-F837030FA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76395EF-8A55-4F9D-9A62-6326B2CB47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67B5ECA-415D-4C02-B62A-EEE0C0B32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2021/8/22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B24AC3-FF5A-4D6A-B3E3-E0E8DB81B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86ECFD3-2BFB-4F9D-A971-22CBC6F39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01708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359480-BF99-455B-8924-27B75A842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87CA4AF-F2C7-48AF-BDEB-57BD3FC394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E2D3FEF-98B1-46F2-AD44-1B510962D7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F8C2AF9-1C3B-4D55-97BD-2BB1383D6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2021/8/22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44BE4BD-6DB2-4DF4-981D-42B25252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CE029D5-AEBD-4748-A5C9-0D123DDD8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01388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4988ED7-2FAC-4121-96E5-A1EA6984F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17EA459-805A-404B-BAE6-CC8ABD2A08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91E2DCD-6EF3-47CA-939F-0E285CE59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2021/8/22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4265381-C04B-4041-BE83-838879FF6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F0E4938-3DA9-4A01-BE41-ED1A6BC9E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06199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6A4BD1E-BF89-43F2-8863-4388E88DA7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6059926-E9D8-4839-90D7-677D8533BA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4942A72-9BD4-4F4F-9B99-39C3A0CEE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2021/8/22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E7E3195-430C-4F02-B143-7B4DB1CAD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C027511-DB12-4B6E-A7F3-400C42BF8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93018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4450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56869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2021/8/22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35077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2021/8/22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08186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2021/8/22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2937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2021/8/22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6140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2021/8/22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78750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2021/8/22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75082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2021/8/22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00682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2021/8/22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31683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2021/8/22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27172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2021/8/22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60838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2021/8/22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16370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2021/8/22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6227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931F4-194C-4DD9-9505-42FC048612EF}" type="datetimeFigureOut">
              <a:rPr lang="zh-CN" altLang="en-US" smtClean="0"/>
              <a:t>2021/8/22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B2A2D-5054-49A2-BEE4-C9F6B6DAB1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8431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2722F30-70BE-4597-A895-59AEB4C92B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6FEE731-1190-4992-B751-DB49E6C1D1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2FD284B-B6B1-48C0-8F32-41776A48D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2021/8/22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2B0B980-E977-472A-8868-0AC1864A1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643110A-A836-4098-93F2-E5780AD26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E64915A-A193-411A-A123-3E4512421B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167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EEAB96-CF87-4C6B-9D06-7EE1D08E9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DED4BC-F33A-453C-A1D8-00EC72012D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BA66174-3328-40E4-AADF-655C79A2A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2021/8/22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50B7521-C9F1-465B-9A65-1E05966CF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D2B5226-FFCF-47FD-8A07-DAABD31F1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0059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C4ADCB6-9944-487D-9339-D429E54F5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30CC48A-4DB0-4747-87C6-E3CD40A6AB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B2325A1-5419-4E2B-9422-B4F96BE32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2021/8/22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45C473B-7264-4ACF-B508-9761DA127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5E3F195-0716-4886-9A07-BFC1B0CD1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2981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4D0605-B108-46D7-8369-6571864D1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612184A-C5D1-4BC3-AEB2-F4095F6ED6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DC8794A-BBDE-4DD3-84CE-2B9CE10FD3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EBFD6E4-B295-43C9-AC11-8D2495366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2021/8/22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4026BDD-5B50-41BE-834C-03AB1437D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F5A523A-D7AA-4E6B-9B52-4758EF8D0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8483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910AE6-1F57-4A31-9008-4D642F755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B168356-DBF6-4A4D-91C7-182CC85AC3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88A8EBA-0DAD-42EA-99C2-D23C5D7148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524EC4D-F1E5-42BF-AFD6-2E141A5BDB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188FE428-6272-4BC6-8559-9529B37B82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5287C14-A4B0-4F1B-8E5A-89FD29364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2021/8/22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9352E029-3449-4023-9BA3-A4E0A6450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4F19327-B133-498A-A50A-1F9E48926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6040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FEF83B-0EA5-44BA-9824-F0CD83C60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5276493-8949-47D2-A31E-3697CEF21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2021/8/22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069DD12-9FA1-45D2-B798-8B1996D65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972593E-3FD8-4528-9339-AF8B4BCDA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1007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2021/8/22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CCAA99-4439-4DFD-9FD7-FE41E23FFDD0}"/>
              </a:ext>
            </a:extLst>
          </p:cNvPr>
          <p:cNvSpPr txBox="1"/>
          <p:nvPr userDrawn="1"/>
        </p:nvSpPr>
        <p:spPr>
          <a:xfrm>
            <a:off x="8920716" y="-37306"/>
            <a:ext cx="4261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 err="1"/>
              <a:t>Hương</a:t>
            </a:r>
            <a:r>
              <a:rPr lang="ja-JP" altLang="en-US" sz="1200" dirty="0"/>
              <a:t> </a:t>
            </a:r>
            <a:r>
              <a:rPr lang="en-US" altLang="ja-JP" sz="1200" dirty="0" err="1"/>
              <a:t>Thảo</a:t>
            </a:r>
            <a:r>
              <a:rPr lang="en-US" altLang="ja-JP" sz="1200" dirty="0"/>
              <a:t>:</a:t>
            </a:r>
            <a:r>
              <a:rPr lang="ja-JP" altLang="en-US" sz="1200" dirty="0"/>
              <a:t> </a:t>
            </a:r>
            <a:r>
              <a:rPr lang="en-US" altLang="ja-JP" sz="1200" dirty="0"/>
              <a:t>tranthao121004@gmail.com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555920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8325228" y="6545425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  <p:sp>
        <p:nvSpPr>
          <p:cNvPr id="2" name="标题占位符 1">
            <a:extLst>
              <a:ext uri="{FF2B5EF4-FFF2-40B4-BE49-F238E27FC236}">
                <a16:creationId xmlns:a16="http://schemas.microsoft.com/office/drawing/2014/main" id="{57DF5B34-9C77-45C5-85E9-3A015F81C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A83B889-F396-45DA-B161-724BF9F2F1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24E844D-DE4F-4FAF-BFDE-BA985070E1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05ECC-05DB-4A25-8E6A-E61FCA6F5619}" type="datetimeFigureOut">
              <a:rPr lang="zh-CN" altLang="en-US" smtClean="0"/>
              <a:t>2021/8/22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C921ED0-E56D-4194-9FFA-E75DFB455F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4ACCD2A-BB2D-4007-B138-721B1B1A3C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86C911A-9196-4F09-87BE-8803B4E812A0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: 圆角 7">
            <a:extLst>
              <a:ext uri="{FF2B5EF4-FFF2-40B4-BE49-F238E27FC236}">
                <a16:creationId xmlns:a16="http://schemas.microsoft.com/office/drawing/2014/main" id="{2E8FB4BF-33B8-43C6-9F82-8C279FED7E46}"/>
              </a:ext>
            </a:extLst>
          </p:cNvPr>
          <p:cNvSpPr/>
          <p:nvPr userDrawn="1"/>
        </p:nvSpPr>
        <p:spPr>
          <a:xfrm>
            <a:off x="435426" y="551544"/>
            <a:ext cx="11306629" cy="5775778"/>
          </a:xfrm>
          <a:prstGeom prst="roundRect">
            <a:avLst>
              <a:gd name="adj" fmla="val 936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6500DBD-92F3-431A-B21E-BFB344A61A87}"/>
              </a:ext>
            </a:extLst>
          </p:cNvPr>
          <p:cNvSpPr txBox="1"/>
          <p:nvPr userDrawn="1"/>
        </p:nvSpPr>
        <p:spPr>
          <a:xfrm>
            <a:off x="8920716" y="117574"/>
            <a:ext cx="4261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/>
              <a:t>Hương</a:t>
            </a:r>
            <a:r>
              <a:rPr lang="ja-JP" altLang="en-US" sz="1200" dirty="0"/>
              <a:t> </a:t>
            </a:r>
            <a:r>
              <a:rPr lang="en-US" altLang="ja-JP" sz="1200" dirty="0" err="1"/>
              <a:t>Thảo</a:t>
            </a:r>
            <a:r>
              <a:rPr lang="en-US" altLang="ja-JP" sz="1200" dirty="0"/>
              <a:t>:</a:t>
            </a:r>
            <a:r>
              <a:rPr lang="ja-JP" altLang="en-US" sz="1200" dirty="0"/>
              <a:t> </a:t>
            </a:r>
            <a:r>
              <a:rPr lang="en-US" altLang="ja-JP" sz="1200" dirty="0"/>
              <a:t>tranthao121004@gmail.com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023591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ED92B-7180-4E8E-9FA1-47FFA8006457}" type="datetimeFigureOut">
              <a:rPr lang="zh-CN" altLang="en-US" smtClean="0"/>
              <a:t>2021/8/22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493C3D-9EAA-4A47-A1B2-6FDD7C5EAAD2}"/>
              </a:ext>
            </a:extLst>
          </p:cNvPr>
          <p:cNvSpPr txBox="1"/>
          <p:nvPr userDrawn="1"/>
        </p:nvSpPr>
        <p:spPr>
          <a:xfrm>
            <a:off x="8920716" y="117574"/>
            <a:ext cx="4261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/>
              <a:t>Hương</a:t>
            </a:r>
            <a:r>
              <a:rPr lang="ja-JP" altLang="en-US" sz="1200" dirty="0"/>
              <a:t> </a:t>
            </a:r>
            <a:r>
              <a:rPr lang="en-US" altLang="ja-JP" sz="1200" dirty="0" err="1"/>
              <a:t>Thảo</a:t>
            </a:r>
            <a:r>
              <a:rPr lang="en-US" altLang="ja-JP" sz="1200" dirty="0"/>
              <a:t>:</a:t>
            </a:r>
            <a:r>
              <a:rPr lang="ja-JP" altLang="en-US" sz="1200" dirty="0"/>
              <a:t> </a:t>
            </a:r>
            <a:r>
              <a:rPr lang="en-US" altLang="ja-JP" sz="1200" dirty="0"/>
              <a:t>tranthao121004@gmail.com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963542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6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0315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4F8E5F2-4792-4415-B6B7-F49CEAC375A5}"/>
              </a:ext>
            </a:extLst>
          </p:cNvPr>
          <p:cNvSpPr txBox="1"/>
          <p:nvPr/>
        </p:nvSpPr>
        <p:spPr>
          <a:xfrm>
            <a:off x="1661568" y="1474228"/>
            <a:ext cx="9353763" cy="473398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algn="ctr">
              <a:lnSpc>
                <a:spcPct val="120000"/>
              </a:lnSpc>
              <a:defRPr/>
            </a:pPr>
            <a:r>
              <a:rPr lang="en-US" sz="600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600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17: </a:t>
            </a:r>
            <a:r>
              <a:rPr lang="en-US" sz="600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</a:t>
            </a:r>
            <a:r>
              <a:rPr lang="en-US" sz="600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00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lang="en-US" sz="600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00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600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00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</a:t>
            </a:r>
            <a:r>
              <a:rPr lang="en-US" sz="600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00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600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00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phạm</a:t>
            </a:r>
            <a:r>
              <a:rPr lang="en-US" sz="600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vi 10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60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80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7064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0315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4F8E5F2-4792-4415-B6B7-F49CEAC375A5}"/>
              </a:ext>
            </a:extLst>
          </p:cNvPr>
          <p:cNvSpPr txBox="1"/>
          <p:nvPr/>
        </p:nvSpPr>
        <p:spPr>
          <a:xfrm>
            <a:off x="2462829" y="1431697"/>
            <a:ext cx="6968575" cy="108061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CỦNG CỐ KIẾN THỨC</a:t>
            </a:r>
            <a:endParaRPr kumimoji="0" lang="vi-VN" sz="80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747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35">
            <a:extLst>
              <a:ext uri="{FF2B5EF4-FFF2-40B4-BE49-F238E27FC236}">
                <a16:creationId xmlns:a16="http://schemas.microsoft.com/office/drawing/2014/main" id="{F2913105-D98A-46DE-99B0-FB43124EAFC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81874" y="1375759"/>
            <a:ext cx="3429358" cy="4853802"/>
          </a:xfrm>
          <a:prstGeom prst="rect">
            <a:avLst/>
          </a:prstGeom>
        </p:spPr>
      </p:pic>
      <p:sp>
        <p:nvSpPr>
          <p:cNvPr id="2" name="Cloud 1">
            <a:extLst>
              <a:ext uri="{FF2B5EF4-FFF2-40B4-BE49-F238E27FC236}">
                <a16:creationId xmlns:a16="http://schemas.microsoft.com/office/drawing/2014/main" id="{0170D20E-AAE0-4C2C-A9BB-A5BD0CBC375E}"/>
              </a:ext>
            </a:extLst>
          </p:cNvPr>
          <p:cNvSpPr/>
          <p:nvPr/>
        </p:nvSpPr>
        <p:spPr>
          <a:xfrm rot="219724">
            <a:off x="4568179" y="1221544"/>
            <a:ext cx="6008783" cy="4661425"/>
          </a:xfrm>
          <a:custGeom>
            <a:avLst/>
            <a:gdLst>
              <a:gd name="connsiteX0" fmla="*/ 542459 w 6008783"/>
              <a:gd name="connsiteY0" fmla="*/ 1550571 h 4661425"/>
              <a:gd name="connsiteX1" fmla="*/ 782115 w 6008783"/>
              <a:gd name="connsiteY1" fmla="*/ 745288 h 4661425"/>
              <a:gd name="connsiteX2" fmla="*/ 1947986 w 6008783"/>
              <a:gd name="connsiteY2" fmla="*/ 561313 h 4661425"/>
              <a:gd name="connsiteX3" fmla="*/ 3123454 w 6008783"/>
              <a:gd name="connsiteY3" fmla="*/ 370324 h 4661425"/>
              <a:gd name="connsiteX4" fmla="*/ 3581485 w 6008783"/>
              <a:gd name="connsiteY4" fmla="*/ 21580 h 4661425"/>
              <a:gd name="connsiteX5" fmla="*/ 4149537 w 6008783"/>
              <a:gd name="connsiteY5" fmla="*/ 267708 h 4661425"/>
              <a:gd name="connsiteX6" fmla="*/ 4932626 w 6008783"/>
              <a:gd name="connsiteY6" fmla="*/ 74453 h 4661425"/>
              <a:gd name="connsiteX7" fmla="*/ 5329734 w 6008783"/>
              <a:gd name="connsiteY7" fmla="*/ 601669 h 4661425"/>
              <a:gd name="connsiteX8" fmla="*/ 5839368 w 6008783"/>
              <a:gd name="connsiteY8" fmla="*/ 1113346 h 4661425"/>
              <a:gd name="connsiteX9" fmla="*/ 5816557 w 6008783"/>
              <a:gd name="connsiteY9" fmla="*/ 1668185 h 4661425"/>
              <a:gd name="connsiteX10" fmla="*/ 5983190 w 6008783"/>
              <a:gd name="connsiteY10" fmla="*/ 2516522 h 4661425"/>
              <a:gd name="connsiteX11" fmla="*/ 5202604 w 6008783"/>
              <a:gd name="connsiteY11" fmla="*/ 3259112 h 4661425"/>
              <a:gd name="connsiteX12" fmla="*/ 4923168 w 6008783"/>
              <a:gd name="connsiteY12" fmla="*/ 3895419 h 4661425"/>
              <a:gd name="connsiteX13" fmla="*/ 3971777 w 6008783"/>
              <a:gd name="connsiteY13" fmla="*/ 3972462 h 4661425"/>
              <a:gd name="connsiteX14" fmla="*/ 3291895 w 6008783"/>
              <a:gd name="connsiteY14" fmla="*/ 4651282 h 4661425"/>
              <a:gd name="connsiteX15" fmla="*/ 2292239 w 6008783"/>
              <a:gd name="connsiteY15" fmla="*/ 4236933 h 4661425"/>
              <a:gd name="connsiteX16" fmla="*/ 807291 w 6008783"/>
              <a:gd name="connsiteY16" fmla="*/ 3827547 h 4661425"/>
              <a:gd name="connsiteX17" fmla="*/ 154392 w 6008783"/>
              <a:gd name="connsiteY17" fmla="*/ 3371979 h 4661425"/>
              <a:gd name="connsiteX18" fmla="*/ 293901 w 6008783"/>
              <a:gd name="connsiteY18" fmla="*/ 2757038 h 4661425"/>
              <a:gd name="connsiteX19" fmla="*/ -696 w 6008783"/>
              <a:gd name="connsiteY19" fmla="*/ 2126127 h 4661425"/>
              <a:gd name="connsiteX20" fmla="*/ 537313 w 6008783"/>
              <a:gd name="connsiteY20" fmla="*/ 1565353 h 4661425"/>
              <a:gd name="connsiteX21" fmla="*/ 542459 w 6008783"/>
              <a:gd name="connsiteY21" fmla="*/ 1550571 h 4661425"/>
              <a:gd name="connsiteX0" fmla="*/ 652759 w 6008783"/>
              <a:gd name="connsiteY0" fmla="*/ 2824586 h 4661425"/>
              <a:gd name="connsiteX1" fmla="*/ 300439 w 6008783"/>
              <a:gd name="connsiteY1" fmla="*/ 2738587 h 4661425"/>
              <a:gd name="connsiteX2" fmla="*/ 963630 w 6008783"/>
              <a:gd name="connsiteY2" fmla="*/ 3765719 h 4661425"/>
              <a:gd name="connsiteX3" fmla="*/ 809516 w 6008783"/>
              <a:gd name="connsiteY3" fmla="*/ 3806830 h 4661425"/>
              <a:gd name="connsiteX4" fmla="*/ 2291961 w 6008783"/>
              <a:gd name="connsiteY4" fmla="*/ 4217942 h 4661425"/>
              <a:gd name="connsiteX5" fmla="*/ 2199047 w 6008783"/>
              <a:gd name="connsiteY5" fmla="*/ 4030190 h 4661425"/>
              <a:gd name="connsiteX6" fmla="*/ 4009610 w 6008783"/>
              <a:gd name="connsiteY6" fmla="*/ 3749749 h 4661425"/>
              <a:gd name="connsiteX7" fmla="*/ 3972473 w 6008783"/>
              <a:gd name="connsiteY7" fmla="*/ 3955737 h 4661425"/>
              <a:gd name="connsiteX8" fmla="*/ 4747077 w 6008783"/>
              <a:gd name="connsiteY8" fmla="*/ 2476813 h 4661425"/>
              <a:gd name="connsiteX9" fmla="*/ 5199266 w 6008783"/>
              <a:gd name="connsiteY9" fmla="*/ 3246811 h 4661425"/>
              <a:gd name="connsiteX10" fmla="*/ 5813775 w 6008783"/>
              <a:gd name="connsiteY10" fmla="*/ 1656748 h 4661425"/>
              <a:gd name="connsiteX11" fmla="*/ 5612370 w 6008783"/>
              <a:gd name="connsiteY11" fmla="*/ 1945497 h 4661425"/>
              <a:gd name="connsiteX12" fmla="*/ 5330569 w 6008783"/>
              <a:gd name="connsiteY12" fmla="*/ 585483 h 4661425"/>
              <a:gd name="connsiteX13" fmla="*/ 5341140 w 6008783"/>
              <a:gd name="connsiteY13" fmla="*/ 721873 h 4661425"/>
              <a:gd name="connsiteX14" fmla="*/ 4044522 w 6008783"/>
              <a:gd name="connsiteY14" fmla="*/ 426434 h 4661425"/>
              <a:gd name="connsiteX15" fmla="*/ 4147729 w 6008783"/>
              <a:gd name="connsiteY15" fmla="*/ 252493 h 4661425"/>
              <a:gd name="connsiteX16" fmla="*/ 3079640 w 6008783"/>
              <a:gd name="connsiteY16" fmla="*/ 509303 h 4661425"/>
              <a:gd name="connsiteX17" fmla="*/ 3129574 w 6008783"/>
              <a:gd name="connsiteY17" fmla="*/ 359318 h 4661425"/>
              <a:gd name="connsiteX18" fmla="*/ 1947290 w 6008783"/>
              <a:gd name="connsiteY18" fmla="*/ 560234 h 4661425"/>
              <a:gd name="connsiteX19" fmla="*/ 2128110 w 6008783"/>
              <a:gd name="connsiteY19" fmla="*/ 705687 h 4661425"/>
              <a:gd name="connsiteX20" fmla="*/ 574033 w 6008783"/>
              <a:gd name="connsiteY20" fmla="*/ 1703686 h 4661425"/>
              <a:gd name="connsiteX21" fmla="*/ 542459 w 6008783"/>
              <a:gd name="connsiteY21" fmla="*/ 1550571 h 4661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008783" h="4661425" fill="none" extrusionOk="0">
                <a:moveTo>
                  <a:pt x="542459" y="1550571"/>
                </a:moveTo>
                <a:cubicBezTo>
                  <a:pt x="489159" y="1279034"/>
                  <a:pt x="604742" y="976033"/>
                  <a:pt x="782115" y="745288"/>
                </a:cubicBezTo>
                <a:cubicBezTo>
                  <a:pt x="1004667" y="337888"/>
                  <a:pt x="1567268" y="452712"/>
                  <a:pt x="1947986" y="561313"/>
                </a:cubicBezTo>
                <a:cubicBezTo>
                  <a:pt x="2145112" y="232606"/>
                  <a:pt x="2733806" y="120310"/>
                  <a:pt x="3123454" y="370324"/>
                </a:cubicBezTo>
                <a:cubicBezTo>
                  <a:pt x="3212136" y="219451"/>
                  <a:pt x="3416202" y="22870"/>
                  <a:pt x="3581485" y="21580"/>
                </a:cubicBezTo>
                <a:cubicBezTo>
                  <a:pt x="3821546" y="-25642"/>
                  <a:pt x="3974964" y="107274"/>
                  <a:pt x="4149537" y="267708"/>
                </a:cubicBezTo>
                <a:cubicBezTo>
                  <a:pt x="4317694" y="59007"/>
                  <a:pt x="4677518" y="-43256"/>
                  <a:pt x="4932626" y="74453"/>
                </a:cubicBezTo>
                <a:cubicBezTo>
                  <a:pt x="5136501" y="195854"/>
                  <a:pt x="5253545" y="360434"/>
                  <a:pt x="5329734" y="601669"/>
                </a:cubicBezTo>
                <a:cubicBezTo>
                  <a:pt x="5589524" y="671597"/>
                  <a:pt x="5756127" y="849356"/>
                  <a:pt x="5839368" y="1113346"/>
                </a:cubicBezTo>
                <a:cubicBezTo>
                  <a:pt x="5892569" y="1288541"/>
                  <a:pt x="5917344" y="1473328"/>
                  <a:pt x="5816557" y="1668185"/>
                </a:cubicBezTo>
                <a:cubicBezTo>
                  <a:pt x="5951062" y="1900521"/>
                  <a:pt x="6016225" y="2181738"/>
                  <a:pt x="5983190" y="2516522"/>
                </a:cubicBezTo>
                <a:cubicBezTo>
                  <a:pt x="5908929" y="2964341"/>
                  <a:pt x="5541634" y="3209272"/>
                  <a:pt x="5202604" y="3259112"/>
                </a:cubicBezTo>
                <a:cubicBezTo>
                  <a:pt x="5162558" y="3491915"/>
                  <a:pt x="5082952" y="3730138"/>
                  <a:pt x="4923168" y="3895419"/>
                </a:cubicBezTo>
                <a:cubicBezTo>
                  <a:pt x="4691653" y="4128524"/>
                  <a:pt x="4260817" y="4142557"/>
                  <a:pt x="3971777" y="3972462"/>
                </a:cubicBezTo>
                <a:cubicBezTo>
                  <a:pt x="3879065" y="4270839"/>
                  <a:pt x="3633741" y="4654609"/>
                  <a:pt x="3291895" y="4651282"/>
                </a:cubicBezTo>
                <a:cubicBezTo>
                  <a:pt x="2948409" y="4764804"/>
                  <a:pt x="2622679" y="4550892"/>
                  <a:pt x="2292239" y="4236933"/>
                </a:cubicBezTo>
                <a:cubicBezTo>
                  <a:pt x="1852100" y="4460147"/>
                  <a:pt x="1208901" y="4228443"/>
                  <a:pt x="807291" y="3827547"/>
                </a:cubicBezTo>
                <a:cubicBezTo>
                  <a:pt x="511831" y="3836777"/>
                  <a:pt x="264661" y="3689013"/>
                  <a:pt x="154392" y="3371979"/>
                </a:cubicBezTo>
                <a:cubicBezTo>
                  <a:pt x="155007" y="3133559"/>
                  <a:pt x="193126" y="2890716"/>
                  <a:pt x="293901" y="2757038"/>
                </a:cubicBezTo>
                <a:cubicBezTo>
                  <a:pt x="106146" y="2675562"/>
                  <a:pt x="29960" y="2418304"/>
                  <a:pt x="-696" y="2126127"/>
                </a:cubicBezTo>
                <a:cubicBezTo>
                  <a:pt x="-9260" y="1877435"/>
                  <a:pt x="234614" y="1542993"/>
                  <a:pt x="537313" y="1565353"/>
                </a:cubicBezTo>
                <a:cubicBezTo>
                  <a:pt x="538505" y="1560824"/>
                  <a:pt x="540944" y="1556484"/>
                  <a:pt x="542459" y="1550571"/>
                </a:cubicBezTo>
                <a:close/>
              </a:path>
              <a:path w="6008783" h="4661425" fill="none" extrusionOk="0">
                <a:moveTo>
                  <a:pt x="652759" y="2824586"/>
                </a:moveTo>
                <a:cubicBezTo>
                  <a:pt x="529459" y="2838665"/>
                  <a:pt x="396227" y="2812484"/>
                  <a:pt x="300439" y="2738587"/>
                </a:cubicBezTo>
                <a:moveTo>
                  <a:pt x="963630" y="3765719"/>
                </a:moveTo>
                <a:cubicBezTo>
                  <a:pt x="903504" y="3791418"/>
                  <a:pt x="865345" y="3813238"/>
                  <a:pt x="809516" y="3806830"/>
                </a:cubicBezTo>
                <a:moveTo>
                  <a:pt x="2291961" y="4217942"/>
                </a:moveTo>
                <a:cubicBezTo>
                  <a:pt x="2253791" y="4151468"/>
                  <a:pt x="2230787" y="4090019"/>
                  <a:pt x="2199047" y="4030190"/>
                </a:cubicBezTo>
                <a:moveTo>
                  <a:pt x="4009610" y="3749749"/>
                </a:moveTo>
                <a:cubicBezTo>
                  <a:pt x="4006745" y="3817810"/>
                  <a:pt x="3989739" y="3879418"/>
                  <a:pt x="3972473" y="3955737"/>
                </a:cubicBezTo>
                <a:moveTo>
                  <a:pt x="4747077" y="2476813"/>
                </a:moveTo>
                <a:cubicBezTo>
                  <a:pt x="5025629" y="2603496"/>
                  <a:pt x="5207908" y="2954693"/>
                  <a:pt x="5199266" y="3246811"/>
                </a:cubicBezTo>
                <a:moveTo>
                  <a:pt x="5813775" y="1656748"/>
                </a:moveTo>
                <a:cubicBezTo>
                  <a:pt x="5762440" y="1756298"/>
                  <a:pt x="5696614" y="1852543"/>
                  <a:pt x="5612370" y="1945497"/>
                </a:cubicBezTo>
                <a:moveTo>
                  <a:pt x="5330569" y="585483"/>
                </a:moveTo>
                <a:cubicBezTo>
                  <a:pt x="5335752" y="624608"/>
                  <a:pt x="5333874" y="667129"/>
                  <a:pt x="5341140" y="721873"/>
                </a:cubicBezTo>
                <a:moveTo>
                  <a:pt x="4044522" y="426434"/>
                </a:moveTo>
                <a:cubicBezTo>
                  <a:pt x="4072102" y="362121"/>
                  <a:pt x="4097569" y="302236"/>
                  <a:pt x="4147729" y="252493"/>
                </a:cubicBezTo>
                <a:moveTo>
                  <a:pt x="3079640" y="509303"/>
                </a:moveTo>
                <a:cubicBezTo>
                  <a:pt x="3100939" y="455521"/>
                  <a:pt x="3095394" y="409994"/>
                  <a:pt x="3129574" y="359318"/>
                </a:cubicBezTo>
                <a:moveTo>
                  <a:pt x="1947290" y="560234"/>
                </a:moveTo>
                <a:cubicBezTo>
                  <a:pt x="2023331" y="587428"/>
                  <a:pt x="2075373" y="647929"/>
                  <a:pt x="2128110" y="705687"/>
                </a:cubicBezTo>
                <a:moveTo>
                  <a:pt x="574033" y="1703686"/>
                </a:moveTo>
                <a:cubicBezTo>
                  <a:pt x="562489" y="1658778"/>
                  <a:pt x="543813" y="1608213"/>
                  <a:pt x="542459" y="1550571"/>
                </a:cubicBezTo>
              </a:path>
              <a:path w="6008783" h="4661425" stroke="0" extrusionOk="0">
                <a:moveTo>
                  <a:pt x="542459" y="1550571"/>
                </a:moveTo>
                <a:cubicBezTo>
                  <a:pt x="503364" y="1271815"/>
                  <a:pt x="636612" y="905983"/>
                  <a:pt x="782115" y="745288"/>
                </a:cubicBezTo>
                <a:cubicBezTo>
                  <a:pt x="1155158" y="454866"/>
                  <a:pt x="1582373" y="313018"/>
                  <a:pt x="1947986" y="561313"/>
                </a:cubicBezTo>
                <a:cubicBezTo>
                  <a:pt x="2213877" y="129993"/>
                  <a:pt x="2678908" y="5284"/>
                  <a:pt x="3123454" y="370324"/>
                </a:cubicBezTo>
                <a:cubicBezTo>
                  <a:pt x="3236841" y="200719"/>
                  <a:pt x="3386027" y="45063"/>
                  <a:pt x="3581485" y="21580"/>
                </a:cubicBezTo>
                <a:cubicBezTo>
                  <a:pt x="3802301" y="-19394"/>
                  <a:pt x="4027739" y="110661"/>
                  <a:pt x="4149537" y="267708"/>
                </a:cubicBezTo>
                <a:cubicBezTo>
                  <a:pt x="4368571" y="108252"/>
                  <a:pt x="4621136" y="-97998"/>
                  <a:pt x="4932626" y="74453"/>
                </a:cubicBezTo>
                <a:cubicBezTo>
                  <a:pt x="5134891" y="176546"/>
                  <a:pt x="5267249" y="368345"/>
                  <a:pt x="5329734" y="601669"/>
                </a:cubicBezTo>
                <a:cubicBezTo>
                  <a:pt x="5562321" y="709694"/>
                  <a:pt x="5785176" y="868595"/>
                  <a:pt x="5839368" y="1113346"/>
                </a:cubicBezTo>
                <a:cubicBezTo>
                  <a:pt x="5886528" y="1293086"/>
                  <a:pt x="5892442" y="1510453"/>
                  <a:pt x="5816557" y="1668185"/>
                </a:cubicBezTo>
                <a:cubicBezTo>
                  <a:pt x="5994988" y="1896793"/>
                  <a:pt x="6023213" y="2173455"/>
                  <a:pt x="5983190" y="2516522"/>
                </a:cubicBezTo>
                <a:cubicBezTo>
                  <a:pt x="5967754" y="2945443"/>
                  <a:pt x="5561829" y="3147878"/>
                  <a:pt x="5202604" y="3259112"/>
                </a:cubicBezTo>
                <a:cubicBezTo>
                  <a:pt x="5194592" y="3507575"/>
                  <a:pt x="5132727" y="3785344"/>
                  <a:pt x="4923168" y="3895419"/>
                </a:cubicBezTo>
                <a:cubicBezTo>
                  <a:pt x="4603706" y="4184964"/>
                  <a:pt x="4200576" y="4135818"/>
                  <a:pt x="3971777" y="3972462"/>
                </a:cubicBezTo>
                <a:cubicBezTo>
                  <a:pt x="3826015" y="4223629"/>
                  <a:pt x="3602810" y="4584476"/>
                  <a:pt x="3291895" y="4651282"/>
                </a:cubicBezTo>
                <a:cubicBezTo>
                  <a:pt x="2839357" y="4761774"/>
                  <a:pt x="2503140" y="4502262"/>
                  <a:pt x="2292239" y="4236933"/>
                </a:cubicBezTo>
                <a:cubicBezTo>
                  <a:pt x="1898681" y="4559225"/>
                  <a:pt x="1131383" y="4456800"/>
                  <a:pt x="807291" y="3827547"/>
                </a:cubicBezTo>
                <a:cubicBezTo>
                  <a:pt x="504925" y="3875085"/>
                  <a:pt x="226028" y="3592959"/>
                  <a:pt x="154392" y="3371979"/>
                </a:cubicBezTo>
                <a:cubicBezTo>
                  <a:pt x="87519" y="3184872"/>
                  <a:pt x="183917" y="2939100"/>
                  <a:pt x="293901" y="2757038"/>
                </a:cubicBezTo>
                <a:cubicBezTo>
                  <a:pt x="120103" y="2664843"/>
                  <a:pt x="-13846" y="2357805"/>
                  <a:pt x="-696" y="2126127"/>
                </a:cubicBezTo>
                <a:cubicBezTo>
                  <a:pt x="-21751" y="1778337"/>
                  <a:pt x="200075" y="1586705"/>
                  <a:pt x="537313" y="1565353"/>
                </a:cubicBezTo>
                <a:cubicBezTo>
                  <a:pt x="539037" y="1561095"/>
                  <a:pt x="541445" y="1554801"/>
                  <a:pt x="542459" y="1550571"/>
                </a:cubicBezTo>
                <a:close/>
              </a:path>
              <a:path w="6008783" h="4661425" fill="none" stroke="0" extrusionOk="0">
                <a:moveTo>
                  <a:pt x="652759" y="2824586"/>
                </a:moveTo>
                <a:cubicBezTo>
                  <a:pt x="511307" y="2823638"/>
                  <a:pt x="405985" y="2808375"/>
                  <a:pt x="300439" y="2738587"/>
                </a:cubicBezTo>
                <a:moveTo>
                  <a:pt x="963630" y="3765719"/>
                </a:moveTo>
                <a:cubicBezTo>
                  <a:pt x="910983" y="3781763"/>
                  <a:pt x="864036" y="3792570"/>
                  <a:pt x="809516" y="3806830"/>
                </a:cubicBezTo>
                <a:moveTo>
                  <a:pt x="2291961" y="4217942"/>
                </a:moveTo>
                <a:cubicBezTo>
                  <a:pt x="2265089" y="4159227"/>
                  <a:pt x="2221815" y="4103844"/>
                  <a:pt x="2199047" y="4030190"/>
                </a:cubicBezTo>
                <a:moveTo>
                  <a:pt x="4009610" y="3749749"/>
                </a:moveTo>
                <a:cubicBezTo>
                  <a:pt x="4015141" y="3833853"/>
                  <a:pt x="3994481" y="3906207"/>
                  <a:pt x="3972473" y="3955737"/>
                </a:cubicBezTo>
                <a:moveTo>
                  <a:pt x="4747077" y="2476813"/>
                </a:moveTo>
                <a:cubicBezTo>
                  <a:pt x="5040544" y="2552652"/>
                  <a:pt x="5227974" y="2977574"/>
                  <a:pt x="5199266" y="3246811"/>
                </a:cubicBezTo>
                <a:moveTo>
                  <a:pt x="5813775" y="1656748"/>
                </a:moveTo>
                <a:cubicBezTo>
                  <a:pt x="5745651" y="1771084"/>
                  <a:pt x="5677722" y="1886548"/>
                  <a:pt x="5612370" y="1945497"/>
                </a:cubicBezTo>
                <a:moveTo>
                  <a:pt x="5330569" y="585483"/>
                </a:moveTo>
                <a:cubicBezTo>
                  <a:pt x="5330268" y="623821"/>
                  <a:pt x="5348931" y="681645"/>
                  <a:pt x="5341140" y="721873"/>
                </a:cubicBezTo>
                <a:moveTo>
                  <a:pt x="4044522" y="426434"/>
                </a:moveTo>
                <a:cubicBezTo>
                  <a:pt x="4053990" y="372571"/>
                  <a:pt x="4108355" y="285196"/>
                  <a:pt x="4147729" y="252493"/>
                </a:cubicBezTo>
                <a:moveTo>
                  <a:pt x="3079640" y="509303"/>
                </a:moveTo>
                <a:cubicBezTo>
                  <a:pt x="3077929" y="454364"/>
                  <a:pt x="3120507" y="407772"/>
                  <a:pt x="3129574" y="359318"/>
                </a:cubicBezTo>
                <a:moveTo>
                  <a:pt x="1947290" y="560234"/>
                </a:moveTo>
                <a:cubicBezTo>
                  <a:pt x="2017941" y="599678"/>
                  <a:pt x="2087594" y="659659"/>
                  <a:pt x="2128110" y="705687"/>
                </a:cubicBezTo>
                <a:moveTo>
                  <a:pt x="574033" y="1703686"/>
                </a:moveTo>
                <a:cubicBezTo>
                  <a:pt x="561296" y="1645930"/>
                  <a:pt x="555132" y="1594082"/>
                  <a:pt x="542459" y="1550571"/>
                </a:cubicBezTo>
              </a:path>
            </a:pathLst>
          </a:custGeom>
          <a:solidFill>
            <a:schemeClr val="accent6">
              <a:alpha val="50000"/>
            </a:schemeClr>
          </a:solidFill>
          <a:ln w="12700">
            <a:solidFill>
              <a:schemeClr val="accent6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050119024">
                  <a:prstGeom prst="cloud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F28DD7-2077-4CB0-8A48-7F1DF2792AEF}"/>
              </a:ext>
            </a:extLst>
          </p:cNvPr>
          <p:cNvSpPr txBox="1"/>
          <p:nvPr/>
        </p:nvSpPr>
        <p:spPr>
          <a:xfrm>
            <a:off x="6096000" y="2689508"/>
            <a:ext cx="49117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TIẾT 2</a:t>
            </a:r>
          </a:p>
        </p:txBody>
      </p:sp>
    </p:spTree>
    <p:extLst>
      <p:ext uri="{BB962C8B-B14F-4D97-AF65-F5344CB8AC3E}">
        <p14:creationId xmlns:p14="http://schemas.microsoft.com/office/powerpoint/2010/main" val="6366658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AAA-PDF-SGK\PNG\Bai17-LT2-1.png"/>
          <p:cNvPicPr>
            <a:picLocks noChangeAspect="1" noChangeArrowheads="1"/>
          </p:cNvPicPr>
          <p:nvPr/>
        </p:nvPicPr>
        <p:blipFill>
          <a:blip r:embed="rId2"/>
          <a:srcRect l="30670" t="18909" r="24045" b="50908"/>
          <a:stretch>
            <a:fillRect/>
          </a:stretch>
        </p:blipFill>
        <p:spPr bwMode="auto">
          <a:xfrm>
            <a:off x="5482228" y="1405633"/>
            <a:ext cx="5605670" cy="5041653"/>
          </a:xfrm>
          <a:prstGeom prst="rect">
            <a:avLst/>
          </a:prstGeom>
          <a:noFill/>
        </p:spPr>
      </p:pic>
      <p:grpSp>
        <p:nvGrpSpPr>
          <p:cNvPr id="27" name="Group 26"/>
          <p:cNvGrpSpPr/>
          <p:nvPr/>
        </p:nvGrpSpPr>
        <p:grpSpPr>
          <a:xfrm>
            <a:off x="8064877" y="1379110"/>
            <a:ext cx="526867" cy="666657"/>
            <a:chOff x="5268391" y="3662613"/>
            <a:chExt cx="806199" cy="1016043"/>
          </a:xfrm>
        </p:grpSpPr>
        <p:sp>
          <p:nvSpPr>
            <p:cNvPr id="28" name="Rounded Rectangle 27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306220" y="3662613"/>
              <a:ext cx="621068" cy="10160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732" b="1" dirty="0">
                  <a:solidFill>
                    <a:prstClr val="black"/>
                  </a:solidFill>
                  <a:latin typeface="Calibri" panose="020F0502020204030204" pitchFamily="34" charset="0"/>
                </a:rPr>
                <a:t>?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8064873" y="1430313"/>
            <a:ext cx="526866" cy="584647"/>
            <a:chOff x="5268391" y="3734963"/>
            <a:chExt cx="806199" cy="891050"/>
          </a:xfrm>
        </p:grpSpPr>
        <p:sp>
          <p:nvSpPr>
            <p:cNvPr id="31" name="Rounded Rectangle 30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386202" y="3734963"/>
              <a:ext cx="601446" cy="8910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609402"/>
              <a:r>
                <a:rPr lang="en-US" sz="3199" b="1" dirty="0">
                  <a:solidFill>
                    <a:prstClr val="white"/>
                  </a:solidFill>
                  <a:latin typeface="Calibri" panose="020F0502020204030204" pitchFamily="34" charset="0"/>
                </a:rPr>
                <a:t>2</a:t>
              </a:r>
            </a:p>
          </p:txBody>
        </p:sp>
      </p:grpSp>
      <p:pic>
        <p:nvPicPr>
          <p:cNvPr id="34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8889" y="580687"/>
            <a:ext cx="2230362" cy="991397"/>
          </a:xfrm>
          <a:prstGeom prst="rect">
            <a:avLst/>
          </a:prstGeom>
          <a:noFill/>
        </p:spPr>
      </p:pic>
      <p:sp>
        <p:nvSpPr>
          <p:cNvPr id="32" name="Rectangle 31"/>
          <p:cNvSpPr/>
          <p:nvPr/>
        </p:nvSpPr>
        <p:spPr>
          <a:xfrm>
            <a:off x="112405" y="1668289"/>
            <a:ext cx="1013418" cy="46153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defTabSz="609402"/>
            <a:r>
              <a:rPr lang="en-GB" sz="2399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1. </a:t>
            </a:r>
            <a:r>
              <a:rPr lang="en-GB" sz="2399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Số</a:t>
            </a:r>
            <a:r>
              <a:rPr lang="en-GB" sz="2399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?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10442362" y="3202321"/>
            <a:ext cx="526867" cy="666657"/>
            <a:chOff x="5268391" y="3662613"/>
            <a:chExt cx="806199" cy="1016043"/>
          </a:xfrm>
        </p:grpSpPr>
        <p:sp>
          <p:nvSpPr>
            <p:cNvPr id="36" name="Rounded Rectangle 35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306220" y="3662613"/>
              <a:ext cx="621068" cy="10160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732" b="1" dirty="0">
                  <a:solidFill>
                    <a:prstClr val="black"/>
                  </a:solidFill>
                  <a:latin typeface="Calibri" panose="020F0502020204030204" pitchFamily="34" charset="0"/>
                </a:rPr>
                <a:t>?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10442358" y="3253524"/>
            <a:ext cx="526866" cy="584647"/>
            <a:chOff x="5268391" y="3734963"/>
            <a:chExt cx="806199" cy="891050"/>
          </a:xfrm>
        </p:grpSpPr>
        <p:sp>
          <p:nvSpPr>
            <p:cNvPr id="39" name="Rounded Rectangle 38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5386202" y="3734963"/>
              <a:ext cx="601446" cy="8910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609402"/>
              <a:r>
                <a:rPr lang="en-US" sz="3199" b="1" dirty="0">
                  <a:solidFill>
                    <a:prstClr val="white"/>
                  </a:solidFill>
                  <a:latin typeface="Calibri" panose="020F0502020204030204" pitchFamily="34" charset="0"/>
                </a:rPr>
                <a:t>4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9687515" y="5710013"/>
            <a:ext cx="526867" cy="666657"/>
            <a:chOff x="5268391" y="3662613"/>
            <a:chExt cx="806199" cy="1016043"/>
          </a:xfrm>
        </p:grpSpPr>
        <p:sp>
          <p:nvSpPr>
            <p:cNvPr id="42" name="Rounded Rectangle 41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306220" y="3662613"/>
              <a:ext cx="621068" cy="10160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732" b="1" dirty="0">
                  <a:solidFill>
                    <a:prstClr val="black"/>
                  </a:solidFill>
                  <a:latin typeface="Calibri" panose="020F0502020204030204" pitchFamily="34" charset="0"/>
                </a:rPr>
                <a:t>?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9687511" y="5761216"/>
            <a:ext cx="526866" cy="584647"/>
            <a:chOff x="5268391" y="3734963"/>
            <a:chExt cx="806199" cy="891050"/>
          </a:xfrm>
        </p:grpSpPr>
        <p:sp>
          <p:nvSpPr>
            <p:cNvPr id="46" name="Rounded Rectangle 45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5386202" y="3734963"/>
              <a:ext cx="601446" cy="8910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609402"/>
              <a:r>
                <a:rPr lang="en-US" sz="3199" b="1" dirty="0">
                  <a:solidFill>
                    <a:prstClr val="white"/>
                  </a:solidFill>
                  <a:latin typeface="Calibri" panose="020F0502020204030204" pitchFamily="34" charset="0"/>
                </a:rPr>
                <a:t>6</a:t>
              </a: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6381394" y="5704669"/>
            <a:ext cx="526867" cy="666657"/>
            <a:chOff x="5268391" y="3662613"/>
            <a:chExt cx="806199" cy="1016043"/>
          </a:xfrm>
        </p:grpSpPr>
        <p:sp>
          <p:nvSpPr>
            <p:cNvPr id="56" name="Rounded Rectangle 55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5306220" y="3662613"/>
              <a:ext cx="621068" cy="10160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732" b="1" dirty="0">
                  <a:solidFill>
                    <a:prstClr val="black"/>
                  </a:solidFill>
                  <a:latin typeface="Calibri" panose="020F0502020204030204" pitchFamily="34" charset="0"/>
                </a:rPr>
                <a:t>?</a:t>
              </a: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6396253" y="5770735"/>
            <a:ext cx="526866" cy="584647"/>
            <a:chOff x="5291134" y="3757615"/>
            <a:chExt cx="806199" cy="891050"/>
          </a:xfrm>
        </p:grpSpPr>
        <p:sp>
          <p:nvSpPr>
            <p:cNvPr id="62" name="Rounded Rectangle 61"/>
            <p:cNvSpPr/>
            <p:nvPr/>
          </p:nvSpPr>
          <p:spPr>
            <a:xfrm>
              <a:off x="5291134" y="3812159"/>
              <a:ext cx="806199" cy="806200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5386202" y="3757615"/>
              <a:ext cx="601446" cy="8910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609402"/>
              <a:r>
                <a:rPr lang="en-US" sz="3199" b="1" dirty="0">
                  <a:solidFill>
                    <a:prstClr val="white"/>
                  </a:solidFill>
                  <a:latin typeface="Calibri" panose="020F0502020204030204" pitchFamily="34" charset="0"/>
                </a:rPr>
                <a:t>8</a:t>
              </a:r>
            </a:p>
          </p:txBody>
        </p:sp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6819" y="4376584"/>
            <a:ext cx="1914050" cy="1914050"/>
          </a:xfrm>
          <a:prstGeom prst="rect">
            <a:avLst/>
          </a:prstGeom>
        </p:spPr>
      </p:pic>
      <p:grpSp>
        <p:nvGrpSpPr>
          <p:cNvPr id="49" name="Group 13"/>
          <p:cNvGrpSpPr/>
          <p:nvPr/>
        </p:nvGrpSpPr>
        <p:grpSpPr>
          <a:xfrm>
            <a:off x="921501" y="1860698"/>
            <a:ext cx="4345793" cy="2033575"/>
            <a:chOff x="429755" y="1445075"/>
            <a:chExt cx="2752215" cy="1140119"/>
          </a:xfrm>
        </p:grpSpPr>
        <p:sp>
          <p:nvSpPr>
            <p:cNvPr id="50" name="Cloud Callout 49"/>
            <p:cNvSpPr/>
            <p:nvPr/>
          </p:nvSpPr>
          <p:spPr>
            <a:xfrm>
              <a:off x="429755" y="1445075"/>
              <a:ext cx="2752215" cy="1140119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800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95272" y="1604342"/>
              <a:ext cx="2232458" cy="7764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402"/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Nối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các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số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theo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thứ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tự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từ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bé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đến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lớn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,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các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số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còn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thiếu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là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số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nào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5599381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830" y="672520"/>
            <a:ext cx="2230362" cy="991397"/>
          </a:xfrm>
          <a:prstGeom prst="rect">
            <a:avLst/>
          </a:prstGeom>
          <a:noFill/>
        </p:spPr>
      </p:pic>
      <p:pic>
        <p:nvPicPr>
          <p:cNvPr id="2050" name="Picture 2" descr="F:\AAA-PDF-SGK\PNG\Bai17-LT2-2.png"/>
          <p:cNvPicPr>
            <a:picLocks noChangeAspect="1" noChangeArrowheads="1"/>
          </p:cNvPicPr>
          <p:nvPr/>
        </p:nvPicPr>
        <p:blipFill>
          <a:blip r:embed="rId3"/>
          <a:srcRect l="17420" t="62362" r="65265" b="22727"/>
          <a:stretch>
            <a:fillRect/>
          </a:stretch>
        </p:blipFill>
        <p:spPr bwMode="auto">
          <a:xfrm>
            <a:off x="3848508" y="4106642"/>
            <a:ext cx="1177163" cy="1367876"/>
          </a:xfrm>
          <a:prstGeom prst="rect">
            <a:avLst/>
          </a:prstGeom>
          <a:noFill/>
        </p:spPr>
      </p:pic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974825" y="1663917"/>
            <a:ext cx="8777736" cy="4092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2399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2. </a:t>
            </a:r>
            <a:r>
              <a:rPr lang="en-GB" sz="2399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Sắp</a:t>
            </a:r>
            <a:r>
              <a:rPr lang="en-GB" sz="2399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399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xếp</a:t>
            </a:r>
            <a:r>
              <a:rPr lang="en-GB" sz="2399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399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các</a:t>
            </a:r>
            <a:r>
              <a:rPr lang="en-GB" sz="2399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399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số</a:t>
            </a:r>
            <a:r>
              <a:rPr lang="en-GB" sz="2399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399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theo</a:t>
            </a:r>
            <a:r>
              <a:rPr lang="en-GB" sz="2399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399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thứ</a:t>
            </a:r>
            <a:r>
              <a:rPr lang="en-GB" sz="2399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399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tự</a:t>
            </a:r>
            <a:r>
              <a:rPr lang="en-GB" sz="2399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399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từ</a:t>
            </a:r>
            <a:r>
              <a:rPr lang="en-GB" sz="2399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399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bé</a:t>
            </a:r>
            <a:r>
              <a:rPr lang="en-GB" sz="2399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399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đến</a:t>
            </a:r>
            <a:r>
              <a:rPr lang="en-GB" sz="2399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399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lớn</a:t>
            </a:r>
            <a:r>
              <a:rPr lang="en-GB" sz="2399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:</a:t>
            </a:r>
          </a:p>
        </p:txBody>
      </p:sp>
      <p:pic>
        <p:nvPicPr>
          <p:cNvPr id="33" name="Picture 2" descr="F:\AAA-PDF-SGK\PNG\Bai17-LT2-2.png"/>
          <p:cNvPicPr>
            <a:picLocks noChangeAspect="1" noChangeArrowheads="1"/>
          </p:cNvPicPr>
          <p:nvPr/>
        </p:nvPicPr>
        <p:blipFill>
          <a:blip r:embed="rId3"/>
          <a:srcRect l="35577" t="59635" r="45759" b="24727"/>
          <a:stretch>
            <a:fillRect/>
          </a:stretch>
        </p:blipFill>
        <p:spPr bwMode="auto">
          <a:xfrm>
            <a:off x="5242203" y="3610426"/>
            <a:ext cx="1268782" cy="1434762"/>
          </a:xfrm>
          <a:prstGeom prst="rect">
            <a:avLst/>
          </a:prstGeom>
          <a:noFill/>
        </p:spPr>
      </p:pic>
      <p:pic>
        <p:nvPicPr>
          <p:cNvPr id="35" name="Picture 2" descr="F:\AAA-PDF-SGK\PNG\Bai17-LT2-2.png"/>
          <p:cNvPicPr>
            <a:picLocks noChangeAspect="1" noChangeArrowheads="1"/>
          </p:cNvPicPr>
          <p:nvPr/>
        </p:nvPicPr>
        <p:blipFill>
          <a:blip r:embed="rId3"/>
          <a:srcRect l="54224" t="62725" r="28952" b="22727"/>
          <a:stretch>
            <a:fillRect/>
          </a:stretch>
        </p:blipFill>
        <p:spPr bwMode="auto">
          <a:xfrm>
            <a:off x="6727516" y="4172768"/>
            <a:ext cx="1143720" cy="1334525"/>
          </a:xfrm>
          <a:prstGeom prst="rect">
            <a:avLst/>
          </a:prstGeom>
          <a:noFill/>
        </p:spPr>
      </p:pic>
      <p:pic>
        <p:nvPicPr>
          <p:cNvPr id="36" name="Picture 2" descr="F:\AAA-PDF-SGK\PNG\Bai17-LT2-2.png"/>
          <p:cNvPicPr>
            <a:picLocks noChangeAspect="1" noChangeArrowheads="1"/>
          </p:cNvPicPr>
          <p:nvPr/>
        </p:nvPicPr>
        <p:blipFill>
          <a:blip r:embed="rId3"/>
          <a:srcRect l="71399" t="58725" r="8588" b="25272"/>
          <a:stretch>
            <a:fillRect/>
          </a:stretch>
        </p:blipFill>
        <p:spPr bwMode="auto">
          <a:xfrm>
            <a:off x="8046372" y="3444949"/>
            <a:ext cx="1360644" cy="1468209"/>
          </a:xfrm>
          <a:prstGeom prst="rect">
            <a:avLst/>
          </a:prstGeom>
          <a:noFill/>
        </p:spPr>
      </p:pic>
      <p:sp>
        <p:nvSpPr>
          <p:cNvPr id="2" name="Rounded Rectangle 1"/>
          <p:cNvSpPr/>
          <p:nvPr/>
        </p:nvSpPr>
        <p:spPr>
          <a:xfrm>
            <a:off x="908756" y="4930704"/>
            <a:ext cx="2321683" cy="526758"/>
          </a:xfrm>
          <a:prstGeom prst="roundRect">
            <a:avLst/>
          </a:prstGeom>
          <a:solidFill>
            <a:schemeClr val="accent2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US" sz="1866" b="1" dirty="0">
                <a:solidFill>
                  <a:prstClr val="white"/>
                </a:solidFill>
                <a:latin typeface="Calibri" panose="020F0502020204030204" pitchFamily="34" charset="0"/>
              </a:rPr>
              <a:t>Sắp xếp theo đề bài</a:t>
            </a:r>
          </a:p>
        </p:txBody>
      </p:sp>
    </p:spTree>
    <p:extLst>
      <p:ext uri="{BB962C8B-B14F-4D97-AF65-F5344CB8AC3E}">
        <p14:creationId xmlns:p14="http://schemas.microsoft.com/office/powerpoint/2010/main" val="29164187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9729E-6 4.31965E-7 L -0.2336 0.2264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80" y="11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03297E-7 -2.9929E-6 L 0.12409 0.23357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96" y="116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2954E-6 -2.98365E-6 L -0.11055 0.321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36" y="160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07497E-6 -1.25579E-6 L 0.24245 0.30114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14" y="150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1080582" y="3163960"/>
            <a:ext cx="2267607" cy="2645908"/>
            <a:chOff x="810717" y="2373695"/>
            <a:chExt cx="1701296" cy="1985120"/>
          </a:xfrm>
        </p:grpSpPr>
        <p:sp>
          <p:nvSpPr>
            <p:cNvPr id="21" name="Oval 20"/>
            <p:cNvSpPr/>
            <p:nvPr/>
          </p:nvSpPr>
          <p:spPr>
            <a:xfrm>
              <a:off x="1416205" y="3111191"/>
              <a:ext cx="501805" cy="50180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22" name="Picture 2" descr="F:\AAA-PDF-SGK\PNG\Bai17-LT2-2.png"/>
            <p:cNvPicPr>
              <a:picLocks noChangeAspect="1" noChangeArrowheads="1"/>
            </p:cNvPicPr>
            <p:nvPr/>
          </p:nvPicPr>
          <p:blipFill>
            <a:blip r:embed="rId2"/>
            <a:srcRect l="54224" t="62725" r="28952" b="22727"/>
            <a:stretch>
              <a:fillRect/>
            </a:stretch>
          </p:blipFill>
          <p:spPr bwMode="auto">
            <a:xfrm>
              <a:off x="810717" y="2373695"/>
              <a:ext cx="1701296" cy="1985120"/>
            </a:xfrm>
            <a:prstGeom prst="rect">
              <a:avLst/>
            </a:prstGeom>
            <a:noFill/>
          </p:spPr>
        </p:pic>
      </p:grpSp>
      <p:grpSp>
        <p:nvGrpSpPr>
          <p:cNvPr id="23" name="Group 22"/>
          <p:cNvGrpSpPr/>
          <p:nvPr/>
        </p:nvGrpSpPr>
        <p:grpSpPr>
          <a:xfrm>
            <a:off x="3506661" y="3097834"/>
            <a:ext cx="2333912" cy="2712030"/>
            <a:chOff x="2630908" y="2324083"/>
            <a:chExt cx="1751042" cy="2034729"/>
          </a:xfrm>
        </p:grpSpPr>
        <p:sp>
          <p:nvSpPr>
            <p:cNvPr id="24" name="Oval 23"/>
            <p:cNvSpPr/>
            <p:nvPr/>
          </p:nvSpPr>
          <p:spPr>
            <a:xfrm>
              <a:off x="3289610" y="3200400"/>
              <a:ext cx="468351" cy="46835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25" name="Picture 2" descr="F:\AAA-PDF-SGK\PNG\Bai17-LT2-2.png"/>
            <p:cNvPicPr>
              <a:picLocks noChangeAspect="1" noChangeArrowheads="1"/>
            </p:cNvPicPr>
            <p:nvPr/>
          </p:nvPicPr>
          <p:blipFill>
            <a:blip r:embed="rId2"/>
            <a:srcRect l="17420" t="62362" r="65265" b="22727"/>
            <a:stretch>
              <a:fillRect/>
            </a:stretch>
          </p:blipFill>
          <p:spPr bwMode="auto">
            <a:xfrm>
              <a:off x="2630908" y="2324083"/>
              <a:ext cx="1751042" cy="2034729"/>
            </a:xfrm>
            <a:prstGeom prst="rect">
              <a:avLst/>
            </a:prstGeom>
            <a:noFill/>
          </p:spPr>
        </p:pic>
      </p:grpSp>
      <p:grpSp>
        <p:nvGrpSpPr>
          <p:cNvPr id="26" name="Group 25"/>
          <p:cNvGrpSpPr/>
          <p:nvPr/>
        </p:nvGrpSpPr>
        <p:grpSpPr>
          <a:xfrm>
            <a:off x="8740061" y="2601618"/>
            <a:ext cx="2515563" cy="2844644"/>
            <a:chOff x="6557321" y="1951792"/>
            <a:chExt cx="1887327" cy="2134224"/>
          </a:xfrm>
        </p:grpSpPr>
        <p:sp>
          <p:nvSpPr>
            <p:cNvPr id="27" name="Oval 26"/>
            <p:cNvSpPr/>
            <p:nvPr/>
          </p:nvSpPr>
          <p:spPr>
            <a:xfrm>
              <a:off x="7237141" y="2798955"/>
              <a:ext cx="501805" cy="50180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28" name="Picture 2" descr="F:\AAA-PDF-SGK\PNG\Bai17-LT2-2.png"/>
            <p:cNvPicPr>
              <a:picLocks noChangeAspect="1" noChangeArrowheads="1"/>
            </p:cNvPicPr>
            <p:nvPr/>
          </p:nvPicPr>
          <p:blipFill>
            <a:blip r:embed="rId2"/>
            <a:srcRect l="35577" t="59635" r="45759" b="24727"/>
            <a:stretch>
              <a:fillRect/>
            </a:stretch>
          </p:blipFill>
          <p:spPr bwMode="auto">
            <a:xfrm>
              <a:off x="6557321" y="1951792"/>
              <a:ext cx="1887327" cy="2134224"/>
            </a:xfrm>
            <a:prstGeom prst="rect">
              <a:avLst/>
            </a:prstGeom>
            <a:noFill/>
          </p:spPr>
        </p:pic>
      </p:grpSp>
      <p:grpSp>
        <p:nvGrpSpPr>
          <p:cNvPr id="29" name="Group 28"/>
          <p:cNvGrpSpPr/>
          <p:nvPr/>
        </p:nvGrpSpPr>
        <p:grpSpPr>
          <a:xfrm>
            <a:off x="5937071" y="2436141"/>
            <a:ext cx="2697693" cy="2910957"/>
            <a:chOff x="4454349" y="1827641"/>
            <a:chExt cx="2023972" cy="2183976"/>
          </a:xfrm>
        </p:grpSpPr>
        <p:sp>
          <p:nvSpPr>
            <p:cNvPr id="30" name="Oval 29"/>
            <p:cNvSpPr/>
            <p:nvPr/>
          </p:nvSpPr>
          <p:spPr>
            <a:xfrm>
              <a:off x="5151863" y="2665142"/>
              <a:ext cx="546410" cy="54641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31" name="Picture 2" descr="F:\AAA-PDF-SGK\PNG\Bai17-LT2-2.png"/>
            <p:cNvPicPr>
              <a:picLocks noChangeAspect="1" noChangeArrowheads="1"/>
            </p:cNvPicPr>
            <p:nvPr/>
          </p:nvPicPr>
          <p:blipFill>
            <a:blip r:embed="rId2"/>
            <a:srcRect l="71399" t="58725" r="8588" b="25272"/>
            <a:stretch>
              <a:fillRect/>
            </a:stretch>
          </p:blipFill>
          <p:spPr bwMode="auto">
            <a:xfrm>
              <a:off x="4454349" y="1827641"/>
              <a:ext cx="2023972" cy="2183976"/>
            </a:xfrm>
            <a:prstGeom prst="rect">
              <a:avLst/>
            </a:prstGeom>
            <a:noFill/>
          </p:spPr>
        </p:pic>
      </p:grpSp>
      <p:pic>
        <p:nvPicPr>
          <p:cNvPr id="16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0011" y="552433"/>
            <a:ext cx="2230362" cy="991397"/>
          </a:xfrm>
          <a:prstGeom prst="rect">
            <a:avLst/>
          </a:prstGeom>
          <a:noFill/>
        </p:spPr>
      </p:pic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870011" y="1594453"/>
            <a:ext cx="8777736" cy="4092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2399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2. </a:t>
            </a:r>
            <a:r>
              <a:rPr lang="en-GB" sz="2399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Trong</a:t>
            </a:r>
            <a:r>
              <a:rPr lang="en-GB" sz="2399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399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các</a:t>
            </a:r>
            <a:r>
              <a:rPr lang="en-GB" sz="2399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399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số</a:t>
            </a:r>
            <a:r>
              <a:rPr lang="en-GB" sz="2399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, </a:t>
            </a:r>
            <a:r>
              <a:rPr lang="en-GB" sz="2399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số</a:t>
            </a:r>
            <a:r>
              <a:rPr lang="en-GB" sz="2399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399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nào</a:t>
            </a:r>
            <a:r>
              <a:rPr lang="en-GB" sz="2399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399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lớn</a:t>
            </a:r>
            <a:r>
              <a:rPr lang="en-GB" sz="2399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399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nhất</a:t>
            </a:r>
            <a:r>
              <a:rPr lang="en-GB" sz="2399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387476378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click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080582" y="3163960"/>
            <a:ext cx="2267607" cy="2645908"/>
            <a:chOff x="810717" y="2373695"/>
            <a:chExt cx="1701296" cy="1985120"/>
          </a:xfrm>
        </p:grpSpPr>
        <p:sp>
          <p:nvSpPr>
            <p:cNvPr id="5" name="Oval 4"/>
            <p:cNvSpPr/>
            <p:nvPr/>
          </p:nvSpPr>
          <p:spPr>
            <a:xfrm>
              <a:off x="1416205" y="3111191"/>
              <a:ext cx="501805" cy="50180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6" name="Picture 2" descr="F:\AAA-PDF-SGK\PNG\Bai17-LT2-2.png"/>
            <p:cNvPicPr>
              <a:picLocks noChangeAspect="1" noChangeArrowheads="1"/>
            </p:cNvPicPr>
            <p:nvPr/>
          </p:nvPicPr>
          <p:blipFill>
            <a:blip r:embed="rId2"/>
            <a:srcRect l="54224" t="62725" r="28952" b="22727"/>
            <a:stretch>
              <a:fillRect/>
            </a:stretch>
          </p:blipFill>
          <p:spPr bwMode="auto">
            <a:xfrm>
              <a:off x="810717" y="2373695"/>
              <a:ext cx="1701296" cy="1985120"/>
            </a:xfrm>
            <a:prstGeom prst="rect">
              <a:avLst/>
            </a:prstGeom>
            <a:noFill/>
          </p:spPr>
        </p:pic>
      </p:grpSp>
      <p:grpSp>
        <p:nvGrpSpPr>
          <p:cNvPr id="7" name="Group 6"/>
          <p:cNvGrpSpPr/>
          <p:nvPr/>
        </p:nvGrpSpPr>
        <p:grpSpPr>
          <a:xfrm>
            <a:off x="3506661" y="3097834"/>
            <a:ext cx="2333912" cy="2712030"/>
            <a:chOff x="2630908" y="2324083"/>
            <a:chExt cx="1751042" cy="2034729"/>
          </a:xfrm>
        </p:grpSpPr>
        <p:sp>
          <p:nvSpPr>
            <p:cNvPr id="8" name="Oval 7"/>
            <p:cNvSpPr/>
            <p:nvPr/>
          </p:nvSpPr>
          <p:spPr>
            <a:xfrm>
              <a:off x="3289610" y="3200400"/>
              <a:ext cx="468351" cy="46835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9" name="Picture 2" descr="F:\AAA-PDF-SGK\PNG\Bai17-LT2-2.png"/>
            <p:cNvPicPr>
              <a:picLocks noChangeAspect="1" noChangeArrowheads="1"/>
            </p:cNvPicPr>
            <p:nvPr/>
          </p:nvPicPr>
          <p:blipFill>
            <a:blip r:embed="rId2"/>
            <a:srcRect l="17420" t="62362" r="65265" b="22727"/>
            <a:stretch>
              <a:fillRect/>
            </a:stretch>
          </p:blipFill>
          <p:spPr bwMode="auto">
            <a:xfrm>
              <a:off x="2630908" y="2324083"/>
              <a:ext cx="1751042" cy="2034729"/>
            </a:xfrm>
            <a:prstGeom prst="rect">
              <a:avLst/>
            </a:prstGeom>
            <a:noFill/>
          </p:spPr>
        </p:pic>
      </p:grpSp>
      <p:grpSp>
        <p:nvGrpSpPr>
          <p:cNvPr id="10" name="Group 9"/>
          <p:cNvGrpSpPr/>
          <p:nvPr/>
        </p:nvGrpSpPr>
        <p:grpSpPr>
          <a:xfrm>
            <a:off x="8740061" y="2601618"/>
            <a:ext cx="2515563" cy="2844644"/>
            <a:chOff x="6557321" y="1951792"/>
            <a:chExt cx="1887327" cy="2134224"/>
          </a:xfrm>
        </p:grpSpPr>
        <p:sp>
          <p:nvSpPr>
            <p:cNvPr id="11" name="Oval 10"/>
            <p:cNvSpPr/>
            <p:nvPr/>
          </p:nvSpPr>
          <p:spPr>
            <a:xfrm>
              <a:off x="7237141" y="2798955"/>
              <a:ext cx="501805" cy="50180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12" name="Picture 2" descr="F:\AAA-PDF-SGK\PNG\Bai17-LT2-2.png"/>
            <p:cNvPicPr>
              <a:picLocks noChangeAspect="1" noChangeArrowheads="1"/>
            </p:cNvPicPr>
            <p:nvPr/>
          </p:nvPicPr>
          <p:blipFill>
            <a:blip r:embed="rId2"/>
            <a:srcRect l="35577" t="59635" r="45759" b="24727"/>
            <a:stretch>
              <a:fillRect/>
            </a:stretch>
          </p:blipFill>
          <p:spPr bwMode="auto">
            <a:xfrm>
              <a:off x="6557321" y="1951792"/>
              <a:ext cx="1887327" cy="2134224"/>
            </a:xfrm>
            <a:prstGeom prst="rect">
              <a:avLst/>
            </a:prstGeom>
            <a:noFill/>
          </p:spPr>
        </p:pic>
      </p:grpSp>
      <p:grpSp>
        <p:nvGrpSpPr>
          <p:cNvPr id="13" name="Group 12"/>
          <p:cNvGrpSpPr/>
          <p:nvPr/>
        </p:nvGrpSpPr>
        <p:grpSpPr>
          <a:xfrm>
            <a:off x="5937071" y="2436141"/>
            <a:ext cx="2697693" cy="2910957"/>
            <a:chOff x="4454349" y="1827641"/>
            <a:chExt cx="2023972" cy="2183976"/>
          </a:xfrm>
        </p:grpSpPr>
        <p:sp>
          <p:nvSpPr>
            <p:cNvPr id="14" name="Oval 13"/>
            <p:cNvSpPr/>
            <p:nvPr/>
          </p:nvSpPr>
          <p:spPr>
            <a:xfrm>
              <a:off x="5151863" y="2665142"/>
              <a:ext cx="546410" cy="54641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15" name="Picture 2" descr="F:\AAA-PDF-SGK\PNG\Bai17-LT2-2.png"/>
            <p:cNvPicPr>
              <a:picLocks noChangeAspect="1" noChangeArrowheads="1"/>
            </p:cNvPicPr>
            <p:nvPr/>
          </p:nvPicPr>
          <p:blipFill>
            <a:blip r:embed="rId2"/>
            <a:srcRect l="71399" t="58725" r="8588" b="25272"/>
            <a:stretch>
              <a:fillRect/>
            </a:stretch>
          </p:blipFill>
          <p:spPr bwMode="auto">
            <a:xfrm>
              <a:off x="4454349" y="1827641"/>
              <a:ext cx="2023972" cy="2183976"/>
            </a:xfrm>
            <a:prstGeom prst="rect">
              <a:avLst/>
            </a:prstGeom>
            <a:noFill/>
          </p:spPr>
        </p:pic>
      </p:grpSp>
      <p:pic>
        <p:nvPicPr>
          <p:cNvPr id="16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4197" y="552433"/>
            <a:ext cx="2230362" cy="991397"/>
          </a:xfrm>
          <a:prstGeom prst="rect">
            <a:avLst/>
          </a:prstGeom>
          <a:noFill/>
        </p:spPr>
      </p:pic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868437" y="1561375"/>
            <a:ext cx="8777736" cy="4092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2399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2. </a:t>
            </a:r>
            <a:r>
              <a:rPr lang="en-GB" sz="2399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Trong</a:t>
            </a:r>
            <a:r>
              <a:rPr lang="en-GB" sz="2399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399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các</a:t>
            </a:r>
            <a:r>
              <a:rPr lang="en-GB" sz="2399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399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số</a:t>
            </a:r>
            <a:r>
              <a:rPr lang="en-GB" sz="2399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, </a:t>
            </a:r>
            <a:r>
              <a:rPr lang="en-GB" sz="2399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số</a:t>
            </a:r>
            <a:r>
              <a:rPr lang="en-GB" sz="2399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399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nào</a:t>
            </a:r>
            <a:r>
              <a:rPr lang="en-GB" sz="2399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399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bé</a:t>
            </a:r>
            <a:r>
              <a:rPr lang="en-GB" sz="2399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399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nhất</a:t>
            </a:r>
            <a:r>
              <a:rPr lang="en-GB" sz="2399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196847837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click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080582" y="3163960"/>
            <a:ext cx="2267607" cy="2645908"/>
            <a:chOff x="810717" y="2373695"/>
            <a:chExt cx="1701296" cy="1985120"/>
          </a:xfrm>
        </p:grpSpPr>
        <p:sp>
          <p:nvSpPr>
            <p:cNvPr id="5" name="Oval 4"/>
            <p:cNvSpPr/>
            <p:nvPr/>
          </p:nvSpPr>
          <p:spPr>
            <a:xfrm>
              <a:off x="1416205" y="3111191"/>
              <a:ext cx="501805" cy="50180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6" name="Picture 2" descr="F:\AAA-PDF-SGK\PNG\Bai17-LT2-2.png"/>
            <p:cNvPicPr>
              <a:picLocks noChangeAspect="1" noChangeArrowheads="1"/>
            </p:cNvPicPr>
            <p:nvPr/>
          </p:nvPicPr>
          <p:blipFill>
            <a:blip r:embed="rId2"/>
            <a:srcRect l="54224" t="62725" r="28952" b="22727"/>
            <a:stretch>
              <a:fillRect/>
            </a:stretch>
          </p:blipFill>
          <p:spPr bwMode="auto">
            <a:xfrm>
              <a:off x="810717" y="2373695"/>
              <a:ext cx="1701296" cy="1985120"/>
            </a:xfrm>
            <a:prstGeom prst="rect">
              <a:avLst/>
            </a:prstGeom>
            <a:noFill/>
          </p:spPr>
        </p:pic>
      </p:grpSp>
      <p:grpSp>
        <p:nvGrpSpPr>
          <p:cNvPr id="7" name="Group 6"/>
          <p:cNvGrpSpPr/>
          <p:nvPr/>
        </p:nvGrpSpPr>
        <p:grpSpPr>
          <a:xfrm>
            <a:off x="3506661" y="3097834"/>
            <a:ext cx="2333912" cy="2712030"/>
            <a:chOff x="2630908" y="2324083"/>
            <a:chExt cx="1751042" cy="2034729"/>
          </a:xfrm>
        </p:grpSpPr>
        <p:sp>
          <p:nvSpPr>
            <p:cNvPr id="8" name="Oval 7"/>
            <p:cNvSpPr/>
            <p:nvPr/>
          </p:nvSpPr>
          <p:spPr>
            <a:xfrm>
              <a:off x="3289610" y="3200400"/>
              <a:ext cx="468351" cy="46835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9" name="Picture 2" descr="F:\AAA-PDF-SGK\PNG\Bai17-LT2-2.png"/>
            <p:cNvPicPr>
              <a:picLocks noChangeAspect="1" noChangeArrowheads="1"/>
            </p:cNvPicPr>
            <p:nvPr/>
          </p:nvPicPr>
          <p:blipFill>
            <a:blip r:embed="rId2"/>
            <a:srcRect l="17420" t="62362" r="65265" b="22727"/>
            <a:stretch>
              <a:fillRect/>
            </a:stretch>
          </p:blipFill>
          <p:spPr bwMode="auto">
            <a:xfrm>
              <a:off x="2630908" y="2324083"/>
              <a:ext cx="1751042" cy="2034729"/>
            </a:xfrm>
            <a:prstGeom prst="rect">
              <a:avLst/>
            </a:prstGeom>
            <a:noFill/>
          </p:spPr>
        </p:pic>
      </p:grpSp>
      <p:grpSp>
        <p:nvGrpSpPr>
          <p:cNvPr id="10" name="Group 9"/>
          <p:cNvGrpSpPr/>
          <p:nvPr/>
        </p:nvGrpSpPr>
        <p:grpSpPr>
          <a:xfrm>
            <a:off x="8740061" y="2601618"/>
            <a:ext cx="2515563" cy="2844644"/>
            <a:chOff x="6557321" y="1951792"/>
            <a:chExt cx="1887327" cy="2134224"/>
          </a:xfrm>
        </p:grpSpPr>
        <p:sp>
          <p:nvSpPr>
            <p:cNvPr id="11" name="Oval 10"/>
            <p:cNvSpPr/>
            <p:nvPr/>
          </p:nvSpPr>
          <p:spPr>
            <a:xfrm>
              <a:off x="7237141" y="2798955"/>
              <a:ext cx="501805" cy="50180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12" name="Picture 2" descr="F:\AAA-PDF-SGK\PNG\Bai17-LT2-2.png"/>
            <p:cNvPicPr>
              <a:picLocks noChangeAspect="1" noChangeArrowheads="1"/>
            </p:cNvPicPr>
            <p:nvPr/>
          </p:nvPicPr>
          <p:blipFill>
            <a:blip r:embed="rId2"/>
            <a:srcRect l="35577" t="59635" r="45759" b="24727"/>
            <a:stretch>
              <a:fillRect/>
            </a:stretch>
          </p:blipFill>
          <p:spPr bwMode="auto">
            <a:xfrm>
              <a:off x="6557321" y="1951792"/>
              <a:ext cx="1887327" cy="2134224"/>
            </a:xfrm>
            <a:prstGeom prst="rect">
              <a:avLst/>
            </a:prstGeom>
            <a:noFill/>
          </p:spPr>
        </p:pic>
      </p:grpSp>
      <p:grpSp>
        <p:nvGrpSpPr>
          <p:cNvPr id="13" name="Group 12"/>
          <p:cNvGrpSpPr/>
          <p:nvPr/>
        </p:nvGrpSpPr>
        <p:grpSpPr>
          <a:xfrm>
            <a:off x="5937071" y="2436141"/>
            <a:ext cx="2697693" cy="2910957"/>
            <a:chOff x="4454349" y="1827641"/>
            <a:chExt cx="2023972" cy="2183976"/>
          </a:xfrm>
        </p:grpSpPr>
        <p:sp>
          <p:nvSpPr>
            <p:cNvPr id="14" name="Oval 13"/>
            <p:cNvSpPr/>
            <p:nvPr/>
          </p:nvSpPr>
          <p:spPr>
            <a:xfrm>
              <a:off x="5151863" y="2665142"/>
              <a:ext cx="546410" cy="54641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15" name="Picture 2" descr="F:\AAA-PDF-SGK\PNG\Bai17-LT2-2.png"/>
            <p:cNvPicPr>
              <a:picLocks noChangeAspect="1" noChangeArrowheads="1"/>
            </p:cNvPicPr>
            <p:nvPr/>
          </p:nvPicPr>
          <p:blipFill>
            <a:blip r:embed="rId2"/>
            <a:srcRect l="71399" t="58725" r="8588" b="25272"/>
            <a:stretch>
              <a:fillRect/>
            </a:stretch>
          </p:blipFill>
          <p:spPr bwMode="auto">
            <a:xfrm>
              <a:off x="4454349" y="1827641"/>
              <a:ext cx="2023972" cy="2183976"/>
            </a:xfrm>
            <a:prstGeom prst="rect">
              <a:avLst/>
            </a:prstGeom>
            <a:noFill/>
          </p:spPr>
        </p:pic>
      </p:grpSp>
      <p:pic>
        <p:nvPicPr>
          <p:cNvPr id="16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25" y="552433"/>
            <a:ext cx="2230362" cy="991397"/>
          </a:xfrm>
          <a:prstGeom prst="rect">
            <a:avLst/>
          </a:prstGeom>
          <a:noFill/>
        </p:spPr>
      </p:pic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080582" y="1554973"/>
            <a:ext cx="8777736" cy="4092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2399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2. </a:t>
            </a:r>
            <a:r>
              <a:rPr lang="en-GB" sz="2399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Trong</a:t>
            </a:r>
            <a:r>
              <a:rPr lang="en-GB" sz="2399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399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các</a:t>
            </a:r>
            <a:r>
              <a:rPr lang="en-GB" sz="2399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399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số</a:t>
            </a:r>
            <a:r>
              <a:rPr lang="en-GB" sz="2399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, </a:t>
            </a:r>
            <a:r>
              <a:rPr lang="en-GB" sz="2399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số</a:t>
            </a:r>
            <a:r>
              <a:rPr lang="en-GB" sz="2399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399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nào</a:t>
            </a:r>
            <a:r>
              <a:rPr lang="en-GB" sz="2399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399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vừa</a:t>
            </a:r>
            <a:r>
              <a:rPr lang="en-GB" sz="2399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399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lớn</a:t>
            </a:r>
            <a:r>
              <a:rPr lang="en-GB" sz="2399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399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hơn</a:t>
            </a:r>
            <a:r>
              <a:rPr lang="en-GB" sz="2399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5, </a:t>
            </a:r>
            <a:r>
              <a:rPr lang="en-GB" sz="2399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vừa</a:t>
            </a:r>
            <a:r>
              <a:rPr lang="en-GB" sz="2399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399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bé</a:t>
            </a:r>
            <a:r>
              <a:rPr lang="en-GB" sz="2399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399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hơn</a:t>
            </a:r>
            <a:r>
              <a:rPr lang="en-GB" sz="2399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8?</a:t>
            </a:r>
          </a:p>
        </p:txBody>
      </p:sp>
    </p:spTree>
    <p:extLst>
      <p:ext uri="{BB962C8B-B14F-4D97-AF65-F5344CB8AC3E}">
        <p14:creationId xmlns:p14="http://schemas.microsoft.com/office/powerpoint/2010/main" val="365683481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9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AAA-LÀM ẢNH SLIDE\Bai17-LT2-3(5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1133" y="3156344"/>
            <a:ext cx="11738824" cy="3427115"/>
          </a:xfrm>
          <a:prstGeom prst="rect">
            <a:avLst/>
          </a:prstGeom>
          <a:noFill/>
        </p:spPr>
      </p:pic>
      <p:sp>
        <p:nvSpPr>
          <p:cNvPr id="51" name="Rectangle 50"/>
          <p:cNvSpPr/>
          <p:nvPr/>
        </p:nvSpPr>
        <p:spPr>
          <a:xfrm>
            <a:off x="3053398" y="755120"/>
            <a:ext cx="8420831" cy="156966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defTabSz="609402"/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3. </a:t>
            </a:r>
            <a:r>
              <a:rPr lang="en-GB" sz="2400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Có</a:t>
            </a:r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3 </a:t>
            </a:r>
            <a:r>
              <a:rPr lang="en-GB" sz="2400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bạn</a:t>
            </a:r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400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rùa</a:t>
            </a:r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400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xếp</a:t>
            </a:r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400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hàng</a:t>
            </a:r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400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theo</a:t>
            </a:r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400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thứ</a:t>
            </a:r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400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tự</a:t>
            </a:r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400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rùa</a:t>
            </a:r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400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xanh</a:t>
            </a:r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400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xếp</a:t>
            </a:r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400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thứ</a:t>
            </a:r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400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nhất</a:t>
            </a:r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, </a:t>
            </a:r>
            <a:r>
              <a:rPr lang="en-GB" sz="2400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rùa</a:t>
            </a:r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400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vàng</a:t>
            </a:r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400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xếp</a:t>
            </a:r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400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thứ</a:t>
            </a:r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400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hai</a:t>
            </a:r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, </a:t>
            </a:r>
            <a:r>
              <a:rPr lang="en-GB" sz="2400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rùa</a:t>
            </a:r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400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nâu</a:t>
            </a:r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400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xếp</a:t>
            </a:r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400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thứ</a:t>
            </a:r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400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ba</a:t>
            </a:r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. </a:t>
            </a:r>
            <a:r>
              <a:rPr lang="en-GB" sz="2400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Có</a:t>
            </a:r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400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thêm</a:t>
            </a:r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400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bạn</a:t>
            </a:r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400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rùa</a:t>
            </a:r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400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đỏ</a:t>
            </a:r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400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chạy</a:t>
            </a:r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400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xen</a:t>
            </a:r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400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vào</a:t>
            </a:r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400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đứng</a:t>
            </a:r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400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giữa</a:t>
            </a:r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400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rùa</a:t>
            </a:r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400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xanh</a:t>
            </a:r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400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và</a:t>
            </a:r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400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rùa</a:t>
            </a:r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400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vàng</a:t>
            </a:r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. </a:t>
            </a:r>
            <a:r>
              <a:rPr lang="en-GB" sz="2400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Hỏi</a:t>
            </a:r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400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khi</a:t>
            </a:r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400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đó</a:t>
            </a:r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400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rùa</a:t>
            </a:r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400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nâu</a:t>
            </a:r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400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xếp</a:t>
            </a:r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400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thứ</a:t>
            </a:r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400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mấy</a:t>
            </a:r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400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trong</a:t>
            </a:r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400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hàng</a:t>
            </a:r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? </a:t>
            </a:r>
          </a:p>
        </p:txBody>
      </p:sp>
      <p:grpSp>
        <p:nvGrpSpPr>
          <p:cNvPr id="61" name="Group 60"/>
          <p:cNvGrpSpPr/>
          <p:nvPr/>
        </p:nvGrpSpPr>
        <p:grpSpPr>
          <a:xfrm>
            <a:off x="1037897" y="3241796"/>
            <a:ext cx="2015502" cy="1126237"/>
            <a:chOff x="778692" y="2153317"/>
            <a:chExt cx="1512151" cy="844971"/>
          </a:xfrm>
        </p:grpSpPr>
        <p:sp>
          <p:nvSpPr>
            <p:cNvPr id="52" name="Oval 51"/>
            <p:cNvSpPr/>
            <p:nvPr/>
          </p:nvSpPr>
          <p:spPr>
            <a:xfrm>
              <a:off x="1505415" y="2286000"/>
              <a:ext cx="345687" cy="34568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57" name="Picture 3" descr="F:\AAA-LÀM ẢNH SLIDE\Bai17-LT2-3(1)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78692" y="2153317"/>
              <a:ext cx="1512151" cy="844971"/>
            </a:xfrm>
            <a:prstGeom prst="rect">
              <a:avLst/>
            </a:prstGeom>
            <a:noFill/>
          </p:spPr>
        </p:pic>
      </p:grpSp>
      <p:grpSp>
        <p:nvGrpSpPr>
          <p:cNvPr id="62" name="Group 61"/>
          <p:cNvGrpSpPr/>
          <p:nvPr/>
        </p:nvGrpSpPr>
        <p:grpSpPr>
          <a:xfrm>
            <a:off x="3213951" y="3195933"/>
            <a:ext cx="1783630" cy="1172100"/>
            <a:chOff x="2411299" y="2118908"/>
            <a:chExt cx="1338187" cy="879380"/>
          </a:xfrm>
        </p:grpSpPr>
        <p:sp>
          <p:nvSpPr>
            <p:cNvPr id="53" name="Oval 52"/>
            <p:cNvSpPr/>
            <p:nvPr/>
          </p:nvSpPr>
          <p:spPr>
            <a:xfrm>
              <a:off x="3133493" y="2352907"/>
              <a:ext cx="289931" cy="28993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58" name="Picture 4" descr="F:\AAA-LÀM ẢNH SLIDE\Bai17-LT2-3(2)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411299" y="2118908"/>
              <a:ext cx="1338187" cy="879380"/>
            </a:xfrm>
            <a:prstGeom prst="rect">
              <a:avLst/>
            </a:prstGeom>
            <a:noFill/>
          </p:spPr>
        </p:pic>
      </p:grpSp>
      <p:grpSp>
        <p:nvGrpSpPr>
          <p:cNvPr id="63" name="Group 62"/>
          <p:cNvGrpSpPr/>
          <p:nvPr/>
        </p:nvGrpSpPr>
        <p:grpSpPr>
          <a:xfrm>
            <a:off x="5256548" y="3188716"/>
            <a:ext cx="1768339" cy="1164454"/>
            <a:chOff x="3888024" y="2124644"/>
            <a:chExt cx="1326715" cy="873644"/>
          </a:xfrm>
        </p:grpSpPr>
        <p:sp>
          <p:nvSpPr>
            <p:cNvPr id="54" name="Oval 53"/>
            <p:cNvSpPr/>
            <p:nvPr/>
          </p:nvSpPr>
          <p:spPr>
            <a:xfrm>
              <a:off x="4594302" y="2341757"/>
              <a:ext cx="301083" cy="3010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59" name="Picture 5" descr="F:\AAA-LÀM ẢNH SLIDE\Bai17-LT2-3(3)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888024" y="2124644"/>
              <a:ext cx="1326715" cy="873644"/>
            </a:xfrm>
            <a:prstGeom prst="rect">
              <a:avLst/>
            </a:prstGeom>
            <a:noFill/>
          </p:spPr>
        </p:pic>
      </p:grpSp>
      <p:grpSp>
        <p:nvGrpSpPr>
          <p:cNvPr id="64" name="Group 63"/>
          <p:cNvGrpSpPr/>
          <p:nvPr/>
        </p:nvGrpSpPr>
        <p:grpSpPr>
          <a:xfrm>
            <a:off x="8094446" y="4404437"/>
            <a:ext cx="2596453" cy="1674064"/>
            <a:chOff x="6095267" y="3092506"/>
            <a:chExt cx="1948016" cy="1255984"/>
          </a:xfrm>
        </p:grpSpPr>
        <p:sp>
          <p:nvSpPr>
            <p:cNvPr id="55" name="Oval 54"/>
            <p:cNvSpPr/>
            <p:nvPr/>
          </p:nvSpPr>
          <p:spPr>
            <a:xfrm>
              <a:off x="6936060" y="3389971"/>
              <a:ext cx="334537" cy="33453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60" name="Picture 6" descr="F:\AAA-LÀM ẢNH SLIDE\Bai17-LT2-3(4)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095267" y="3092506"/>
              <a:ext cx="1948016" cy="1255984"/>
            </a:xfrm>
            <a:prstGeom prst="rect">
              <a:avLst/>
            </a:prstGeom>
            <a:noFill/>
          </p:spPr>
        </p:pic>
      </p:grpSp>
      <p:sp>
        <p:nvSpPr>
          <p:cNvPr id="65" name="Rounded Rectangle 64"/>
          <p:cNvSpPr/>
          <p:nvPr/>
        </p:nvSpPr>
        <p:spPr>
          <a:xfrm>
            <a:off x="8798818" y="2348735"/>
            <a:ext cx="2675411" cy="847198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US" sz="2133" b="1" dirty="0" err="1">
                <a:solidFill>
                  <a:prstClr val="white"/>
                </a:solidFill>
                <a:latin typeface="Calibri" panose="020F0502020204030204" pitchFamily="34" charset="0"/>
                <a:cs typeface="Lato" pitchFamily="34" charset="0"/>
              </a:rPr>
              <a:t>Rùa</a:t>
            </a:r>
            <a:r>
              <a:rPr lang="en-US" sz="2133" b="1" dirty="0">
                <a:solidFill>
                  <a:prstClr val="white"/>
                </a:solidFill>
                <a:latin typeface="Calibri" panose="020F0502020204030204" pitchFamily="34" charset="0"/>
                <a:cs typeface="Lato" pitchFamily="34" charset="0"/>
              </a:rPr>
              <a:t> </a:t>
            </a:r>
            <a:r>
              <a:rPr lang="en-US" sz="2133" b="1" dirty="0" err="1">
                <a:solidFill>
                  <a:prstClr val="white"/>
                </a:solidFill>
                <a:latin typeface="Calibri" panose="020F0502020204030204" pitchFamily="34" charset="0"/>
                <a:cs typeface="Lato" pitchFamily="34" charset="0"/>
              </a:rPr>
              <a:t>nâu</a:t>
            </a:r>
            <a:r>
              <a:rPr lang="en-US" sz="2133" b="1" dirty="0">
                <a:solidFill>
                  <a:prstClr val="white"/>
                </a:solidFill>
                <a:latin typeface="Calibri" panose="020F0502020204030204" pitchFamily="34" charset="0"/>
                <a:cs typeface="Lato" pitchFamily="34" charset="0"/>
              </a:rPr>
              <a:t> xếp </a:t>
            </a:r>
            <a:r>
              <a:rPr lang="en-US" sz="2133" b="1" dirty="0" err="1">
                <a:solidFill>
                  <a:prstClr val="white"/>
                </a:solidFill>
                <a:latin typeface="Calibri" panose="020F0502020204030204" pitchFamily="34" charset="0"/>
                <a:cs typeface="Lato" pitchFamily="34" charset="0"/>
              </a:rPr>
              <a:t>thứ</a:t>
            </a:r>
            <a:r>
              <a:rPr lang="en-US" sz="2133" b="1" dirty="0">
                <a:solidFill>
                  <a:prstClr val="white"/>
                </a:solidFill>
                <a:latin typeface="Calibri" panose="020F0502020204030204" pitchFamily="34" charset="0"/>
                <a:cs typeface="Lato" pitchFamily="34" charset="0"/>
              </a:rPr>
              <a:t> </a:t>
            </a:r>
            <a:r>
              <a:rPr lang="en-US" sz="2133" b="1" dirty="0" err="1">
                <a:solidFill>
                  <a:prstClr val="white"/>
                </a:solidFill>
                <a:latin typeface="Calibri" panose="020F0502020204030204" pitchFamily="34" charset="0"/>
                <a:cs typeface="Lato" pitchFamily="34" charset="0"/>
              </a:rPr>
              <a:t>tư</a:t>
            </a:r>
            <a:r>
              <a:rPr lang="en-US" sz="2133" b="1" dirty="0">
                <a:solidFill>
                  <a:prstClr val="white"/>
                </a:solidFill>
                <a:latin typeface="Calibri" panose="020F0502020204030204" pitchFamily="34" charset="0"/>
                <a:cs typeface="Lato" pitchFamily="34" charset="0"/>
              </a:rPr>
              <a:t> </a:t>
            </a:r>
            <a:r>
              <a:rPr lang="en-US" sz="2133" b="1" dirty="0" err="1">
                <a:solidFill>
                  <a:prstClr val="white"/>
                </a:solidFill>
                <a:latin typeface="Calibri" panose="020F0502020204030204" pitchFamily="34" charset="0"/>
                <a:cs typeface="Lato" pitchFamily="34" charset="0"/>
              </a:rPr>
              <a:t>trong</a:t>
            </a:r>
            <a:r>
              <a:rPr lang="en-US" sz="2133" b="1" dirty="0">
                <a:solidFill>
                  <a:prstClr val="white"/>
                </a:solidFill>
                <a:latin typeface="Calibri" panose="020F0502020204030204" pitchFamily="34" charset="0"/>
                <a:cs typeface="Lato" pitchFamily="34" charset="0"/>
              </a:rPr>
              <a:t> </a:t>
            </a:r>
            <a:r>
              <a:rPr lang="en-US" sz="2133" b="1" dirty="0" err="1">
                <a:solidFill>
                  <a:prstClr val="white"/>
                </a:solidFill>
                <a:latin typeface="Calibri" panose="020F0502020204030204" pitchFamily="34" charset="0"/>
                <a:cs typeface="Lato" pitchFamily="34" charset="0"/>
              </a:rPr>
              <a:t>hàng</a:t>
            </a:r>
            <a:endParaRPr lang="en-US" sz="2133" b="1" dirty="0">
              <a:solidFill>
                <a:prstClr val="white"/>
              </a:solidFill>
              <a:latin typeface="Calibri" panose="020F0502020204030204" pitchFamily="34" charset="0"/>
              <a:cs typeface="Lato" pitchFamily="34" charset="0"/>
            </a:endParaRPr>
          </a:p>
        </p:txBody>
      </p:sp>
      <p:grpSp>
        <p:nvGrpSpPr>
          <p:cNvPr id="67" name="Group 66"/>
          <p:cNvGrpSpPr/>
          <p:nvPr/>
        </p:nvGrpSpPr>
        <p:grpSpPr>
          <a:xfrm>
            <a:off x="5339810" y="3210568"/>
            <a:ext cx="1904667" cy="1228035"/>
            <a:chOff x="6095267" y="3092506"/>
            <a:chExt cx="1948016" cy="1255984"/>
          </a:xfrm>
        </p:grpSpPr>
        <p:sp>
          <p:nvSpPr>
            <p:cNvPr id="68" name="Oval 67"/>
            <p:cNvSpPr/>
            <p:nvPr/>
          </p:nvSpPr>
          <p:spPr>
            <a:xfrm>
              <a:off x="6936060" y="3389971"/>
              <a:ext cx="334537" cy="33453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69" name="Picture 6" descr="F:\AAA-LÀM ẢNH SLIDE\Bai17-LT2-3(4)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095267" y="3092506"/>
              <a:ext cx="1948016" cy="1255984"/>
            </a:xfrm>
            <a:prstGeom prst="rect">
              <a:avLst/>
            </a:prstGeom>
            <a:noFill/>
          </p:spPr>
        </p:pic>
      </p:grpSp>
      <p:grpSp>
        <p:nvGrpSpPr>
          <p:cNvPr id="72" name="Group 71"/>
          <p:cNvGrpSpPr/>
          <p:nvPr/>
        </p:nvGrpSpPr>
        <p:grpSpPr>
          <a:xfrm>
            <a:off x="8110928" y="2623702"/>
            <a:ext cx="600133" cy="538169"/>
            <a:chOff x="6367346" y="1968188"/>
            <a:chExt cx="450256" cy="403767"/>
          </a:xfrm>
        </p:grpSpPr>
        <p:sp>
          <p:nvSpPr>
            <p:cNvPr id="70" name="Right Arrow 69"/>
            <p:cNvSpPr/>
            <p:nvPr/>
          </p:nvSpPr>
          <p:spPr>
            <a:xfrm>
              <a:off x="6367346" y="1968188"/>
              <a:ext cx="450256" cy="223024"/>
            </a:xfrm>
            <a:prstGeom prst="right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6367346" y="2026268"/>
              <a:ext cx="111513" cy="3456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</p:grpSp>
      <p:pic>
        <p:nvPicPr>
          <p:cNvPr id="27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5462" y="680692"/>
            <a:ext cx="2230362" cy="9913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8004944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6" dur="2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" dur="2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2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6" dur="2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" dur="2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2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36" dur="2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7" dur="2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" dur="2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6.17665E-7 L 0.17934 6.17665E-7 " pathEditMode="relative" ptsTypes="AA">
                                      <p:cBhvr>
                                        <p:cTn id="49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1.12415E-6 L -0.26094 -0.16492 " pathEditMode="relative" ptsTypes="AA">
                                      <p:cBhvr>
                                        <p:cTn id="52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0" dur="2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1" dur="2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2" dur="2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00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</p:childTnLst>
        </p:cTn>
      </p:par>
    </p:tnLst>
    <p:bldLst>
      <p:bldP spid="6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/>
          <p:cNvSpPr/>
          <p:nvPr/>
        </p:nvSpPr>
        <p:spPr>
          <a:xfrm>
            <a:off x="3150985" y="803618"/>
            <a:ext cx="8643831" cy="95372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defTabSz="609402"/>
            <a:r>
              <a:rPr lang="en-GB" sz="1866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4. </a:t>
            </a:r>
            <a:r>
              <a:rPr lang="en-GB" sz="1866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Có</a:t>
            </a:r>
            <a:r>
              <a:rPr lang="en-GB" sz="1866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3 </a:t>
            </a:r>
            <a:r>
              <a:rPr lang="en-GB" sz="1866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bạn</a:t>
            </a:r>
            <a:r>
              <a:rPr lang="en-GB" sz="1866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1866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thỏ</a:t>
            </a:r>
            <a:r>
              <a:rPr lang="en-GB" sz="1866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1866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đang</a:t>
            </a:r>
            <a:r>
              <a:rPr lang="en-GB" sz="1866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1866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chơi</a:t>
            </a:r>
            <a:r>
              <a:rPr lang="en-GB" sz="1866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1866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thì</a:t>
            </a:r>
            <a:r>
              <a:rPr lang="en-GB" sz="1866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1866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trời</a:t>
            </a:r>
            <a:r>
              <a:rPr lang="en-GB" sz="1866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1866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mưa</a:t>
            </a:r>
            <a:r>
              <a:rPr lang="en-GB" sz="1866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, </a:t>
            </a:r>
            <a:r>
              <a:rPr lang="en-GB" sz="1866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các</a:t>
            </a:r>
            <a:r>
              <a:rPr lang="en-GB" sz="1866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1866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bạn</a:t>
            </a:r>
            <a:r>
              <a:rPr lang="en-GB" sz="1866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1866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chạy</a:t>
            </a:r>
            <a:r>
              <a:rPr lang="en-GB" sz="1866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1866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vào</a:t>
            </a:r>
            <a:r>
              <a:rPr lang="en-GB" sz="1866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1866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trong</a:t>
            </a:r>
            <a:r>
              <a:rPr lang="en-GB" sz="1866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1866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cả</a:t>
            </a:r>
            <a:r>
              <a:rPr lang="en-GB" sz="1866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1866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hai</a:t>
            </a:r>
            <a:r>
              <a:rPr lang="en-GB" sz="1866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1866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chuồng</a:t>
            </a:r>
            <a:r>
              <a:rPr lang="en-GB" sz="1866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.</a:t>
            </a:r>
          </a:p>
          <a:p>
            <a:pPr defTabSz="609402"/>
            <a:r>
              <a:rPr lang="en-GB" sz="1866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Hỏi</a:t>
            </a:r>
            <a:r>
              <a:rPr lang="en-GB" sz="1866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1866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mỗi</a:t>
            </a:r>
            <a:r>
              <a:rPr lang="en-GB" sz="1866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1866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chuồng</a:t>
            </a:r>
            <a:r>
              <a:rPr lang="en-GB" sz="1866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1866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có</a:t>
            </a:r>
            <a:r>
              <a:rPr lang="en-GB" sz="1866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1866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mấy</a:t>
            </a:r>
            <a:r>
              <a:rPr lang="en-GB" sz="1866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1866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bạn</a:t>
            </a:r>
            <a:r>
              <a:rPr lang="en-GB" sz="1866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1866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thỏ</a:t>
            </a:r>
            <a:r>
              <a:rPr lang="en-GB" sz="1866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? </a:t>
            </a:r>
            <a:r>
              <a:rPr lang="en-GB" sz="1866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Biết</a:t>
            </a:r>
            <a:r>
              <a:rPr lang="en-GB" sz="1866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1866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rằng</a:t>
            </a:r>
            <a:r>
              <a:rPr lang="en-GB" sz="1866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1866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số</a:t>
            </a:r>
            <a:r>
              <a:rPr lang="en-GB" sz="1866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1866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thỏ</a:t>
            </a:r>
            <a:r>
              <a:rPr lang="en-GB" sz="1866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ở </a:t>
            </a:r>
            <a:r>
              <a:rPr lang="en-GB" sz="1866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chuồng</a:t>
            </a:r>
            <a:r>
              <a:rPr lang="en-GB" sz="1866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A </a:t>
            </a:r>
            <a:r>
              <a:rPr lang="en-GB" sz="1866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nhiều</a:t>
            </a:r>
            <a:r>
              <a:rPr lang="en-GB" sz="1866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1866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hơn</a:t>
            </a:r>
            <a:r>
              <a:rPr lang="en-GB" sz="1866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1866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số</a:t>
            </a:r>
            <a:r>
              <a:rPr lang="en-GB" sz="1866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1866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thỏ</a:t>
            </a:r>
            <a:r>
              <a:rPr lang="en-GB" sz="1866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ở </a:t>
            </a:r>
            <a:r>
              <a:rPr lang="en-GB" sz="1866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chuồng</a:t>
            </a:r>
            <a:r>
              <a:rPr lang="en-GB" sz="1866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B.</a:t>
            </a:r>
          </a:p>
        </p:txBody>
      </p:sp>
      <p:pic>
        <p:nvPicPr>
          <p:cNvPr id="2050" name="Picture 2" descr="F:\AAA-LÀM ẢNH SLIDE\Bai17-LT2-4(4).png"/>
          <p:cNvPicPr>
            <a:picLocks noChangeAspect="1" noChangeArrowheads="1"/>
          </p:cNvPicPr>
          <p:nvPr/>
        </p:nvPicPr>
        <p:blipFill>
          <a:blip r:embed="rId2" cstate="print"/>
          <a:srcRect b="61837"/>
          <a:stretch>
            <a:fillRect/>
          </a:stretch>
        </p:blipFill>
        <p:spPr bwMode="auto">
          <a:xfrm>
            <a:off x="3297538" y="1897242"/>
            <a:ext cx="8196257" cy="1582565"/>
          </a:xfrm>
          <a:prstGeom prst="rect">
            <a:avLst/>
          </a:prstGeom>
          <a:noFill/>
        </p:spPr>
      </p:pic>
      <p:sp>
        <p:nvSpPr>
          <p:cNvPr id="31" name="Rounded Rectangle 30"/>
          <p:cNvSpPr/>
          <p:nvPr/>
        </p:nvSpPr>
        <p:spPr>
          <a:xfrm>
            <a:off x="479809" y="2680449"/>
            <a:ext cx="2121241" cy="847198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US" sz="2133" b="1" dirty="0" err="1">
                <a:solidFill>
                  <a:prstClr val="white"/>
                </a:solidFill>
                <a:latin typeface="Calibri" panose="020F0502020204030204" pitchFamily="34" charset="0"/>
                <a:cs typeface="Lato" pitchFamily="34" charset="0"/>
              </a:rPr>
              <a:t>Chuồng</a:t>
            </a:r>
            <a:r>
              <a:rPr lang="en-US" sz="2133" b="1" dirty="0">
                <a:solidFill>
                  <a:prstClr val="white"/>
                </a:solidFill>
                <a:latin typeface="Calibri" panose="020F0502020204030204" pitchFamily="34" charset="0"/>
                <a:cs typeface="Lato" pitchFamily="34" charset="0"/>
              </a:rPr>
              <a:t> A </a:t>
            </a:r>
            <a:r>
              <a:rPr lang="en-US" sz="2133" b="1" dirty="0" err="1">
                <a:solidFill>
                  <a:prstClr val="white"/>
                </a:solidFill>
                <a:latin typeface="Calibri" panose="020F0502020204030204" pitchFamily="34" charset="0"/>
                <a:cs typeface="Lato" pitchFamily="34" charset="0"/>
              </a:rPr>
              <a:t>có</a:t>
            </a:r>
            <a:r>
              <a:rPr lang="en-US" sz="2133" b="1" dirty="0">
                <a:solidFill>
                  <a:prstClr val="white"/>
                </a:solidFill>
                <a:latin typeface="Calibri" panose="020F0502020204030204" pitchFamily="34" charset="0"/>
                <a:cs typeface="Lato" pitchFamily="34" charset="0"/>
              </a:rPr>
              <a:t> 2 </a:t>
            </a:r>
            <a:r>
              <a:rPr lang="en-US" sz="2133" b="1" dirty="0" err="1">
                <a:solidFill>
                  <a:prstClr val="white"/>
                </a:solidFill>
                <a:latin typeface="Calibri" panose="020F0502020204030204" pitchFamily="34" charset="0"/>
                <a:cs typeface="Lato" pitchFamily="34" charset="0"/>
              </a:rPr>
              <a:t>bạn</a:t>
            </a:r>
            <a:r>
              <a:rPr lang="en-US" sz="2133" b="1" dirty="0">
                <a:solidFill>
                  <a:prstClr val="white"/>
                </a:solidFill>
                <a:latin typeface="Calibri" panose="020F0502020204030204" pitchFamily="34" charset="0"/>
                <a:cs typeface="Lato" pitchFamily="34" charset="0"/>
              </a:rPr>
              <a:t> </a:t>
            </a:r>
            <a:r>
              <a:rPr lang="en-US" sz="2133" b="1" dirty="0" err="1">
                <a:solidFill>
                  <a:prstClr val="white"/>
                </a:solidFill>
                <a:latin typeface="Calibri" panose="020F0502020204030204" pitchFamily="34" charset="0"/>
                <a:cs typeface="Lato" pitchFamily="34" charset="0"/>
              </a:rPr>
              <a:t>thỏ</a:t>
            </a:r>
            <a:endParaRPr lang="en-US" sz="2133" b="1" dirty="0">
              <a:solidFill>
                <a:prstClr val="white"/>
              </a:solidFill>
              <a:latin typeface="Calibri" panose="020F0502020204030204" pitchFamily="34" charset="0"/>
              <a:cs typeface="Lato" pitchFamily="34" charset="0"/>
            </a:endParaRPr>
          </a:p>
        </p:txBody>
      </p:sp>
      <p:sp>
        <p:nvSpPr>
          <p:cNvPr id="32" name="Right Arrow 31"/>
          <p:cNvSpPr/>
          <p:nvPr/>
        </p:nvSpPr>
        <p:spPr>
          <a:xfrm flipH="1">
            <a:off x="2601050" y="2905870"/>
            <a:ext cx="549936" cy="416167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US" sz="2399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489718" y="4221262"/>
            <a:ext cx="2121241" cy="847198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US" sz="2133" b="1" dirty="0" err="1">
                <a:solidFill>
                  <a:prstClr val="white"/>
                </a:solidFill>
                <a:latin typeface="Calibri" panose="020F0502020204030204" pitchFamily="34" charset="0"/>
                <a:cs typeface="Lato" pitchFamily="34" charset="0"/>
              </a:rPr>
              <a:t>Chuồng</a:t>
            </a:r>
            <a:r>
              <a:rPr lang="en-US" sz="2133" b="1" dirty="0">
                <a:solidFill>
                  <a:prstClr val="white"/>
                </a:solidFill>
                <a:latin typeface="Calibri" panose="020F0502020204030204" pitchFamily="34" charset="0"/>
                <a:cs typeface="Lato" pitchFamily="34" charset="0"/>
              </a:rPr>
              <a:t> B </a:t>
            </a:r>
            <a:r>
              <a:rPr lang="en-US" sz="2133" b="1" dirty="0" err="1">
                <a:solidFill>
                  <a:prstClr val="white"/>
                </a:solidFill>
                <a:latin typeface="Calibri" panose="020F0502020204030204" pitchFamily="34" charset="0"/>
                <a:cs typeface="Lato" pitchFamily="34" charset="0"/>
              </a:rPr>
              <a:t>có</a:t>
            </a:r>
            <a:r>
              <a:rPr lang="en-US" sz="2133" b="1" dirty="0">
                <a:solidFill>
                  <a:prstClr val="white"/>
                </a:solidFill>
                <a:latin typeface="Calibri" panose="020F0502020204030204" pitchFamily="34" charset="0"/>
                <a:cs typeface="Lato" pitchFamily="34" charset="0"/>
              </a:rPr>
              <a:t> 1 </a:t>
            </a:r>
            <a:r>
              <a:rPr lang="en-US" sz="2133" b="1" dirty="0" err="1">
                <a:solidFill>
                  <a:prstClr val="white"/>
                </a:solidFill>
                <a:latin typeface="Calibri" panose="020F0502020204030204" pitchFamily="34" charset="0"/>
                <a:cs typeface="Lato" pitchFamily="34" charset="0"/>
              </a:rPr>
              <a:t>bạn</a:t>
            </a:r>
            <a:r>
              <a:rPr lang="en-US" sz="2133" b="1" dirty="0">
                <a:solidFill>
                  <a:prstClr val="white"/>
                </a:solidFill>
                <a:latin typeface="Calibri" panose="020F0502020204030204" pitchFamily="34" charset="0"/>
                <a:cs typeface="Lato" pitchFamily="34" charset="0"/>
              </a:rPr>
              <a:t> </a:t>
            </a:r>
            <a:r>
              <a:rPr lang="en-US" sz="2133" b="1" dirty="0" err="1">
                <a:solidFill>
                  <a:prstClr val="white"/>
                </a:solidFill>
                <a:latin typeface="Calibri" panose="020F0502020204030204" pitchFamily="34" charset="0"/>
                <a:cs typeface="Lato" pitchFamily="34" charset="0"/>
              </a:rPr>
              <a:t>thỏ</a:t>
            </a:r>
            <a:endParaRPr lang="en-US" sz="2133" b="1" dirty="0">
              <a:solidFill>
                <a:prstClr val="white"/>
              </a:solidFill>
              <a:latin typeface="Calibri" panose="020F0502020204030204" pitchFamily="34" charset="0"/>
              <a:cs typeface="Lato" pitchFamily="34" charset="0"/>
            </a:endParaRPr>
          </a:p>
        </p:txBody>
      </p:sp>
      <p:sp>
        <p:nvSpPr>
          <p:cNvPr id="35" name="Right Arrow 34"/>
          <p:cNvSpPr/>
          <p:nvPr/>
        </p:nvSpPr>
        <p:spPr>
          <a:xfrm flipH="1">
            <a:off x="2610959" y="4446683"/>
            <a:ext cx="549936" cy="416167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US" sz="2399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pic>
        <p:nvPicPr>
          <p:cNvPr id="46" name="Picture 2" descr="F:\AAA-LÀM ẢNH SLIDE\Bai17-LT2-4(4).png"/>
          <p:cNvPicPr>
            <a:picLocks noChangeAspect="1" noChangeArrowheads="1"/>
          </p:cNvPicPr>
          <p:nvPr/>
        </p:nvPicPr>
        <p:blipFill>
          <a:blip r:embed="rId2" cstate="print"/>
          <a:srcRect t="38054"/>
          <a:stretch>
            <a:fillRect/>
          </a:stretch>
        </p:blipFill>
        <p:spPr bwMode="auto">
          <a:xfrm>
            <a:off x="3297538" y="3559861"/>
            <a:ext cx="8196257" cy="2568874"/>
          </a:xfrm>
          <a:prstGeom prst="rect">
            <a:avLst/>
          </a:prstGeom>
          <a:noFill/>
        </p:spPr>
      </p:pic>
      <p:grpSp>
        <p:nvGrpSpPr>
          <p:cNvPr id="47" name="Group 46"/>
          <p:cNvGrpSpPr/>
          <p:nvPr/>
        </p:nvGrpSpPr>
        <p:grpSpPr>
          <a:xfrm>
            <a:off x="9808875" y="3237448"/>
            <a:ext cx="983149" cy="1268173"/>
            <a:chOff x="7359210" y="2428830"/>
            <a:chExt cx="737618" cy="951460"/>
          </a:xfrm>
        </p:grpSpPr>
        <p:sp>
          <p:nvSpPr>
            <p:cNvPr id="48" name="Oval 47"/>
            <p:cNvSpPr/>
            <p:nvPr/>
          </p:nvSpPr>
          <p:spPr>
            <a:xfrm>
              <a:off x="7716644" y="3021981"/>
              <a:ext cx="144966" cy="14496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49" name="Picture 3" descr="F:\AAA-LÀM ẢNH SLIDE\Bai17-LT2-4(1)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359210" y="2428830"/>
              <a:ext cx="737618" cy="951460"/>
            </a:xfrm>
            <a:prstGeom prst="rect">
              <a:avLst/>
            </a:prstGeom>
            <a:noFill/>
          </p:spPr>
        </p:pic>
      </p:grpSp>
      <p:grpSp>
        <p:nvGrpSpPr>
          <p:cNvPr id="50" name="Group 49"/>
          <p:cNvGrpSpPr/>
          <p:nvPr/>
        </p:nvGrpSpPr>
        <p:grpSpPr>
          <a:xfrm>
            <a:off x="8188742" y="2776322"/>
            <a:ext cx="956091" cy="1302448"/>
            <a:chOff x="6143688" y="2082865"/>
            <a:chExt cx="717317" cy="977175"/>
          </a:xfrm>
        </p:grpSpPr>
        <p:sp>
          <p:nvSpPr>
            <p:cNvPr id="56" name="Oval 55"/>
            <p:cNvSpPr/>
            <p:nvPr/>
          </p:nvSpPr>
          <p:spPr>
            <a:xfrm>
              <a:off x="6389649" y="2698595"/>
              <a:ext cx="133814" cy="13381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61" name="Picture 4" descr="F:\AAA-LÀM ẢNH SLIDE\Bai17-LT2-4(2)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143688" y="2082865"/>
              <a:ext cx="717317" cy="977175"/>
            </a:xfrm>
            <a:prstGeom prst="rect">
              <a:avLst/>
            </a:prstGeom>
            <a:noFill/>
          </p:spPr>
        </p:pic>
      </p:grpSp>
      <p:grpSp>
        <p:nvGrpSpPr>
          <p:cNvPr id="62" name="Group 61"/>
          <p:cNvGrpSpPr/>
          <p:nvPr/>
        </p:nvGrpSpPr>
        <p:grpSpPr>
          <a:xfrm>
            <a:off x="7492392" y="4479760"/>
            <a:ext cx="1002992" cy="1426919"/>
            <a:chOff x="5621244" y="3360887"/>
            <a:chExt cx="752505" cy="1070561"/>
          </a:xfrm>
        </p:grpSpPr>
        <p:sp>
          <p:nvSpPr>
            <p:cNvPr id="63" name="Oval 62"/>
            <p:cNvSpPr/>
            <p:nvPr/>
          </p:nvSpPr>
          <p:spPr>
            <a:xfrm>
              <a:off x="5999357" y="4059044"/>
              <a:ext cx="144965" cy="1449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64" name="Picture 5" descr="F:\AAA-LÀM ẢNH SLIDE\Bai17-LT2-4(3)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621244" y="3360887"/>
              <a:ext cx="752505" cy="1070561"/>
            </a:xfrm>
            <a:prstGeom prst="rect">
              <a:avLst/>
            </a:prstGeom>
            <a:noFill/>
          </p:spPr>
        </p:pic>
      </p:grpSp>
      <p:pic>
        <p:nvPicPr>
          <p:cNvPr id="22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9136" y="640938"/>
            <a:ext cx="2230362" cy="9913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2877666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" dur="2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2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" dur="2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2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67362E-19 -3.92217E-6 L -0.33177 -0.03891 " pathEditMode="relative" ptsTypes="AA">
                                      <p:cBhvr>
                                        <p:cTn id="39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1.21062E-6 L -0.46823 -0.10654 " pathEditMode="relative" ptsTypes="AA">
                                      <p:cBhvr>
                                        <p:cTn id="4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000"/>
                            </p:stCondLst>
                            <p:childTnLst>
                              <p:par>
                                <p:cTn id="50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9.75911E-6 L -0.2842 -0.07598 " pathEditMode="relative" ptsTypes="AA">
                                      <p:cBhvr>
                                        <p:cTn id="63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500"/>
                            </p:stCondLst>
                            <p:childTnLst>
                              <p:par>
                                <p:cTn id="68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500"/>
                            </p:stCondLst>
                            <p:childTnLst>
                              <p:par>
                                <p:cTn id="7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5" grpId="0" animBg="1"/>
    </p:bldLst>
  </p:timing>
</p:sld>
</file>

<file path=ppt/theme/theme1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404</TotalTime>
  <Words>228</Words>
  <Application>Microsoft Office PowerPoint</Application>
  <PresentationFormat>Widescreen</PresentationFormat>
  <Paragraphs>26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Arial-Rounded</vt:lpstr>
      <vt:lpstr>Calibri</vt:lpstr>
      <vt:lpstr>Utm AVO</vt:lpstr>
      <vt:lpstr>自定义设计方案</vt:lpstr>
      <vt:lpstr>第一PPT，www.1ppt.com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tran thao</cp:lastModifiedBy>
  <cp:revision>18</cp:revision>
  <dcterms:created xsi:type="dcterms:W3CDTF">2021-07-09T06:30:31Z</dcterms:created>
  <dcterms:modified xsi:type="dcterms:W3CDTF">2021-08-22T02:36:16Z</dcterms:modified>
</cp:coreProperties>
</file>