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9" r:id="rId2"/>
    <p:sldMasterId id="2147483692" r:id="rId3"/>
  </p:sldMasterIdLst>
  <p:notesMasterIdLst>
    <p:notesMasterId r:id="rId12"/>
  </p:notesMasterIdLst>
  <p:handoutMasterIdLst>
    <p:handoutMasterId r:id="rId13"/>
  </p:handoutMasterIdLst>
  <p:sldIdLst>
    <p:sldId id="2007577112" r:id="rId4"/>
    <p:sldId id="2007577113" r:id="rId5"/>
    <p:sldId id="2007577114" r:id="rId6"/>
    <p:sldId id="2007577116" r:id="rId7"/>
    <p:sldId id="2007577117" r:id="rId8"/>
    <p:sldId id="2007577118" r:id="rId9"/>
    <p:sldId id="2007577119" r:id="rId10"/>
    <p:sldId id="200757711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7.gi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8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1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18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7242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2021/12/21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9"/>
            <a:ext cx="12209445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8" y="4084499"/>
            <a:ext cx="3773430" cy="2705179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3" y="-215470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79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40"/>
            <a:ext cx="4465330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6000" y="1050116"/>
            <a:ext cx="7329806" cy="1569658"/>
          </a:xfrm>
          <a:prstGeom prst="rect">
            <a:avLst/>
          </a:prstGeom>
          <a:noFill/>
        </p:spPr>
        <p:txBody>
          <a:bodyPr wrap="square" lIns="91436" tIns="45719" rIns="91436" bIns="45719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7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86018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599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1051559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20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7"/>
            <a:ext cx="9398018" cy="4774401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5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7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80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9" y="344265"/>
            <a:ext cx="947231" cy="947232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7" y="4602420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1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3" y="750715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8" y="6059219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4"/>
            <a:ext cx="359357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10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5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5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9" y="5437765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7" y="304123"/>
            <a:ext cx="359137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1"/>
            <a:ext cx="359137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46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53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599" cy="2852737"/>
          </a:xfrm>
          <a:prstGeom prst="rect">
            <a:avLst/>
          </a:prstGeom>
        </p:spPr>
        <p:txBody>
          <a:bodyPr anchor="b"/>
          <a:lstStyle>
            <a:lvl1pPr>
              <a:defRPr sz="5999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599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17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34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51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69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86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304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20021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738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2021/12/21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6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8" y="459895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30" y="31135"/>
            <a:ext cx="1246992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9"/>
            <a:ext cx="7924137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1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3" y="2067454"/>
            <a:ext cx="722838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3" y="109484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1" y="286931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50" y="2953681"/>
            <a:ext cx="810243" cy="1469238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2" y="377786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50" y="487235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701" y="703322"/>
            <a:ext cx="1373271" cy="6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8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9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1" y="2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3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54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3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2" y="1982712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8" y="1150964"/>
            <a:ext cx="1481296" cy="49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6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8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9"/>
            <a:ext cx="3028932" cy="384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3" y="983094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2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21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5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1" y="6560137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80523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8" y="2004298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1"/>
            <a:ext cx="2842230" cy="2927641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6" y="651788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22527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2" y="202019"/>
            <a:ext cx="11738344" cy="6507126"/>
          </a:xfrm>
          <a:custGeom>
            <a:avLst/>
            <a:gdLst>
              <a:gd name="connsiteX0" fmla="*/ 0 w 11738344"/>
              <a:gd name="connsiteY0" fmla="*/ 0 h 6507126"/>
              <a:gd name="connsiteX1" fmla="*/ 586917 w 11738344"/>
              <a:gd name="connsiteY1" fmla="*/ 0 h 6507126"/>
              <a:gd name="connsiteX2" fmla="*/ 939068 w 11738344"/>
              <a:gd name="connsiteY2" fmla="*/ 0 h 6507126"/>
              <a:gd name="connsiteX3" fmla="*/ 1525985 w 11738344"/>
              <a:gd name="connsiteY3" fmla="*/ 0 h 6507126"/>
              <a:gd name="connsiteX4" fmla="*/ 1760752 w 11738344"/>
              <a:gd name="connsiteY4" fmla="*/ 0 h 6507126"/>
              <a:gd name="connsiteX5" fmla="*/ 2347669 w 11738344"/>
              <a:gd name="connsiteY5" fmla="*/ 0 h 6507126"/>
              <a:gd name="connsiteX6" fmla="*/ 3051969 w 11738344"/>
              <a:gd name="connsiteY6" fmla="*/ 0 h 6507126"/>
              <a:gd name="connsiteX7" fmla="*/ 3521503 w 11738344"/>
              <a:gd name="connsiteY7" fmla="*/ 0 h 6507126"/>
              <a:gd name="connsiteX8" fmla="*/ 3756270 w 11738344"/>
              <a:gd name="connsiteY8" fmla="*/ 0 h 6507126"/>
              <a:gd name="connsiteX9" fmla="*/ 4577954 w 11738344"/>
              <a:gd name="connsiteY9" fmla="*/ 0 h 6507126"/>
              <a:gd name="connsiteX10" fmla="*/ 5164871 w 11738344"/>
              <a:gd name="connsiteY10" fmla="*/ 0 h 6507126"/>
              <a:gd name="connsiteX11" fmla="*/ 5751789 w 11738344"/>
              <a:gd name="connsiteY11" fmla="*/ 0 h 6507126"/>
              <a:gd name="connsiteX12" fmla="*/ 6221322 w 11738344"/>
              <a:gd name="connsiteY12" fmla="*/ 0 h 6507126"/>
              <a:gd name="connsiteX13" fmla="*/ 7043006 w 11738344"/>
              <a:gd name="connsiteY13" fmla="*/ 0 h 6507126"/>
              <a:gd name="connsiteX14" fmla="*/ 7277773 w 11738344"/>
              <a:gd name="connsiteY14" fmla="*/ 0 h 6507126"/>
              <a:gd name="connsiteX15" fmla="*/ 7629924 w 11738344"/>
              <a:gd name="connsiteY15" fmla="*/ 0 h 6507126"/>
              <a:gd name="connsiteX16" fmla="*/ 8216841 w 11738344"/>
              <a:gd name="connsiteY16" fmla="*/ 0 h 6507126"/>
              <a:gd name="connsiteX17" fmla="*/ 9038525 w 11738344"/>
              <a:gd name="connsiteY17" fmla="*/ 0 h 6507126"/>
              <a:gd name="connsiteX18" fmla="*/ 9273292 w 11738344"/>
              <a:gd name="connsiteY18" fmla="*/ 0 h 6507126"/>
              <a:gd name="connsiteX19" fmla="*/ 9742826 w 11738344"/>
              <a:gd name="connsiteY19" fmla="*/ 0 h 6507126"/>
              <a:gd name="connsiteX20" fmla="*/ 10564510 w 11738344"/>
              <a:gd name="connsiteY20" fmla="*/ 0 h 6507126"/>
              <a:gd name="connsiteX21" fmla="*/ 11151427 w 11738344"/>
              <a:gd name="connsiteY21" fmla="*/ 0 h 6507126"/>
              <a:gd name="connsiteX22" fmla="*/ 11738344 w 11738344"/>
              <a:gd name="connsiteY22" fmla="*/ 0 h 6507126"/>
              <a:gd name="connsiteX23" fmla="*/ 11738344 w 11738344"/>
              <a:gd name="connsiteY23" fmla="*/ 721699 h 6507126"/>
              <a:gd name="connsiteX24" fmla="*/ 11738344 w 11738344"/>
              <a:gd name="connsiteY24" fmla="*/ 1183114 h 6507126"/>
              <a:gd name="connsiteX25" fmla="*/ 11738344 w 11738344"/>
              <a:gd name="connsiteY25" fmla="*/ 1644528 h 6507126"/>
              <a:gd name="connsiteX26" fmla="*/ 11738344 w 11738344"/>
              <a:gd name="connsiteY26" fmla="*/ 2236085 h 6507126"/>
              <a:gd name="connsiteX27" fmla="*/ 11738344 w 11738344"/>
              <a:gd name="connsiteY27" fmla="*/ 2827642 h 6507126"/>
              <a:gd name="connsiteX28" fmla="*/ 11738344 w 11738344"/>
              <a:gd name="connsiteY28" fmla="*/ 3223985 h 6507126"/>
              <a:gd name="connsiteX29" fmla="*/ 11738344 w 11738344"/>
              <a:gd name="connsiteY29" fmla="*/ 3815542 h 6507126"/>
              <a:gd name="connsiteX30" fmla="*/ 11738344 w 11738344"/>
              <a:gd name="connsiteY30" fmla="*/ 4537241 h 6507126"/>
              <a:gd name="connsiteX31" fmla="*/ 11738344 w 11738344"/>
              <a:gd name="connsiteY31" fmla="*/ 4998656 h 6507126"/>
              <a:gd name="connsiteX32" fmla="*/ 11738344 w 11738344"/>
              <a:gd name="connsiteY32" fmla="*/ 5394999 h 6507126"/>
              <a:gd name="connsiteX33" fmla="*/ 11738344 w 11738344"/>
              <a:gd name="connsiteY33" fmla="*/ 5986556 h 6507126"/>
              <a:gd name="connsiteX34" fmla="*/ 11738344 w 11738344"/>
              <a:gd name="connsiteY34" fmla="*/ 6507126 h 6507126"/>
              <a:gd name="connsiteX35" fmla="*/ 11034043 w 11738344"/>
              <a:gd name="connsiteY35" fmla="*/ 6507126 h 6507126"/>
              <a:gd name="connsiteX36" fmla="*/ 10799276 w 11738344"/>
              <a:gd name="connsiteY36" fmla="*/ 6507126 h 6507126"/>
              <a:gd name="connsiteX37" fmla="*/ 10094976 w 11738344"/>
              <a:gd name="connsiteY37" fmla="*/ 6507126 h 6507126"/>
              <a:gd name="connsiteX38" fmla="*/ 9860209 w 11738344"/>
              <a:gd name="connsiteY38" fmla="*/ 6507126 h 6507126"/>
              <a:gd name="connsiteX39" fmla="*/ 9155908 w 11738344"/>
              <a:gd name="connsiteY39" fmla="*/ 6507126 h 6507126"/>
              <a:gd name="connsiteX40" fmla="*/ 8803758 w 11738344"/>
              <a:gd name="connsiteY40" fmla="*/ 6507126 h 6507126"/>
              <a:gd name="connsiteX41" fmla="*/ 8334224 w 11738344"/>
              <a:gd name="connsiteY41" fmla="*/ 6507126 h 6507126"/>
              <a:gd name="connsiteX42" fmla="*/ 8099457 w 11738344"/>
              <a:gd name="connsiteY42" fmla="*/ 6507126 h 6507126"/>
              <a:gd name="connsiteX43" fmla="*/ 7629924 w 11738344"/>
              <a:gd name="connsiteY43" fmla="*/ 6507126 h 6507126"/>
              <a:gd name="connsiteX44" fmla="*/ 6808240 w 11738344"/>
              <a:gd name="connsiteY44" fmla="*/ 6507126 h 6507126"/>
              <a:gd name="connsiteX45" fmla="*/ 6573473 w 11738344"/>
              <a:gd name="connsiteY45" fmla="*/ 6507126 h 6507126"/>
              <a:gd name="connsiteX46" fmla="*/ 5869172 w 11738344"/>
              <a:gd name="connsiteY46" fmla="*/ 6507126 h 6507126"/>
              <a:gd name="connsiteX47" fmla="*/ 5282255 w 11738344"/>
              <a:gd name="connsiteY47" fmla="*/ 6507126 h 6507126"/>
              <a:gd name="connsiteX48" fmla="*/ 4930104 w 11738344"/>
              <a:gd name="connsiteY48" fmla="*/ 6507126 h 6507126"/>
              <a:gd name="connsiteX49" fmla="*/ 4577954 w 11738344"/>
              <a:gd name="connsiteY49" fmla="*/ 6507126 h 6507126"/>
              <a:gd name="connsiteX50" fmla="*/ 4108420 w 11738344"/>
              <a:gd name="connsiteY50" fmla="*/ 6507126 h 6507126"/>
              <a:gd name="connsiteX51" fmla="*/ 3521503 w 11738344"/>
              <a:gd name="connsiteY51" fmla="*/ 6507126 h 6507126"/>
              <a:gd name="connsiteX52" fmla="*/ 2699819 w 11738344"/>
              <a:gd name="connsiteY52" fmla="*/ 6507126 h 6507126"/>
              <a:gd name="connsiteX53" fmla="*/ 1995518 w 11738344"/>
              <a:gd name="connsiteY53" fmla="*/ 6507126 h 6507126"/>
              <a:gd name="connsiteX54" fmla="*/ 1760752 w 11738344"/>
              <a:gd name="connsiteY54" fmla="*/ 6507126 h 6507126"/>
              <a:gd name="connsiteX55" fmla="*/ 939068 w 11738344"/>
              <a:gd name="connsiteY55" fmla="*/ 6507126 h 6507126"/>
              <a:gd name="connsiteX56" fmla="*/ 0 w 11738344"/>
              <a:gd name="connsiteY56" fmla="*/ 6507126 h 6507126"/>
              <a:gd name="connsiteX57" fmla="*/ 0 w 11738344"/>
              <a:gd name="connsiteY57" fmla="*/ 5785427 h 6507126"/>
              <a:gd name="connsiteX58" fmla="*/ 0 w 11738344"/>
              <a:gd name="connsiteY58" fmla="*/ 5128798 h 6507126"/>
              <a:gd name="connsiteX59" fmla="*/ 0 w 11738344"/>
              <a:gd name="connsiteY59" fmla="*/ 4537241 h 6507126"/>
              <a:gd name="connsiteX60" fmla="*/ 0 w 11738344"/>
              <a:gd name="connsiteY60" fmla="*/ 3880613 h 6507126"/>
              <a:gd name="connsiteX61" fmla="*/ 0 w 11738344"/>
              <a:gd name="connsiteY61" fmla="*/ 3158914 h 6507126"/>
              <a:gd name="connsiteX62" fmla="*/ 0 w 11738344"/>
              <a:gd name="connsiteY62" fmla="*/ 2437214 h 6507126"/>
              <a:gd name="connsiteX63" fmla="*/ 0 w 11738344"/>
              <a:gd name="connsiteY63" fmla="*/ 1715515 h 6507126"/>
              <a:gd name="connsiteX64" fmla="*/ 0 w 11738344"/>
              <a:gd name="connsiteY64" fmla="*/ 1319172 h 6507126"/>
              <a:gd name="connsiteX65" fmla="*/ 0 w 11738344"/>
              <a:gd name="connsiteY65" fmla="*/ 662544 h 6507126"/>
              <a:gd name="connsiteX66" fmla="*/ 0 w 11738344"/>
              <a:gd name="connsiteY66" fmla="*/ 0 h 650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6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35524" y="3557626"/>
                  <a:pt x="11738344" y="3815542"/>
                </a:cubicBezTo>
                <a:cubicBezTo>
                  <a:pt x="11741164" y="4073458"/>
                  <a:pt x="11658072" y="4280800"/>
                  <a:pt x="11738344" y="4537241"/>
                </a:cubicBezTo>
                <a:cubicBezTo>
                  <a:pt x="11818616" y="4793682"/>
                  <a:pt x="11684921" y="4789508"/>
                  <a:pt x="11738344" y="4998656"/>
                </a:cubicBezTo>
                <a:cubicBezTo>
                  <a:pt x="11791767" y="5207804"/>
                  <a:pt x="11719250" y="5308583"/>
                  <a:pt x="11738344" y="5394999"/>
                </a:cubicBezTo>
                <a:cubicBezTo>
                  <a:pt x="11757438" y="5481415"/>
                  <a:pt x="11699476" y="5736460"/>
                  <a:pt x="11738344" y="5986556"/>
                </a:cubicBezTo>
                <a:cubicBezTo>
                  <a:pt x="11777212" y="6236652"/>
                  <a:pt x="11708423" y="6334875"/>
                  <a:pt x="11738344" y="6507126"/>
                </a:cubicBezTo>
                <a:cubicBezTo>
                  <a:pt x="11478827" y="6561765"/>
                  <a:pt x="11355604" y="6489110"/>
                  <a:pt x="11034043" y="6507126"/>
                </a:cubicBezTo>
                <a:cubicBezTo>
                  <a:pt x="10712482" y="6525142"/>
                  <a:pt x="10886680" y="6497142"/>
                  <a:pt x="10799276" y="6507126"/>
                </a:cubicBezTo>
                <a:cubicBezTo>
                  <a:pt x="10711872" y="6517110"/>
                  <a:pt x="10265533" y="6502057"/>
                  <a:pt x="10094976" y="6507126"/>
                </a:cubicBezTo>
                <a:cubicBezTo>
                  <a:pt x="9924419" y="6512195"/>
                  <a:pt x="9975231" y="6494614"/>
                  <a:pt x="9860209" y="6507126"/>
                </a:cubicBezTo>
                <a:cubicBezTo>
                  <a:pt x="9745187" y="6519638"/>
                  <a:pt x="9465544" y="6493150"/>
                  <a:pt x="9155908" y="6507126"/>
                </a:cubicBezTo>
                <a:cubicBezTo>
                  <a:pt x="8846272" y="6521102"/>
                  <a:pt x="8884191" y="6495077"/>
                  <a:pt x="8803758" y="6507126"/>
                </a:cubicBezTo>
                <a:cubicBezTo>
                  <a:pt x="8723325" y="6519175"/>
                  <a:pt x="8508753" y="6467332"/>
                  <a:pt x="8334224" y="6507126"/>
                </a:cubicBezTo>
                <a:cubicBezTo>
                  <a:pt x="8159695" y="6546920"/>
                  <a:pt x="8211920" y="6481972"/>
                  <a:pt x="8099457" y="6507126"/>
                </a:cubicBezTo>
                <a:cubicBezTo>
                  <a:pt x="7986994" y="6532280"/>
                  <a:pt x="7760338" y="6491343"/>
                  <a:pt x="7629924" y="6507126"/>
                </a:cubicBezTo>
                <a:cubicBezTo>
                  <a:pt x="7499510" y="6522909"/>
                  <a:pt x="7068285" y="6502087"/>
                  <a:pt x="6808240" y="6507126"/>
                </a:cubicBezTo>
                <a:cubicBezTo>
                  <a:pt x="6548195" y="6512165"/>
                  <a:pt x="6642810" y="6498575"/>
                  <a:pt x="6573473" y="6507126"/>
                </a:cubicBezTo>
                <a:cubicBezTo>
                  <a:pt x="6504136" y="6515677"/>
                  <a:pt x="6038855" y="6438772"/>
                  <a:pt x="5869172" y="6507126"/>
                </a:cubicBezTo>
                <a:cubicBezTo>
                  <a:pt x="5699489" y="6575480"/>
                  <a:pt x="5566362" y="6496886"/>
                  <a:pt x="5282255" y="6507126"/>
                </a:cubicBezTo>
                <a:cubicBezTo>
                  <a:pt x="4998148" y="6517366"/>
                  <a:pt x="5039221" y="6465906"/>
                  <a:pt x="4930104" y="6507126"/>
                </a:cubicBezTo>
                <a:cubicBezTo>
                  <a:pt x="4820987" y="6548346"/>
                  <a:pt x="4723325" y="6493649"/>
                  <a:pt x="4577954" y="6507126"/>
                </a:cubicBezTo>
                <a:cubicBezTo>
                  <a:pt x="4432583" y="6520603"/>
                  <a:pt x="4240580" y="6477187"/>
                  <a:pt x="4108420" y="6507126"/>
                </a:cubicBezTo>
                <a:cubicBezTo>
                  <a:pt x="3976260" y="6537065"/>
                  <a:pt x="3729849" y="6485757"/>
                  <a:pt x="3521503" y="6507126"/>
                </a:cubicBezTo>
                <a:cubicBezTo>
                  <a:pt x="3313157" y="6528495"/>
                  <a:pt x="2978184" y="6440522"/>
                  <a:pt x="2699819" y="6507126"/>
                </a:cubicBezTo>
                <a:cubicBezTo>
                  <a:pt x="2421454" y="6573730"/>
                  <a:pt x="2296956" y="6495817"/>
                  <a:pt x="1995518" y="6507126"/>
                </a:cubicBezTo>
                <a:cubicBezTo>
                  <a:pt x="1694080" y="6518435"/>
                  <a:pt x="1872133" y="6498124"/>
                  <a:pt x="1760752" y="6507126"/>
                </a:cubicBezTo>
                <a:cubicBezTo>
                  <a:pt x="1649371" y="6516128"/>
                  <a:pt x="1240399" y="6475881"/>
                  <a:pt x="939068" y="6507126"/>
                </a:cubicBezTo>
                <a:cubicBezTo>
                  <a:pt x="637737" y="6538371"/>
                  <a:pt x="388381" y="6477071"/>
                  <a:pt x="0" y="6507126"/>
                </a:cubicBezTo>
                <a:cubicBezTo>
                  <a:pt x="-47939" y="6337480"/>
                  <a:pt x="879" y="6060670"/>
                  <a:pt x="0" y="5785427"/>
                </a:cubicBezTo>
                <a:cubicBezTo>
                  <a:pt x="-879" y="5510184"/>
                  <a:pt x="75370" y="5361568"/>
                  <a:pt x="0" y="5128798"/>
                </a:cubicBezTo>
                <a:cubicBezTo>
                  <a:pt x="-75370" y="4896028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7529" y="3319715"/>
                  <a:pt x="0" y="3158914"/>
                </a:cubicBezTo>
                <a:cubicBezTo>
                  <a:pt x="-37529" y="2998113"/>
                  <a:pt x="75205" y="2722380"/>
                  <a:pt x="0" y="2437214"/>
                </a:cubicBezTo>
                <a:cubicBezTo>
                  <a:pt x="-75205" y="2152048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6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8938" y="1338382"/>
                  <a:pt x="11738344" y="1514386"/>
                </a:cubicBezTo>
                <a:cubicBezTo>
                  <a:pt x="11787750" y="1690390"/>
                  <a:pt x="11702678" y="1771995"/>
                  <a:pt x="11738344" y="1975800"/>
                </a:cubicBezTo>
                <a:cubicBezTo>
                  <a:pt x="11774010" y="2179605"/>
                  <a:pt x="11703875" y="2268637"/>
                  <a:pt x="11738344" y="2502286"/>
                </a:cubicBezTo>
                <a:cubicBezTo>
                  <a:pt x="11772813" y="2735935"/>
                  <a:pt x="11690625" y="2999405"/>
                  <a:pt x="11738344" y="3223985"/>
                </a:cubicBezTo>
                <a:cubicBezTo>
                  <a:pt x="11786063" y="3448565"/>
                  <a:pt x="11700748" y="3463165"/>
                  <a:pt x="11738344" y="3620328"/>
                </a:cubicBezTo>
                <a:cubicBezTo>
                  <a:pt x="11775940" y="3777491"/>
                  <a:pt x="11708752" y="4041558"/>
                  <a:pt x="11738344" y="4342028"/>
                </a:cubicBezTo>
                <a:cubicBezTo>
                  <a:pt x="11767936" y="4642498"/>
                  <a:pt x="11729213" y="4583819"/>
                  <a:pt x="11738344" y="4738371"/>
                </a:cubicBezTo>
                <a:cubicBezTo>
                  <a:pt x="11747475" y="4892923"/>
                  <a:pt x="11733578" y="4965084"/>
                  <a:pt x="11738344" y="5134714"/>
                </a:cubicBezTo>
                <a:cubicBezTo>
                  <a:pt x="11743110" y="5304344"/>
                  <a:pt x="11662322" y="5553419"/>
                  <a:pt x="11738344" y="5791342"/>
                </a:cubicBezTo>
                <a:cubicBezTo>
                  <a:pt x="11814366" y="6029265"/>
                  <a:pt x="11713020" y="6176137"/>
                  <a:pt x="11738344" y="6507126"/>
                </a:cubicBezTo>
                <a:cubicBezTo>
                  <a:pt x="11547327" y="6548974"/>
                  <a:pt x="11498077" y="6493047"/>
                  <a:pt x="11268810" y="6507126"/>
                </a:cubicBezTo>
                <a:cubicBezTo>
                  <a:pt x="11039543" y="6521205"/>
                  <a:pt x="11107069" y="6502335"/>
                  <a:pt x="11034043" y="6507126"/>
                </a:cubicBezTo>
                <a:cubicBezTo>
                  <a:pt x="10961017" y="6511917"/>
                  <a:pt x="10683932" y="6506700"/>
                  <a:pt x="10564510" y="6507126"/>
                </a:cubicBezTo>
                <a:cubicBezTo>
                  <a:pt x="10445088" y="6507552"/>
                  <a:pt x="10108637" y="6458163"/>
                  <a:pt x="9742826" y="6507126"/>
                </a:cubicBezTo>
                <a:cubicBezTo>
                  <a:pt x="9377015" y="6556089"/>
                  <a:pt x="9349509" y="6439683"/>
                  <a:pt x="9038525" y="6507126"/>
                </a:cubicBezTo>
                <a:cubicBezTo>
                  <a:pt x="8727541" y="6574569"/>
                  <a:pt x="8794847" y="6477169"/>
                  <a:pt x="8686375" y="6507126"/>
                </a:cubicBezTo>
                <a:cubicBezTo>
                  <a:pt x="8577903" y="6537083"/>
                  <a:pt x="8357039" y="6497361"/>
                  <a:pt x="8099457" y="6507126"/>
                </a:cubicBezTo>
                <a:cubicBezTo>
                  <a:pt x="7841875" y="6516891"/>
                  <a:pt x="7839028" y="6470905"/>
                  <a:pt x="7747307" y="6507126"/>
                </a:cubicBezTo>
                <a:cubicBezTo>
                  <a:pt x="7655586" y="6543347"/>
                  <a:pt x="7266710" y="6462146"/>
                  <a:pt x="7043006" y="6507126"/>
                </a:cubicBezTo>
                <a:cubicBezTo>
                  <a:pt x="6819302" y="6552106"/>
                  <a:pt x="6503498" y="6464457"/>
                  <a:pt x="6338706" y="6507126"/>
                </a:cubicBezTo>
                <a:cubicBezTo>
                  <a:pt x="6173914" y="6549795"/>
                  <a:pt x="6184575" y="6483219"/>
                  <a:pt x="6103939" y="6507126"/>
                </a:cubicBezTo>
                <a:cubicBezTo>
                  <a:pt x="6023303" y="6531033"/>
                  <a:pt x="5677300" y="6424779"/>
                  <a:pt x="5399638" y="6507126"/>
                </a:cubicBezTo>
                <a:cubicBezTo>
                  <a:pt x="5121976" y="6589473"/>
                  <a:pt x="5064059" y="6456169"/>
                  <a:pt x="4930104" y="6507126"/>
                </a:cubicBezTo>
                <a:cubicBezTo>
                  <a:pt x="4796149" y="6558083"/>
                  <a:pt x="4287006" y="6419486"/>
                  <a:pt x="4108420" y="6507126"/>
                </a:cubicBezTo>
                <a:cubicBezTo>
                  <a:pt x="3929834" y="6594766"/>
                  <a:pt x="3851012" y="6506128"/>
                  <a:pt x="3756270" y="6507126"/>
                </a:cubicBezTo>
                <a:cubicBezTo>
                  <a:pt x="3661528" y="6508124"/>
                  <a:pt x="3178681" y="6505195"/>
                  <a:pt x="2934586" y="6507126"/>
                </a:cubicBezTo>
                <a:cubicBezTo>
                  <a:pt x="2690491" y="6509057"/>
                  <a:pt x="2804760" y="6481922"/>
                  <a:pt x="2699819" y="6507126"/>
                </a:cubicBezTo>
                <a:cubicBezTo>
                  <a:pt x="2594878" y="6532330"/>
                  <a:pt x="2131310" y="6492864"/>
                  <a:pt x="1878135" y="6507126"/>
                </a:cubicBezTo>
                <a:cubicBezTo>
                  <a:pt x="1624960" y="6521388"/>
                  <a:pt x="1497787" y="6488584"/>
                  <a:pt x="1173834" y="6507126"/>
                </a:cubicBezTo>
                <a:cubicBezTo>
                  <a:pt x="849881" y="6525668"/>
                  <a:pt x="834993" y="6490956"/>
                  <a:pt x="704301" y="6507126"/>
                </a:cubicBezTo>
                <a:cubicBezTo>
                  <a:pt x="573609" y="6523296"/>
                  <a:pt x="308132" y="6478694"/>
                  <a:pt x="0" y="6507126"/>
                </a:cubicBezTo>
                <a:cubicBezTo>
                  <a:pt x="-29938" y="6329999"/>
                  <a:pt x="56135" y="6044586"/>
                  <a:pt x="0" y="5785427"/>
                </a:cubicBezTo>
                <a:cubicBezTo>
                  <a:pt x="-56135" y="5526268"/>
                  <a:pt x="39316" y="5376751"/>
                  <a:pt x="0" y="5193870"/>
                </a:cubicBezTo>
                <a:cubicBezTo>
                  <a:pt x="-39316" y="5010989"/>
                  <a:pt x="32117" y="4985216"/>
                  <a:pt x="0" y="4797527"/>
                </a:cubicBezTo>
                <a:cubicBezTo>
                  <a:pt x="-32117" y="4609838"/>
                  <a:pt x="57743" y="4276269"/>
                  <a:pt x="0" y="4075827"/>
                </a:cubicBezTo>
                <a:cubicBezTo>
                  <a:pt x="-57743" y="3875385"/>
                  <a:pt x="207" y="3518981"/>
                  <a:pt x="0" y="3354128"/>
                </a:cubicBezTo>
                <a:cubicBezTo>
                  <a:pt x="-207" y="3189275"/>
                  <a:pt x="26299" y="3135378"/>
                  <a:pt x="0" y="2957785"/>
                </a:cubicBezTo>
                <a:cubicBezTo>
                  <a:pt x="-26299" y="2780192"/>
                  <a:pt x="42753" y="2621236"/>
                  <a:pt x="0" y="2431299"/>
                </a:cubicBezTo>
                <a:cubicBezTo>
                  <a:pt x="-42753" y="2241362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167666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70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3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2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0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9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6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2021/12/21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014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9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81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564005" y="3503677"/>
            <a:ext cx="9063990" cy="83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 defTabSz="914347">
              <a:lnSpc>
                <a:spcPct val="120000"/>
              </a:lnSpc>
              <a:defRPr/>
            </a:pPr>
            <a:r>
              <a:rPr kumimoji="0" lang="vi-VN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lang="en-US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13: LUYỆN TẬP CHUNG</a:t>
            </a:r>
            <a:endParaRPr kumimoji="0" lang="vi-VN" sz="44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5077" y="894186"/>
            <a:ext cx="2163877" cy="1242746"/>
            <a:chOff x="1523997" y="0"/>
            <a:chExt cx="2190752" cy="101535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5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7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</a:t>
              </a:r>
              <a:r>
                <a:rPr lang="en-US" sz="3200" dirty="0">
                  <a:solidFill>
                    <a:srgbClr val="70AD47">
                      <a:lumMod val="75000"/>
                    </a:srgbClr>
                  </a:solidFill>
                  <a:latin typeface="Arial"/>
                </a:rPr>
                <a:t>3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551107" y="1059713"/>
            <a:ext cx="6556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47">
              <a:defRPr/>
            </a:pPr>
            <a:r>
              <a:rPr lang="en-US" sz="3600" b="1" noProof="0" dirty="0" err="1">
                <a:solidFill>
                  <a:prstClr val="white"/>
                </a:solidFill>
                <a:latin typeface="Arial"/>
              </a:rPr>
              <a:t>Phép</a:t>
            </a:r>
            <a:r>
              <a:rPr lang="en-US" sz="3600" b="1" noProof="0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noProof="0" dirty="0" err="1">
                <a:solidFill>
                  <a:prstClr val="white"/>
                </a:solidFill>
                <a:latin typeface="Arial"/>
              </a:rPr>
              <a:t>cộng</a:t>
            </a:r>
            <a:r>
              <a:rPr lang="en-US" sz="3600" b="1" noProof="0" dirty="0">
                <a:solidFill>
                  <a:prstClr val="white"/>
                </a:solidFill>
                <a:latin typeface="Arial"/>
              </a:rPr>
              <a:t>, </a:t>
            </a:r>
            <a:r>
              <a:rPr lang="en-US" sz="3600" b="1" noProof="0" dirty="0" err="1">
                <a:solidFill>
                  <a:prstClr val="white"/>
                </a:solidFill>
                <a:latin typeface="Arial"/>
              </a:rPr>
              <a:t>phép</a:t>
            </a:r>
            <a:r>
              <a:rPr lang="en-US" sz="3600" b="1" noProof="0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noProof="0" dirty="0" err="1">
                <a:solidFill>
                  <a:prstClr val="white"/>
                </a:solidFill>
                <a:latin typeface="Arial"/>
              </a:rPr>
              <a:t>trừ</a:t>
            </a:r>
            <a:r>
              <a:rPr lang="en-US" sz="3600" b="1" noProof="0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noProof="0" dirty="0" err="1">
                <a:solidFill>
                  <a:prstClr val="white"/>
                </a:solidFill>
                <a:latin typeface="Arial"/>
              </a:rPr>
              <a:t>trong</a:t>
            </a:r>
            <a:r>
              <a:rPr lang="en-US" sz="3600" b="1" noProof="0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noProof="0" dirty="0" err="1">
                <a:solidFill>
                  <a:prstClr val="white"/>
                </a:solidFill>
                <a:latin typeface="Arial"/>
              </a:rPr>
              <a:t>phạm</a:t>
            </a:r>
            <a:r>
              <a:rPr lang="en-US" sz="3600" b="1" noProof="0" dirty="0">
                <a:solidFill>
                  <a:prstClr val="white"/>
                </a:solidFill>
                <a:latin typeface="Arial"/>
              </a:rPr>
              <a:t> vi 10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24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1910657" y="2272755"/>
            <a:ext cx="83706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+mn-cs"/>
              </a:rPr>
              <a:t>TIẾT 3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251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FCF5F5-A6E6-4CCB-964C-0CBB8C279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858" y="1659871"/>
            <a:ext cx="7322641" cy="2864035"/>
          </a:xfrm>
          <a:prstGeom prst="rect">
            <a:avLst/>
          </a:prstGeom>
        </p:spPr>
      </p:pic>
      <p:pic>
        <p:nvPicPr>
          <p:cNvPr id="4" name="Picture 2" descr="C:\Users\TUAN\Downloads\Luyện tập 1.png">
            <a:extLst>
              <a:ext uri="{FF2B5EF4-FFF2-40B4-BE49-F238E27FC236}">
                <a16:creationId xmlns:a16="http://schemas.microsoft.com/office/drawing/2014/main" id="{C66A54C1-30D0-4C06-BD8E-A5DF81B24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229" y="603734"/>
            <a:ext cx="2230362" cy="991397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6011F34-662D-4F65-A707-D2960564C384}"/>
              </a:ext>
            </a:extLst>
          </p:cNvPr>
          <p:cNvSpPr/>
          <p:nvPr/>
        </p:nvSpPr>
        <p:spPr>
          <a:xfrm>
            <a:off x="946419" y="1617342"/>
            <a:ext cx="1430200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6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1. </a:t>
            </a:r>
            <a:r>
              <a:rPr lang="en-GB" sz="3600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36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4C4A093-7434-499A-BC6A-C6755C566591}"/>
              </a:ext>
            </a:extLst>
          </p:cNvPr>
          <p:cNvSpPr/>
          <p:nvPr/>
        </p:nvSpPr>
        <p:spPr>
          <a:xfrm>
            <a:off x="3689498" y="4763386"/>
            <a:ext cx="871869" cy="7375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9B6DBB9-47C0-46D5-9E68-03EA4D37A162}"/>
              </a:ext>
            </a:extLst>
          </p:cNvPr>
          <p:cNvSpPr/>
          <p:nvPr/>
        </p:nvSpPr>
        <p:spPr>
          <a:xfrm>
            <a:off x="5713226" y="4763386"/>
            <a:ext cx="871869" cy="7375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60D035A-348D-4E0E-8DBA-F024460226FA}"/>
              </a:ext>
            </a:extLst>
          </p:cNvPr>
          <p:cNvSpPr/>
          <p:nvPr/>
        </p:nvSpPr>
        <p:spPr>
          <a:xfrm>
            <a:off x="7736954" y="4763386"/>
            <a:ext cx="871869" cy="7375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468B05-521C-4807-B553-9DA98A7871F4}"/>
              </a:ext>
            </a:extLst>
          </p:cNvPr>
          <p:cNvSpPr txBox="1"/>
          <p:nvPr/>
        </p:nvSpPr>
        <p:spPr>
          <a:xfrm>
            <a:off x="4892747" y="4696193"/>
            <a:ext cx="7336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+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386DBE-BC21-43C8-86FC-DD68F7547AD4}"/>
              </a:ext>
            </a:extLst>
          </p:cNvPr>
          <p:cNvSpPr txBox="1"/>
          <p:nvPr/>
        </p:nvSpPr>
        <p:spPr>
          <a:xfrm>
            <a:off x="6912933" y="4731469"/>
            <a:ext cx="7336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=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85F23B2-6FEA-457E-8D7C-8F997608808C}"/>
              </a:ext>
            </a:extLst>
          </p:cNvPr>
          <p:cNvSpPr/>
          <p:nvPr/>
        </p:nvSpPr>
        <p:spPr>
          <a:xfrm>
            <a:off x="3692158" y="4763386"/>
            <a:ext cx="871869" cy="737524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4E6F947-0470-4D5F-AABB-9CED11354564}"/>
              </a:ext>
            </a:extLst>
          </p:cNvPr>
          <p:cNvSpPr/>
          <p:nvPr/>
        </p:nvSpPr>
        <p:spPr>
          <a:xfrm>
            <a:off x="5713226" y="4763386"/>
            <a:ext cx="871869" cy="737524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CBCE2C2-97BD-48AE-BEA8-F8AD801A19F7}"/>
              </a:ext>
            </a:extLst>
          </p:cNvPr>
          <p:cNvSpPr/>
          <p:nvPr/>
        </p:nvSpPr>
        <p:spPr>
          <a:xfrm>
            <a:off x="7736954" y="4763386"/>
            <a:ext cx="958990" cy="737524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30187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sitting on a bench&#10;&#10;Description automatically generated with low confidence">
            <a:extLst>
              <a:ext uri="{FF2B5EF4-FFF2-40B4-BE49-F238E27FC236}">
                <a16:creationId xmlns:a16="http://schemas.microsoft.com/office/drawing/2014/main" id="{CDA515FA-BC28-4104-8B1D-1A3CE519A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6787" y="1048192"/>
            <a:ext cx="6286500" cy="35814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B3A5F5A-5FFD-46E7-9530-747080320215}"/>
              </a:ext>
            </a:extLst>
          </p:cNvPr>
          <p:cNvSpPr/>
          <p:nvPr/>
        </p:nvSpPr>
        <p:spPr>
          <a:xfrm>
            <a:off x="3307166" y="851798"/>
            <a:ext cx="4553836" cy="8600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6FC317-1127-4B2C-BDE1-91639CC19261}"/>
              </a:ext>
            </a:extLst>
          </p:cNvPr>
          <p:cNvSpPr/>
          <p:nvPr/>
        </p:nvSpPr>
        <p:spPr>
          <a:xfrm>
            <a:off x="946419" y="1617342"/>
            <a:ext cx="1430200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6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2. </a:t>
            </a:r>
            <a:r>
              <a:rPr lang="en-GB" sz="3600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36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?</a:t>
            </a:r>
          </a:p>
        </p:txBody>
      </p:sp>
      <p:pic>
        <p:nvPicPr>
          <p:cNvPr id="6" name="Picture 2" descr="C:\Users\TUAN\Downloads\Luyện tập 1.png">
            <a:extLst>
              <a:ext uri="{FF2B5EF4-FFF2-40B4-BE49-F238E27FC236}">
                <a16:creationId xmlns:a16="http://schemas.microsoft.com/office/drawing/2014/main" id="{45F67E76-4EC1-4978-9543-3005CCA6C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229" y="603734"/>
            <a:ext cx="2230362" cy="991397"/>
          </a:xfrm>
          <a:prstGeom prst="rect">
            <a:avLst/>
          </a:prstGeom>
          <a:noFill/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FE16C86-F2F0-4934-9F92-472804F000E0}"/>
              </a:ext>
            </a:extLst>
          </p:cNvPr>
          <p:cNvSpPr/>
          <p:nvPr/>
        </p:nvSpPr>
        <p:spPr>
          <a:xfrm>
            <a:off x="3880884" y="5268678"/>
            <a:ext cx="871869" cy="7375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37C41E8-A941-4282-B31C-4877B90B9391}"/>
              </a:ext>
            </a:extLst>
          </p:cNvPr>
          <p:cNvSpPr/>
          <p:nvPr/>
        </p:nvSpPr>
        <p:spPr>
          <a:xfrm>
            <a:off x="5904612" y="5268678"/>
            <a:ext cx="871869" cy="7375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21E3DD6-BABA-4A92-B7AA-05C454FAA3DE}"/>
              </a:ext>
            </a:extLst>
          </p:cNvPr>
          <p:cNvSpPr/>
          <p:nvPr/>
        </p:nvSpPr>
        <p:spPr>
          <a:xfrm>
            <a:off x="7928340" y="5268678"/>
            <a:ext cx="871869" cy="7375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F73160-D51F-4B72-82AC-4C46AF2A9EE6}"/>
              </a:ext>
            </a:extLst>
          </p:cNvPr>
          <p:cNvSpPr txBox="1"/>
          <p:nvPr/>
        </p:nvSpPr>
        <p:spPr>
          <a:xfrm>
            <a:off x="5084133" y="5201485"/>
            <a:ext cx="7336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+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15AE31-E282-4C01-A8AB-6D9F2B14B6CC}"/>
              </a:ext>
            </a:extLst>
          </p:cNvPr>
          <p:cNvSpPr txBox="1"/>
          <p:nvPr/>
        </p:nvSpPr>
        <p:spPr>
          <a:xfrm>
            <a:off x="7104319" y="5236761"/>
            <a:ext cx="7336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=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9A85628-3FC3-422E-A585-AC5EF1359302}"/>
              </a:ext>
            </a:extLst>
          </p:cNvPr>
          <p:cNvSpPr/>
          <p:nvPr/>
        </p:nvSpPr>
        <p:spPr>
          <a:xfrm>
            <a:off x="3880883" y="5268678"/>
            <a:ext cx="871869" cy="737524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E526167-E735-4887-AEAC-8766DFCA0B39}"/>
              </a:ext>
            </a:extLst>
          </p:cNvPr>
          <p:cNvSpPr/>
          <p:nvPr/>
        </p:nvSpPr>
        <p:spPr>
          <a:xfrm>
            <a:off x="5904611" y="5268678"/>
            <a:ext cx="871869" cy="737524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7DC0CFB-8B1C-4230-BF57-D00ED04DAC9C}"/>
              </a:ext>
            </a:extLst>
          </p:cNvPr>
          <p:cNvSpPr/>
          <p:nvPr/>
        </p:nvSpPr>
        <p:spPr>
          <a:xfrm>
            <a:off x="7928339" y="5268678"/>
            <a:ext cx="871869" cy="737524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45180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 with medium confidence">
            <a:extLst>
              <a:ext uri="{FF2B5EF4-FFF2-40B4-BE49-F238E27FC236}">
                <a16:creationId xmlns:a16="http://schemas.microsoft.com/office/drawing/2014/main" id="{F18EF375-78E1-4C05-8905-278CCE08A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9063" y="2417880"/>
            <a:ext cx="3528141" cy="2781522"/>
          </a:xfrm>
          <a:prstGeom prst="rect">
            <a:avLst/>
          </a:prstGeom>
        </p:spPr>
      </p:pic>
      <p:pic>
        <p:nvPicPr>
          <p:cNvPr id="5" name="Picture 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993D10BF-3A8C-4129-B677-5C2295B48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030" y="2550486"/>
            <a:ext cx="3696032" cy="2637894"/>
          </a:xfrm>
          <a:prstGeom prst="rect">
            <a:avLst/>
          </a:prstGeom>
        </p:spPr>
      </p:pic>
      <p:pic>
        <p:nvPicPr>
          <p:cNvPr id="6" name="Picture 2" descr="C:\Users\TUAN\Downloads\Luyện tập 1.png">
            <a:extLst>
              <a:ext uri="{FF2B5EF4-FFF2-40B4-BE49-F238E27FC236}">
                <a16:creationId xmlns:a16="http://schemas.microsoft.com/office/drawing/2014/main" id="{796C7AE6-536A-428D-A143-B646EA597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4229" y="603734"/>
            <a:ext cx="2230362" cy="991397"/>
          </a:xfrm>
          <a:prstGeom prst="rect">
            <a:avLst/>
          </a:prstGeom>
          <a:noFill/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CBA6812C-1977-43CB-89FD-F719F627F631}"/>
              </a:ext>
            </a:extLst>
          </p:cNvPr>
          <p:cNvSpPr/>
          <p:nvPr/>
        </p:nvSpPr>
        <p:spPr>
          <a:xfrm>
            <a:off x="2019410" y="1559089"/>
            <a:ext cx="669851" cy="669932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75B9D3-7E30-410B-B955-6EC246739296}"/>
              </a:ext>
            </a:extLst>
          </p:cNvPr>
          <p:cNvSpPr txBox="1"/>
          <p:nvPr/>
        </p:nvSpPr>
        <p:spPr>
          <a:xfrm>
            <a:off x="2828261" y="1559089"/>
            <a:ext cx="2230362" cy="769441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&gt;, &lt; , =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0CBB0AB-2F09-405D-9EA8-1932568AE45A}"/>
              </a:ext>
            </a:extLst>
          </p:cNvPr>
          <p:cNvSpPr/>
          <p:nvPr/>
        </p:nvSpPr>
        <p:spPr>
          <a:xfrm>
            <a:off x="3101540" y="2705085"/>
            <a:ext cx="661012" cy="67478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/>
              <a:t>&gt;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8BA1B64-66A6-493B-81AE-6F6238BD8AA3}"/>
              </a:ext>
            </a:extLst>
          </p:cNvPr>
          <p:cNvSpPr/>
          <p:nvPr/>
        </p:nvSpPr>
        <p:spPr>
          <a:xfrm>
            <a:off x="3101540" y="3543063"/>
            <a:ext cx="661012" cy="67478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/>
              <a:t>=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D5E138A-E070-4BE1-AF4E-4BFD6614E202}"/>
              </a:ext>
            </a:extLst>
          </p:cNvPr>
          <p:cNvSpPr/>
          <p:nvPr/>
        </p:nvSpPr>
        <p:spPr>
          <a:xfrm>
            <a:off x="3101540" y="4381041"/>
            <a:ext cx="661012" cy="67478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/>
              <a:t>&lt;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4912059-3A2E-4B23-9189-60DD6E368008}"/>
              </a:ext>
            </a:extLst>
          </p:cNvPr>
          <p:cNvSpPr/>
          <p:nvPr/>
        </p:nvSpPr>
        <p:spPr>
          <a:xfrm>
            <a:off x="9006581" y="2561508"/>
            <a:ext cx="661012" cy="67478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/>
              <a:t>=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18671CE-E522-4931-9ED5-507C11B89843}"/>
              </a:ext>
            </a:extLst>
          </p:cNvPr>
          <p:cNvSpPr/>
          <p:nvPr/>
        </p:nvSpPr>
        <p:spPr>
          <a:xfrm>
            <a:off x="9006581" y="3390527"/>
            <a:ext cx="661012" cy="67478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/>
              <a:t>&gt;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27A1E78-ABA9-454F-A621-6739BA7F3D04}"/>
              </a:ext>
            </a:extLst>
          </p:cNvPr>
          <p:cNvSpPr/>
          <p:nvPr/>
        </p:nvSpPr>
        <p:spPr>
          <a:xfrm>
            <a:off x="9006581" y="4256083"/>
            <a:ext cx="661012" cy="67478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/>
              <a:t>&gt;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36A9C7-11A8-416A-82BE-6447A0697F6A}"/>
              </a:ext>
            </a:extLst>
          </p:cNvPr>
          <p:cNvSpPr txBox="1"/>
          <p:nvPr/>
        </p:nvSpPr>
        <p:spPr>
          <a:xfrm>
            <a:off x="4169101" y="314903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125EE08-16CB-4E7E-B534-530AAA3F10BF}"/>
              </a:ext>
            </a:extLst>
          </p:cNvPr>
          <p:cNvSpPr txBox="1"/>
          <p:nvPr/>
        </p:nvSpPr>
        <p:spPr>
          <a:xfrm>
            <a:off x="4364021" y="398701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9C7006-8EFC-4ADF-874B-7C33690F3E2E}"/>
              </a:ext>
            </a:extLst>
          </p:cNvPr>
          <p:cNvSpPr txBox="1"/>
          <p:nvPr/>
        </p:nvSpPr>
        <p:spPr>
          <a:xfrm>
            <a:off x="4146898" y="4816394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2C6FCBF-0A66-4741-9EB5-50B884355BEA}"/>
              </a:ext>
            </a:extLst>
          </p:cNvPr>
          <p:cNvSpPr txBox="1"/>
          <p:nvPr/>
        </p:nvSpPr>
        <p:spPr>
          <a:xfrm>
            <a:off x="8109382" y="3081398"/>
            <a:ext cx="277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0D6A90-BEB2-4656-8AA6-9EE2369CE943}"/>
              </a:ext>
            </a:extLst>
          </p:cNvPr>
          <p:cNvSpPr txBox="1"/>
          <p:nvPr/>
        </p:nvSpPr>
        <p:spPr>
          <a:xfrm>
            <a:off x="8109382" y="388045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AAECF7D-DE48-429E-BC4F-C1DE1AFDB8D2}"/>
              </a:ext>
            </a:extLst>
          </p:cNvPr>
          <p:cNvSpPr txBox="1"/>
          <p:nvPr/>
        </p:nvSpPr>
        <p:spPr>
          <a:xfrm>
            <a:off x="8217824" y="467951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95799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engineering drawing&#10;&#10;Description automatically generated">
            <a:extLst>
              <a:ext uri="{FF2B5EF4-FFF2-40B4-BE49-F238E27FC236}">
                <a16:creationId xmlns:a16="http://schemas.microsoft.com/office/drawing/2014/main" id="{52494519-95DA-4281-A870-5F13E3591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1697" y="851798"/>
            <a:ext cx="5657696" cy="4267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5424C22-BC5B-449F-B838-73493FB56F18}"/>
              </a:ext>
            </a:extLst>
          </p:cNvPr>
          <p:cNvSpPr/>
          <p:nvPr/>
        </p:nvSpPr>
        <p:spPr>
          <a:xfrm>
            <a:off x="756442" y="1773145"/>
            <a:ext cx="669851" cy="669932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DE2666-54DD-4445-8515-A247A5396747}"/>
              </a:ext>
            </a:extLst>
          </p:cNvPr>
          <p:cNvSpPr txBox="1"/>
          <p:nvPr/>
        </p:nvSpPr>
        <p:spPr>
          <a:xfrm>
            <a:off x="1565293" y="1754168"/>
            <a:ext cx="1189741" cy="707886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/>
              <a:t>Số</a:t>
            </a:r>
            <a:r>
              <a:rPr lang="en-US" sz="4000" dirty="0"/>
              <a:t> ?</a:t>
            </a:r>
          </a:p>
        </p:txBody>
      </p:sp>
      <p:pic>
        <p:nvPicPr>
          <p:cNvPr id="6" name="Picture 2" descr="C:\Users\TUAN\Downloads\Luyện tập 1.png">
            <a:extLst>
              <a:ext uri="{FF2B5EF4-FFF2-40B4-BE49-F238E27FC236}">
                <a16:creationId xmlns:a16="http://schemas.microsoft.com/office/drawing/2014/main" id="{7C0B5E2F-CD10-4DC2-AEEA-4EDB46E11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229" y="603734"/>
            <a:ext cx="2230362" cy="991397"/>
          </a:xfrm>
          <a:prstGeom prst="rect">
            <a:avLst/>
          </a:prstGeom>
          <a:noFill/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8F958BE-BFD6-426D-AD6A-07613CA2C25A}"/>
              </a:ext>
            </a:extLst>
          </p:cNvPr>
          <p:cNvSpPr/>
          <p:nvPr/>
        </p:nvSpPr>
        <p:spPr>
          <a:xfrm>
            <a:off x="3880884" y="5268678"/>
            <a:ext cx="871869" cy="7375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662E633-0F42-456E-94C4-0D30737EA2B0}"/>
              </a:ext>
            </a:extLst>
          </p:cNvPr>
          <p:cNvSpPr/>
          <p:nvPr/>
        </p:nvSpPr>
        <p:spPr>
          <a:xfrm>
            <a:off x="5904612" y="5268678"/>
            <a:ext cx="871869" cy="7375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63D7C30-9A2C-4E2D-A99B-8238F0422B3D}"/>
              </a:ext>
            </a:extLst>
          </p:cNvPr>
          <p:cNvSpPr/>
          <p:nvPr/>
        </p:nvSpPr>
        <p:spPr>
          <a:xfrm>
            <a:off x="7928340" y="5268678"/>
            <a:ext cx="871869" cy="7375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7EF2E5-0415-4994-817A-DFD14BA0405F}"/>
              </a:ext>
            </a:extLst>
          </p:cNvPr>
          <p:cNvSpPr txBox="1"/>
          <p:nvPr/>
        </p:nvSpPr>
        <p:spPr>
          <a:xfrm>
            <a:off x="5084133" y="5201485"/>
            <a:ext cx="7336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-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69D64A-0B43-4FCB-8FD3-B8C01D8B5C26}"/>
              </a:ext>
            </a:extLst>
          </p:cNvPr>
          <p:cNvSpPr txBox="1"/>
          <p:nvPr/>
        </p:nvSpPr>
        <p:spPr>
          <a:xfrm>
            <a:off x="7104319" y="5236761"/>
            <a:ext cx="7336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=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58A1386-93E7-4721-946F-08F7DBFB770F}"/>
              </a:ext>
            </a:extLst>
          </p:cNvPr>
          <p:cNvSpPr/>
          <p:nvPr/>
        </p:nvSpPr>
        <p:spPr>
          <a:xfrm>
            <a:off x="5904612" y="5268678"/>
            <a:ext cx="871869" cy="737524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chemeClr val="tx1"/>
                </a:solidFill>
              </a:rPr>
              <a:t>3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03A2952-E348-41BC-9AF0-54D2835140B5}"/>
              </a:ext>
            </a:extLst>
          </p:cNvPr>
          <p:cNvSpPr/>
          <p:nvPr/>
        </p:nvSpPr>
        <p:spPr>
          <a:xfrm>
            <a:off x="7928340" y="5268678"/>
            <a:ext cx="871869" cy="737524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dirty="0">
                <a:solidFill>
                  <a:schemeClr val="tx1"/>
                </a:solidFill>
              </a:rPr>
              <a:t>5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66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252" y="1830260"/>
            <a:ext cx="10515194" cy="1325512"/>
          </a:xfrm>
        </p:spPr>
        <p:txBody>
          <a:bodyPr>
            <a:normAutofit/>
          </a:bodyPr>
          <a:lstStyle/>
          <a:p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599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599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599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599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7052F-57EE-4025-9847-16EE610FAB80}"/>
              </a:ext>
            </a:extLst>
          </p:cNvPr>
          <p:cNvSpPr txBox="1"/>
          <p:nvPr/>
        </p:nvSpPr>
        <p:spPr>
          <a:xfrm>
            <a:off x="8942494" y="6580881"/>
            <a:ext cx="32492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47"/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599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156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83</Words>
  <Application>Microsoft Office PowerPoint</Application>
  <PresentationFormat>Widescreen</PresentationFormat>
  <Paragraphs>47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等线</vt:lpstr>
      <vt:lpstr>Microsoft YaHei</vt:lpstr>
      <vt:lpstr>Arial</vt:lpstr>
      <vt:lpstr>Arial-Rounded</vt:lpstr>
      <vt:lpstr>Calibri</vt:lpstr>
      <vt:lpstr>UTM Avo</vt:lpstr>
      <vt:lpstr>5_Office Theme</vt:lpstr>
      <vt:lpstr>自定义设计方案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Nguyễn Thị Thúy Hồng</cp:lastModifiedBy>
  <cp:revision>33</cp:revision>
  <dcterms:created xsi:type="dcterms:W3CDTF">2021-07-24T01:07:49Z</dcterms:created>
  <dcterms:modified xsi:type="dcterms:W3CDTF">2021-12-21T13:58:03Z</dcterms:modified>
</cp:coreProperties>
</file>