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8"/>
  </p:notesMasterIdLst>
  <p:handoutMasterIdLst>
    <p:handoutMasterId r:id="rId29"/>
  </p:handoutMasterIdLst>
  <p:sldIdLst>
    <p:sldId id="2007577112" r:id="rId5"/>
    <p:sldId id="200757711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114" r:id="rId14"/>
    <p:sldId id="308" r:id="rId15"/>
    <p:sldId id="315" r:id="rId16"/>
    <p:sldId id="326" r:id="rId17"/>
    <p:sldId id="327" r:id="rId18"/>
    <p:sldId id="328" r:id="rId19"/>
    <p:sldId id="264" r:id="rId20"/>
    <p:sldId id="329" r:id="rId21"/>
    <p:sldId id="330" r:id="rId22"/>
    <p:sldId id="331" r:id="rId23"/>
    <p:sldId id="332" r:id="rId24"/>
    <p:sldId id="325" r:id="rId25"/>
    <p:sldId id="318" r:id="rId26"/>
    <p:sldId id="20075771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1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24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71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66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9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71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0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26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7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21" Type="http://schemas.openxmlformats.org/officeDocument/2006/relationships/image" Target="../media/image44.png"/><Relationship Id="rId34" Type="http://schemas.microsoft.com/office/2007/relationships/hdphoto" Target="../media/hdphoto14.wdp"/><Relationship Id="rId7" Type="http://schemas.openxmlformats.org/officeDocument/2006/relationships/image" Target="../media/image37.png"/><Relationship Id="rId12" Type="http://schemas.microsoft.com/office/2007/relationships/hdphoto" Target="../media/hdphoto6.wdp"/><Relationship Id="rId17" Type="http://schemas.openxmlformats.org/officeDocument/2006/relationships/image" Target="../media/image42.png"/><Relationship Id="rId25" Type="http://schemas.openxmlformats.org/officeDocument/2006/relationships/slide" Target="slide9.xml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slide" Target="slide5.xml"/><Relationship Id="rId28" Type="http://schemas.openxmlformats.org/officeDocument/2006/relationships/image" Target="../media/image46.GIF"/><Relationship Id="rId36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43.png"/><Relationship Id="rId31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3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45.png"/><Relationship Id="rId30" Type="http://schemas.microsoft.com/office/2007/relationships/hdphoto" Target="../media/hdphoto12.wdp"/><Relationship Id="rId35" Type="http://schemas.openxmlformats.org/officeDocument/2006/relationships/image" Target="../media/image50.png"/><Relationship Id="rId8" Type="http://schemas.microsoft.com/office/2007/relationships/hdphoto" Target="../media/hdphoto4.wdp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10146" y="1929855"/>
            <a:ext cx="8370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4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Số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0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trong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phép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trừ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1" y="952658"/>
            <a:ext cx="2030996" cy="1015498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30886" y="2319360"/>
            <a:ext cx="54470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cs typeface="Lato" panose="020F0502020204030203" pitchFamily="34" charset="0"/>
              </a:rPr>
              <a:t>a) </a:t>
            </a:r>
            <a:r>
              <a:rPr lang="en-GB" sz="2800" b="1" dirty="0" err="1">
                <a:cs typeface="Lato" panose="020F0502020204030203" pitchFamily="34" charset="0"/>
              </a:rPr>
              <a:t>Vớt</a:t>
            </a:r>
            <a:r>
              <a:rPr lang="en-GB" sz="2800" b="1" dirty="0"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còn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lại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mấy</a:t>
            </a:r>
            <a:r>
              <a:rPr lang="en-GB" sz="2800" b="1" dirty="0"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068380" y="3749224"/>
            <a:ext cx="776422" cy="776493"/>
            <a:chOff x="1975996" y="3646349"/>
            <a:chExt cx="446022" cy="44606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68380" y="3743153"/>
            <a:ext cx="776422" cy="788637"/>
            <a:chOff x="1975996" y="3646349"/>
            <a:chExt cx="446022" cy="453039"/>
          </a:xfrm>
        </p:grpSpPr>
        <p:sp>
          <p:nvSpPr>
            <p:cNvPr id="4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47782" y="3733447"/>
            <a:ext cx="776422" cy="808049"/>
            <a:chOff x="1975996" y="3646349"/>
            <a:chExt cx="446022" cy="464190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67205" y="3743151"/>
            <a:ext cx="776422" cy="788638"/>
            <a:chOff x="1975996" y="3646349"/>
            <a:chExt cx="446022" cy="453040"/>
          </a:xfrm>
          <a:noFill/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1</a:t>
              </a:r>
            </a:p>
          </p:txBody>
        </p:sp>
      </p:grpSp>
      <p:pic>
        <p:nvPicPr>
          <p:cNvPr id="2053" name="Picture 5" descr="F:\AAA-LÀM ẢNH SLIDE\Bai11-KP3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7304" y="2413591"/>
            <a:ext cx="4767935" cy="2915708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2991087" y="3565237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cs typeface="Lato Heavy" pitchFamily="34" charset="0"/>
              </a:rPr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88221" y="3606259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cs typeface="Lato" pitchFamily="34" charset="0"/>
              </a:rPr>
              <a:t>=</a:t>
            </a:r>
          </a:p>
        </p:txBody>
      </p:sp>
      <p:sp>
        <p:nvSpPr>
          <p:cNvPr id="58" name="Flowchart: Alternate Process 57"/>
          <p:cNvSpPr/>
          <p:nvPr/>
        </p:nvSpPr>
        <p:spPr>
          <a:xfrm>
            <a:off x="1802032" y="3401631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5949" y="1876083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b)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4" name="Picture 6" descr="F:\AAA-LÀM ẢNH SLIDE\Bai11-KP3-b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0"/>
            <a:ext cx="5606373" cy="3424763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425070" y="3650142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25070" y="3644071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04472" y="3634365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23895" y="3644069"/>
            <a:ext cx="776422" cy="788638"/>
            <a:chOff x="1975996" y="3646349"/>
            <a:chExt cx="446022" cy="453040"/>
          </a:xfrm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47777" y="3466155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44911" y="3507177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158722" y="3302549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694677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4804" y="2059630"/>
            <a:ext cx="610850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c)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7" descr="F:\AAA-LÀM ẢNH SLIDE\Bai11-KP3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853" y="2051365"/>
            <a:ext cx="5606373" cy="3418902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353810" y="3776593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3810" y="3770522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33212" y="3760816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52635" y="3770520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76517" y="359260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73651" y="3633628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087462" y="3429000"/>
            <a:ext cx="4340034" cy="1426861"/>
          </a:xfrm>
          <a:prstGeom prst="flowChartAlternateProcess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6" y="707059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0711" y="2084241"/>
            <a:ext cx="4489013" cy="765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latin typeface="+mj-lt"/>
                <a:cs typeface="Lato" panose="020F0502020204030203" pitchFamily="34" charset="0"/>
              </a:rPr>
              <a:t>d)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6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1"/>
            <a:ext cx="5606373" cy="3416303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499498" y="4077375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9498" y="4071304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78900" y="4061598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98323" y="4071302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422205" y="389338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9339" y="393441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233150" y="372978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2" y="755890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7" y="678841"/>
            <a:ext cx="3096032" cy="1548017"/>
          </a:xfrm>
          <a:prstGeom prst="rect">
            <a:avLst/>
          </a:prstGeom>
        </p:spPr>
      </p:pic>
      <p:pic>
        <p:nvPicPr>
          <p:cNvPr id="3077" name="Picture 5" descr="F:\AAA-PDF-SGK\PNG\Bai11-HĐ3-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17171" t="19999" r="73714" b="68180"/>
          <a:stretch/>
        </p:blipFill>
        <p:spPr bwMode="auto">
          <a:xfrm>
            <a:off x="2179674" y="2942884"/>
            <a:ext cx="1337215" cy="2340128"/>
          </a:xfrm>
          <a:prstGeom prst="rect">
            <a:avLst/>
          </a:prstGeom>
          <a:noFill/>
        </p:spPr>
      </p:pic>
      <p:pic>
        <p:nvPicPr>
          <p:cNvPr id="8" name="Picture 5" descr="F:\AAA-PDF-SGK\PNG\Bai11-HĐ3-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35939" t="19999" r="56084" b="68180"/>
          <a:stretch/>
        </p:blipFill>
        <p:spPr bwMode="auto">
          <a:xfrm>
            <a:off x="4232069" y="2942884"/>
            <a:ext cx="1170064" cy="2340128"/>
          </a:xfrm>
          <a:prstGeom prst="rect">
            <a:avLst/>
          </a:prstGeom>
          <a:noFill/>
        </p:spPr>
      </p:pic>
      <p:pic>
        <p:nvPicPr>
          <p:cNvPr id="13" name="Picture 5" descr="F:\AAA-PDF-SGK\PNG\Bai11-HĐ3-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4170" t="19999" r="36713" b="68180"/>
          <a:stretch/>
        </p:blipFill>
        <p:spPr bwMode="auto">
          <a:xfrm>
            <a:off x="6136838" y="2942884"/>
            <a:ext cx="1337215" cy="2340128"/>
          </a:xfrm>
          <a:prstGeom prst="rect">
            <a:avLst/>
          </a:prstGeom>
          <a:noFill/>
        </p:spPr>
      </p:pic>
      <p:pic>
        <p:nvPicPr>
          <p:cNvPr id="14" name="Picture 5" descr="F:\AAA-PDF-SGK\PNG\Bai11-HĐ3-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72395" t="19999" r="18489" b="68180"/>
          <a:stretch/>
        </p:blipFill>
        <p:spPr bwMode="auto">
          <a:xfrm>
            <a:off x="8086881" y="2942884"/>
            <a:ext cx="1337215" cy="2340128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84668" y="2226858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cs typeface="Lato" panose="020F0502020204030203" pitchFamily="34" charset="0"/>
              </a:rPr>
              <a:t>Tính</a:t>
            </a:r>
            <a:r>
              <a:rPr lang="en-GB" sz="3200" b="1" dirty="0">
                <a:solidFill>
                  <a:prstClr val="black"/>
                </a:solidFill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cs typeface="Lato" panose="020F0502020204030203" pitchFamily="34" charset="0"/>
              </a:rPr>
              <a:t>nhẩm</a:t>
            </a:r>
            <a:r>
              <a:rPr lang="en-GB" sz="3200" b="1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17176" t="19999" r="74480" b="68180"/>
          <a:stretch/>
        </p:blipFill>
        <p:spPr bwMode="auto">
          <a:xfrm>
            <a:off x="3749353" y="2034313"/>
            <a:ext cx="2069445" cy="446950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2" y="163850"/>
            <a:ext cx="3117834" cy="1558918"/>
          </a:xfrm>
          <a:prstGeom prst="rect">
            <a:avLst/>
          </a:prstGeom>
        </p:spPr>
      </p:pic>
      <p:grpSp>
        <p:nvGrpSpPr>
          <p:cNvPr id="149" name="Group 148"/>
          <p:cNvGrpSpPr/>
          <p:nvPr/>
        </p:nvGrpSpPr>
        <p:grpSpPr>
          <a:xfrm>
            <a:off x="5767130" y="2200849"/>
            <a:ext cx="1856033" cy="1200007"/>
            <a:chOff x="3787699" y="1611737"/>
            <a:chExt cx="989112" cy="639505"/>
          </a:xfrm>
        </p:grpSpPr>
        <p:grpSp>
          <p:nvGrpSpPr>
            <p:cNvPr id="150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152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5767130" y="3648382"/>
            <a:ext cx="1856033" cy="1200007"/>
            <a:chOff x="3787699" y="1611737"/>
            <a:chExt cx="989112" cy="639505"/>
          </a:xfrm>
        </p:grpSpPr>
        <p:grpSp>
          <p:nvGrpSpPr>
            <p:cNvPr id="200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202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0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201" name="TextBox 200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5767130" y="5095916"/>
            <a:ext cx="1856033" cy="1200007"/>
            <a:chOff x="3787699" y="1611737"/>
            <a:chExt cx="989112" cy="639505"/>
          </a:xfrm>
        </p:grpSpPr>
        <p:grpSp>
          <p:nvGrpSpPr>
            <p:cNvPr id="220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222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sp>
          <p:nvSpPr>
            <p:cNvPr id="221" name="TextBox 220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sp>
        <p:nvSpPr>
          <p:cNvPr id="64" name="Action Button: Home 63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04846" y="1694651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58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36029" t="19999" r="55627" b="68180"/>
          <a:stretch/>
        </p:blipFill>
        <p:spPr bwMode="auto">
          <a:xfrm>
            <a:off x="3877687" y="1978101"/>
            <a:ext cx="2069561" cy="4469756"/>
          </a:xfrm>
          <a:prstGeom prst="rect">
            <a:avLst/>
          </a:prstGeom>
          <a:noFill/>
        </p:spPr>
      </p:pic>
      <p:sp>
        <p:nvSpPr>
          <p:cNvPr id="64" name="Action Button: Home 63">
            <a:hlinkClick r:id="rId3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820598" y="2144885"/>
            <a:ext cx="1856033" cy="1200007"/>
            <a:chOff x="3787699" y="1611737"/>
            <a:chExt cx="989112" cy="639505"/>
          </a:xfrm>
        </p:grpSpPr>
        <p:grpSp>
          <p:nvGrpSpPr>
            <p:cNvPr id="66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6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4</a:t>
                </a: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820598" y="3592419"/>
            <a:ext cx="1856033" cy="1200007"/>
            <a:chOff x="3787699" y="1611737"/>
            <a:chExt cx="989112" cy="639505"/>
          </a:xfrm>
        </p:grpSpPr>
        <p:grpSp>
          <p:nvGrpSpPr>
            <p:cNvPr id="71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7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820598" y="5039952"/>
            <a:ext cx="1856033" cy="1200007"/>
            <a:chOff x="3787699" y="1611737"/>
            <a:chExt cx="989112" cy="639505"/>
          </a:xfrm>
        </p:grpSpPr>
        <p:grpSp>
          <p:nvGrpSpPr>
            <p:cNvPr id="76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7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4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55" y="67036"/>
            <a:ext cx="2560032" cy="128001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36262" y="1451112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4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54997" t="19999" r="37420" b="68180"/>
          <a:stretch/>
        </p:blipFill>
        <p:spPr bwMode="auto">
          <a:xfrm>
            <a:off x="3507888" y="1615098"/>
            <a:ext cx="1883945" cy="4475754"/>
          </a:xfrm>
          <a:prstGeom prst="rect">
            <a:avLst/>
          </a:prstGeom>
          <a:noFill/>
        </p:spPr>
      </p:pic>
      <p:sp>
        <p:nvSpPr>
          <p:cNvPr id="64" name="Action Button: Home 63">
            <a:hlinkClick r:id="rId3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683182" y="1753184"/>
            <a:ext cx="1856033" cy="1200007"/>
            <a:chOff x="3787699" y="1611737"/>
            <a:chExt cx="989112" cy="639505"/>
          </a:xfrm>
        </p:grpSpPr>
        <p:grpSp>
          <p:nvGrpSpPr>
            <p:cNvPr id="81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8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683182" y="3200718"/>
            <a:ext cx="1856033" cy="1200007"/>
            <a:chOff x="3787699" y="1611737"/>
            <a:chExt cx="989112" cy="639505"/>
          </a:xfrm>
        </p:grpSpPr>
        <p:grpSp>
          <p:nvGrpSpPr>
            <p:cNvPr id="86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8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683182" y="4648251"/>
            <a:ext cx="1856033" cy="1200007"/>
            <a:chOff x="3787699" y="1611737"/>
            <a:chExt cx="989112" cy="639505"/>
          </a:xfrm>
        </p:grpSpPr>
        <p:grpSp>
          <p:nvGrpSpPr>
            <p:cNvPr id="91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9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9" y="26217"/>
            <a:ext cx="2572028" cy="128601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03670" y="1278239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47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11: PHÉP TRỪ TRONG PHẠM VI 10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5" descr="F:\AAA-PDF-SGK\PNG\Bai11-HĐ3-1.png"/>
          <p:cNvPicPr>
            <a:picLocks noChangeAspect="1" noChangeArrowheads="1"/>
          </p:cNvPicPr>
          <p:nvPr/>
        </p:nvPicPr>
        <p:blipFill rotWithShape="1">
          <a:blip r:embed="rId2"/>
          <a:srcRect l="72436" t="19999" r="18459" b="68180"/>
          <a:stretch/>
        </p:blipFill>
        <p:spPr bwMode="auto">
          <a:xfrm>
            <a:off x="3942228" y="1860006"/>
            <a:ext cx="2257577" cy="4469507"/>
          </a:xfrm>
          <a:prstGeom prst="rect">
            <a:avLst/>
          </a:prstGeom>
          <a:noFill/>
        </p:spPr>
      </p:pic>
      <p:sp>
        <p:nvSpPr>
          <p:cNvPr id="19" name="Action Button: Home 18">
            <a:hlinkClick r:id="rId3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29157" y="2026540"/>
            <a:ext cx="1856033" cy="1200007"/>
            <a:chOff x="3787699" y="1611737"/>
            <a:chExt cx="989112" cy="639505"/>
          </a:xfrm>
        </p:grpSpPr>
        <p:grpSp>
          <p:nvGrpSpPr>
            <p:cNvPr id="21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2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29157" y="3474073"/>
            <a:ext cx="1856033" cy="1200007"/>
            <a:chOff x="3787699" y="1611737"/>
            <a:chExt cx="989112" cy="639505"/>
          </a:xfrm>
        </p:grpSpPr>
        <p:grpSp>
          <p:nvGrpSpPr>
            <p:cNvPr id="26" name="Group 138"/>
            <p:cNvGrpSpPr/>
            <p:nvPr/>
          </p:nvGrpSpPr>
          <p:grpSpPr>
            <a:xfrm>
              <a:off x="4249677" y="1667192"/>
              <a:ext cx="527134" cy="551938"/>
              <a:chOff x="1957126" y="3646349"/>
              <a:chExt cx="446022" cy="467010"/>
            </a:xfrm>
            <a:solidFill>
              <a:schemeClr val="bg1"/>
            </a:solidFill>
          </p:grpSpPr>
          <p:sp>
            <p:nvSpPr>
              <p:cNvPr id="28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984" y="3679452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0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29157" y="4921607"/>
            <a:ext cx="1856033" cy="1200007"/>
            <a:chOff x="3787699" y="1611737"/>
            <a:chExt cx="989112" cy="639505"/>
          </a:xfrm>
        </p:grpSpPr>
        <p:grpSp>
          <p:nvGrpSpPr>
            <p:cNvPr id="31" name="Group 138"/>
            <p:cNvGrpSpPr/>
            <p:nvPr/>
          </p:nvGrpSpPr>
          <p:grpSpPr>
            <a:xfrm>
              <a:off x="4249677" y="1667193"/>
              <a:ext cx="527134" cy="557442"/>
              <a:chOff x="1957126" y="3646349"/>
              <a:chExt cx="446022" cy="471667"/>
            </a:xfrm>
            <a:solidFill>
              <a:schemeClr val="bg1"/>
            </a:solidFill>
          </p:grpSpPr>
          <p:sp>
            <p:nvSpPr>
              <p:cNvPr id="33" name="Rounded Rectangle 3"/>
              <p:cNvSpPr/>
              <p:nvPr/>
            </p:nvSpPr>
            <p:spPr>
              <a:xfrm>
                <a:off x="1957126" y="3646349"/>
                <a:ext cx="446022" cy="446024"/>
              </a:xfrm>
              <a:prstGeom prst="roundRect">
                <a:avLst/>
              </a:prstGeom>
              <a:solidFill>
                <a:srgbClr val="3B6BDD"/>
              </a:solidFill>
              <a:ln w="28575">
                <a:solidFill>
                  <a:srgbClr val="3B6B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1863" y="3684109"/>
                <a:ext cx="259502" cy="433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5865" b="1" dirty="0">
                    <a:solidFill>
                      <a:prstClr val="white"/>
                    </a:solidFill>
                    <a:latin typeface="+mj-lt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787699" y="1611737"/>
              <a:ext cx="343587" cy="63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srgbClr val="3B6BDD"/>
                  </a:solidFill>
                  <a:latin typeface="+mj-lt"/>
                  <a:cs typeface="Lato" pitchFamily="34" charset="0"/>
                </a:rPr>
                <a:t>=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31" y="54933"/>
            <a:ext cx="2922067" cy="1461035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84836" y="1539207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nhẩm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6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36064" t="39090" r="46368" b="52492"/>
          <a:stretch>
            <a:fillRect/>
          </a:stretch>
        </p:blipFill>
        <p:spPr bwMode="auto">
          <a:xfrm>
            <a:off x="3251697" y="2387386"/>
            <a:ext cx="2767013" cy="17887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" y="253491"/>
            <a:ext cx="2437248" cy="1218625"/>
          </a:xfrm>
          <a:prstGeom prst="rect">
            <a:avLst/>
          </a:prstGeom>
        </p:spPr>
      </p:pic>
      <p:pic>
        <p:nvPicPr>
          <p:cNvPr id="49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17175" t="48674" r="65688" b="41817"/>
          <a:stretch>
            <a:fillRect/>
          </a:stretch>
        </p:blipFill>
        <p:spPr bwMode="auto">
          <a:xfrm>
            <a:off x="277221" y="4409705"/>
            <a:ext cx="2699328" cy="2020713"/>
          </a:xfrm>
          <a:prstGeom prst="rect">
            <a:avLst/>
          </a:prstGeom>
          <a:noFill/>
        </p:spPr>
      </p:pic>
      <p:pic>
        <p:nvPicPr>
          <p:cNvPr id="50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36064" t="48674" r="46368" b="41817"/>
          <a:stretch>
            <a:fillRect/>
          </a:stretch>
        </p:blipFill>
        <p:spPr bwMode="auto">
          <a:xfrm>
            <a:off x="3251540" y="4409664"/>
            <a:ext cx="2767327" cy="2020754"/>
          </a:xfrm>
          <a:prstGeom prst="rect">
            <a:avLst/>
          </a:prstGeom>
          <a:noFill/>
        </p:spPr>
      </p:pic>
      <p:pic>
        <p:nvPicPr>
          <p:cNvPr id="51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54096" t="48674" r="27563" b="41817"/>
          <a:stretch>
            <a:fillRect/>
          </a:stretch>
        </p:blipFill>
        <p:spPr bwMode="auto">
          <a:xfrm>
            <a:off x="6089727" y="4409664"/>
            <a:ext cx="2890208" cy="2020754"/>
          </a:xfrm>
          <a:prstGeom prst="rect">
            <a:avLst/>
          </a:prstGeom>
          <a:noFill/>
        </p:spPr>
      </p:pic>
      <p:pic>
        <p:nvPicPr>
          <p:cNvPr id="52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72900" t="48674" r="9814" b="41817"/>
          <a:stretch>
            <a:fillRect/>
          </a:stretch>
        </p:blipFill>
        <p:spPr bwMode="auto">
          <a:xfrm>
            <a:off x="9051825" y="4409664"/>
            <a:ext cx="2722949" cy="2020754"/>
          </a:xfrm>
          <a:prstGeom prst="rect">
            <a:avLst/>
          </a:prstGeom>
          <a:noFill/>
        </p:spPr>
      </p:pic>
      <p:pic>
        <p:nvPicPr>
          <p:cNvPr id="18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17175" t="39130" r="64400" b="52492"/>
          <a:stretch>
            <a:fillRect/>
          </a:stretch>
        </p:blipFill>
        <p:spPr bwMode="auto">
          <a:xfrm>
            <a:off x="277368" y="2387386"/>
            <a:ext cx="2901868" cy="178048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435878" y="3747926"/>
            <a:ext cx="1896159" cy="9648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3575" y="3910374"/>
            <a:ext cx="1759954" cy="9039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54096" t="39090" r="27048" b="52492"/>
          <a:stretch>
            <a:fillRect/>
          </a:stretch>
        </p:blipFill>
        <p:spPr bwMode="auto">
          <a:xfrm>
            <a:off x="6009744" y="2441534"/>
            <a:ext cx="2970191" cy="1788796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7901737" y="3910375"/>
            <a:ext cx="1675818" cy="1362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F:\AAA-PDF-SGK\PNG\Bai11-HĐ3-2.png"/>
          <p:cNvPicPr>
            <a:picLocks noChangeAspect="1" noChangeArrowheads="1"/>
          </p:cNvPicPr>
          <p:nvPr/>
        </p:nvPicPr>
        <p:blipFill>
          <a:blip r:embed="rId2" cstate="print"/>
          <a:srcRect l="72772" t="39090" r="9814" b="52492"/>
          <a:stretch>
            <a:fillRect/>
          </a:stretch>
        </p:blipFill>
        <p:spPr bwMode="auto">
          <a:xfrm>
            <a:off x="9051825" y="2445420"/>
            <a:ext cx="2743614" cy="1788758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flipH="1">
            <a:off x="8177971" y="3807522"/>
            <a:ext cx="1247238" cy="1270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4844" y="1573680"/>
            <a:ext cx="689271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Hai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F5A6A-8166-4687-970D-B33961308C44}"/>
              </a:ext>
            </a:extLst>
          </p:cNvPr>
          <p:cNvSpPr txBox="1"/>
          <p:nvPr/>
        </p:nvSpPr>
        <p:spPr>
          <a:xfrm>
            <a:off x="1327610" y="333593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22A820-BADE-40BA-B763-70EE4AA9C31A}"/>
              </a:ext>
            </a:extLst>
          </p:cNvPr>
          <p:cNvSpPr txBox="1"/>
          <p:nvPr/>
        </p:nvSpPr>
        <p:spPr>
          <a:xfrm>
            <a:off x="4399763" y="3424760"/>
            <a:ext cx="35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7C349-179D-442C-A17C-515810443CCF}"/>
              </a:ext>
            </a:extLst>
          </p:cNvPr>
          <p:cNvSpPr txBox="1"/>
          <p:nvPr/>
        </p:nvSpPr>
        <p:spPr>
          <a:xfrm>
            <a:off x="7261977" y="34843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94D0A7-9755-491A-92A4-87B59F4D699E}"/>
              </a:ext>
            </a:extLst>
          </p:cNvPr>
          <p:cNvSpPr txBox="1"/>
          <p:nvPr/>
        </p:nvSpPr>
        <p:spPr>
          <a:xfrm>
            <a:off x="10213868" y="3457416"/>
            <a:ext cx="357934" cy="64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308D6-1393-4F16-B988-C677E8A4289E}"/>
              </a:ext>
            </a:extLst>
          </p:cNvPr>
          <p:cNvSpPr txBox="1"/>
          <p:nvPr/>
        </p:nvSpPr>
        <p:spPr>
          <a:xfrm>
            <a:off x="1330137" y="55183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2B27C-334D-4F40-8338-15E97DE5AC7B}"/>
              </a:ext>
            </a:extLst>
          </p:cNvPr>
          <p:cNvSpPr txBox="1"/>
          <p:nvPr/>
        </p:nvSpPr>
        <p:spPr>
          <a:xfrm>
            <a:off x="4399763" y="551829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257471-C9B6-4DB3-A9B6-2C68A32FE778}"/>
              </a:ext>
            </a:extLst>
          </p:cNvPr>
          <p:cNvSpPr txBox="1"/>
          <p:nvPr/>
        </p:nvSpPr>
        <p:spPr>
          <a:xfrm>
            <a:off x="7255360" y="542004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51F39F-A290-4250-9755-AB3A8DE54A88}"/>
              </a:ext>
            </a:extLst>
          </p:cNvPr>
          <p:cNvSpPr txBox="1"/>
          <p:nvPr/>
        </p:nvSpPr>
        <p:spPr>
          <a:xfrm>
            <a:off x="10216395" y="542053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  <p:bldP spid="21" grpId="0"/>
      <p:bldP spid="25" grpId="0"/>
      <p:bldP spid="26" grpId="0"/>
      <p:bldP spid="29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7" y="301478"/>
            <a:ext cx="2524525" cy="12622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72" y="4731599"/>
            <a:ext cx="2111957" cy="2111957"/>
          </a:xfrm>
          <a:prstGeom prst="rect">
            <a:avLst/>
          </a:prstGeom>
        </p:spPr>
      </p:pic>
      <p:grpSp>
        <p:nvGrpSpPr>
          <p:cNvPr id="41" name="Group 13"/>
          <p:cNvGrpSpPr/>
          <p:nvPr/>
        </p:nvGrpSpPr>
        <p:grpSpPr>
          <a:xfrm>
            <a:off x="247862" y="2191508"/>
            <a:ext cx="3642824" cy="2111956"/>
            <a:chOff x="492356" y="1406284"/>
            <a:chExt cx="2591664" cy="1075467"/>
          </a:xfrm>
        </p:grpSpPr>
        <p:sp>
          <p:nvSpPr>
            <p:cNvPr id="42" name="Cloud Callout 41"/>
            <p:cNvSpPr/>
            <p:nvPr/>
          </p:nvSpPr>
          <p:spPr>
            <a:xfrm>
              <a:off x="492356" y="1406284"/>
              <a:ext cx="2591664" cy="1075467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8598" y="1650176"/>
              <a:ext cx="2435422" cy="78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còn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lại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vịt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chuồng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?</a:t>
              </a:r>
            </a:p>
          </p:txBody>
        </p:sp>
      </p:grpSp>
      <p:pic>
        <p:nvPicPr>
          <p:cNvPr id="10246" name="Picture 6" descr="F:\AAA-LÀM ẢNH SLIDE\Bai11-HĐ3-3(4)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0686" y="1699006"/>
            <a:ext cx="8002620" cy="4319673"/>
          </a:xfrm>
          <a:prstGeom prst="rect">
            <a:avLst/>
          </a:prstGeom>
          <a:noFill/>
        </p:spPr>
      </p:pic>
      <p:pic>
        <p:nvPicPr>
          <p:cNvPr id="75" name="Picture 3" descr="F:\AAA-PDF-SGK\PNG\Bai11-HĐ3-3.png"/>
          <p:cNvPicPr>
            <a:picLocks noChangeAspect="1" noChangeArrowheads="1"/>
          </p:cNvPicPr>
          <p:nvPr/>
        </p:nvPicPr>
        <p:blipFill>
          <a:blip r:embed="rId5"/>
          <a:srcRect l="44164" t="85452" r="34350" b="10000"/>
          <a:stretch>
            <a:fillRect/>
          </a:stretch>
        </p:blipFill>
        <p:spPr bwMode="auto">
          <a:xfrm>
            <a:off x="6861099" y="5203072"/>
            <a:ext cx="2854229" cy="815607"/>
          </a:xfrm>
          <a:prstGeom prst="rect">
            <a:avLst/>
          </a:prstGeom>
          <a:noFill/>
        </p:spPr>
      </p:pic>
      <p:grpSp>
        <p:nvGrpSpPr>
          <p:cNvPr id="76" name="Group 103"/>
          <p:cNvGrpSpPr/>
          <p:nvPr/>
        </p:nvGrpSpPr>
        <p:grpSpPr>
          <a:xfrm>
            <a:off x="7996078" y="5332479"/>
            <a:ext cx="548074" cy="546153"/>
            <a:chOff x="1975996" y="3637906"/>
            <a:chExt cx="446022" cy="454467"/>
          </a:xfrm>
          <a:solidFill>
            <a:schemeClr val="bg1"/>
          </a:solidFill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739" y="3637906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06"/>
          <p:cNvGrpSpPr/>
          <p:nvPr/>
        </p:nvGrpSpPr>
        <p:grpSpPr>
          <a:xfrm>
            <a:off x="7996080" y="5340959"/>
            <a:ext cx="536006" cy="54700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3B6BDD"/>
            </a:solidFill>
            <a:ln w="28575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5576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662583" y="2660724"/>
            <a:ext cx="1408836" cy="1329093"/>
            <a:chOff x="5748932" y="1996137"/>
            <a:chExt cx="1056994" cy="997166"/>
          </a:xfrm>
        </p:grpSpPr>
        <p:pic>
          <p:nvPicPr>
            <p:cNvPr id="10247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89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93" name="Group 92"/>
          <p:cNvGrpSpPr/>
          <p:nvPr/>
        </p:nvGrpSpPr>
        <p:grpSpPr>
          <a:xfrm>
            <a:off x="9595653" y="2581190"/>
            <a:ext cx="1370863" cy="1329091"/>
            <a:chOff x="7199238" y="1936466"/>
            <a:chExt cx="1028504" cy="997164"/>
          </a:xfrm>
        </p:grpSpPr>
        <p:pic>
          <p:nvPicPr>
            <p:cNvPr id="10248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2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97" name="Group 96"/>
          <p:cNvGrpSpPr/>
          <p:nvPr/>
        </p:nvGrpSpPr>
        <p:grpSpPr>
          <a:xfrm>
            <a:off x="9134894" y="3294620"/>
            <a:ext cx="1370863" cy="1329091"/>
            <a:chOff x="6853549" y="2471724"/>
            <a:chExt cx="1028504" cy="997164"/>
          </a:xfrm>
        </p:grpSpPr>
        <p:pic>
          <p:nvPicPr>
            <p:cNvPr id="94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5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4586" y="1603580"/>
            <a:ext cx="158937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5 = 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– 6 =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– 3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– 4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6193" y="1843375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– 4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324</Words>
  <Application>Microsoft Office PowerPoint</Application>
  <PresentationFormat>Widescreen</PresentationFormat>
  <Paragraphs>115</Paragraphs>
  <Slides>23</Slides>
  <Notes>1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5_Office Theme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Thúy Hồng</cp:lastModifiedBy>
  <cp:revision>30</cp:revision>
  <dcterms:created xsi:type="dcterms:W3CDTF">2021-07-24T01:07:49Z</dcterms:created>
  <dcterms:modified xsi:type="dcterms:W3CDTF">2021-12-01T10:37:40Z</dcterms:modified>
</cp:coreProperties>
</file>