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1" r:id="rId6"/>
    <p:sldId id="263" r:id="rId7"/>
    <p:sldId id="264" r:id="rId8"/>
    <p:sldId id="262" r:id="rId9"/>
    <p:sldId id="268" r:id="rId10"/>
    <p:sldId id="266" r:id="rId11"/>
    <p:sldId id="265" r:id="rId12"/>
    <p:sldId id="269" r:id="rId13"/>
    <p:sldId id="270" r:id="rId14"/>
    <p:sldId id="271" r:id="rId15"/>
    <p:sldId id="272" r:id="rId16"/>
    <p:sldId id="274" r:id="rId17"/>
    <p:sldId id="275" r:id="rId18"/>
    <p:sldId id="276" r:id="rId19"/>
    <p:sldId id="277" r:id="rId20"/>
    <p:sldId id="278" r:id="rId21"/>
    <p:sldId id="27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ABAD"/>
    <a:srgbClr val="80C0C2"/>
    <a:srgbClr val="C4E2E3"/>
    <a:srgbClr val="EDEFEE"/>
    <a:srgbClr val="DDEB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552" y="4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CFA4EA-E48D-4822-8F02-43E6A2C9FA93}"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8DBFB-6501-4DDF-9AC7-1CF18A835957}" type="slidenum">
              <a:rPr lang="en-US" smtClean="0"/>
              <a:t>‹#›</a:t>
            </a:fld>
            <a:endParaRPr lang="en-US"/>
          </a:p>
        </p:txBody>
      </p:sp>
    </p:spTree>
    <p:extLst>
      <p:ext uri="{BB962C8B-B14F-4D97-AF65-F5344CB8AC3E}">
        <p14:creationId xmlns:p14="http://schemas.microsoft.com/office/powerpoint/2010/main" val="1537966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FA4EA-E48D-4822-8F02-43E6A2C9FA93}"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8DBFB-6501-4DDF-9AC7-1CF18A835957}" type="slidenum">
              <a:rPr lang="en-US" smtClean="0"/>
              <a:t>‹#›</a:t>
            </a:fld>
            <a:endParaRPr lang="en-US"/>
          </a:p>
        </p:txBody>
      </p:sp>
    </p:spTree>
    <p:extLst>
      <p:ext uri="{BB962C8B-B14F-4D97-AF65-F5344CB8AC3E}">
        <p14:creationId xmlns:p14="http://schemas.microsoft.com/office/powerpoint/2010/main" val="853827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FA4EA-E48D-4822-8F02-43E6A2C9FA93}"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8DBFB-6501-4DDF-9AC7-1CF18A835957}" type="slidenum">
              <a:rPr lang="en-US" smtClean="0"/>
              <a:t>‹#›</a:t>
            </a:fld>
            <a:endParaRPr lang="en-US"/>
          </a:p>
        </p:txBody>
      </p:sp>
    </p:spTree>
    <p:extLst>
      <p:ext uri="{BB962C8B-B14F-4D97-AF65-F5344CB8AC3E}">
        <p14:creationId xmlns:p14="http://schemas.microsoft.com/office/powerpoint/2010/main" val="1505993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FA4EA-E48D-4822-8F02-43E6A2C9FA93}"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8DBFB-6501-4DDF-9AC7-1CF18A835957}" type="slidenum">
              <a:rPr lang="en-US" smtClean="0"/>
              <a:t>‹#›</a:t>
            </a:fld>
            <a:endParaRPr lang="en-US"/>
          </a:p>
        </p:txBody>
      </p:sp>
    </p:spTree>
    <p:extLst>
      <p:ext uri="{BB962C8B-B14F-4D97-AF65-F5344CB8AC3E}">
        <p14:creationId xmlns:p14="http://schemas.microsoft.com/office/powerpoint/2010/main" val="1817638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CFA4EA-E48D-4822-8F02-43E6A2C9FA93}"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8DBFB-6501-4DDF-9AC7-1CF18A835957}" type="slidenum">
              <a:rPr lang="en-US" smtClean="0"/>
              <a:t>‹#›</a:t>
            </a:fld>
            <a:endParaRPr lang="en-US"/>
          </a:p>
        </p:txBody>
      </p:sp>
    </p:spTree>
    <p:extLst>
      <p:ext uri="{BB962C8B-B14F-4D97-AF65-F5344CB8AC3E}">
        <p14:creationId xmlns:p14="http://schemas.microsoft.com/office/powerpoint/2010/main" val="3895676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CFA4EA-E48D-4822-8F02-43E6A2C9FA93}" type="datetimeFigureOut">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38DBFB-6501-4DDF-9AC7-1CF18A835957}" type="slidenum">
              <a:rPr lang="en-US" smtClean="0"/>
              <a:t>‹#›</a:t>
            </a:fld>
            <a:endParaRPr lang="en-US"/>
          </a:p>
        </p:txBody>
      </p:sp>
    </p:spTree>
    <p:extLst>
      <p:ext uri="{BB962C8B-B14F-4D97-AF65-F5344CB8AC3E}">
        <p14:creationId xmlns:p14="http://schemas.microsoft.com/office/powerpoint/2010/main" val="3222909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CFA4EA-E48D-4822-8F02-43E6A2C9FA93}" type="datetimeFigureOut">
              <a:rPr lang="en-US" smtClean="0"/>
              <a:t>5/2/2022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38DBFB-6501-4DDF-9AC7-1CF18A835957}" type="slidenum">
              <a:rPr lang="en-US" smtClean="0"/>
              <a:t>‹#›</a:t>
            </a:fld>
            <a:endParaRPr lang="en-US"/>
          </a:p>
        </p:txBody>
      </p:sp>
    </p:spTree>
    <p:extLst>
      <p:ext uri="{BB962C8B-B14F-4D97-AF65-F5344CB8AC3E}">
        <p14:creationId xmlns:p14="http://schemas.microsoft.com/office/powerpoint/2010/main" val="3243435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CFA4EA-E48D-4822-8F02-43E6A2C9FA93}" type="datetimeFigureOut">
              <a:rPr lang="en-US" smtClean="0"/>
              <a:t>5/2/2022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38DBFB-6501-4DDF-9AC7-1CF18A835957}" type="slidenum">
              <a:rPr lang="en-US" smtClean="0"/>
              <a:t>‹#›</a:t>
            </a:fld>
            <a:endParaRPr lang="en-US"/>
          </a:p>
        </p:txBody>
      </p:sp>
    </p:spTree>
    <p:extLst>
      <p:ext uri="{BB962C8B-B14F-4D97-AF65-F5344CB8AC3E}">
        <p14:creationId xmlns:p14="http://schemas.microsoft.com/office/powerpoint/2010/main" val="1605759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CFA4EA-E48D-4822-8F02-43E6A2C9FA93}" type="datetimeFigureOut">
              <a:rPr lang="en-US" smtClean="0"/>
              <a:t>5/2/2022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38DBFB-6501-4DDF-9AC7-1CF18A835957}" type="slidenum">
              <a:rPr lang="en-US" smtClean="0"/>
              <a:t>‹#›</a:t>
            </a:fld>
            <a:endParaRPr lang="en-US"/>
          </a:p>
        </p:txBody>
      </p:sp>
    </p:spTree>
    <p:extLst>
      <p:ext uri="{BB962C8B-B14F-4D97-AF65-F5344CB8AC3E}">
        <p14:creationId xmlns:p14="http://schemas.microsoft.com/office/powerpoint/2010/main" val="172526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CFA4EA-E48D-4822-8F02-43E6A2C9FA93}" type="datetimeFigureOut">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38DBFB-6501-4DDF-9AC7-1CF18A835957}" type="slidenum">
              <a:rPr lang="en-US" smtClean="0"/>
              <a:t>‹#›</a:t>
            </a:fld>
            <a:endParaRPr lang="en-US"/>
          </a:p>
        </p:txBody>
      </p:sp>
    </p:spTree>
    <p:extLst>
      <p:ext uri="{BB962C8B-B14F-4D97-AF65-F5344CB8AC3E}">
        <p14:creationId xmlns:p14="http://schemas.microsoft.com/office/powerpoint/2010/main" val="1852479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CFA4EA-E48D-4822-8F02-43E6A2C9FA93}" type="datetimeFigureOut">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38DBFB-6501-4DDF-9AC7-1CF18A835957}" type="slidenum">
              <a:rPr lang="en-US" smtClean="0"/>
              <a:t>‹#›</a:t>
            </a:fld>
            <a:endParaRPr lang="en-US"/>
          </a:p>
        </p:txBody>
      </p:sp>
    </p:spTree>
    <p:extLst>
      <p:ext uri="{BB962C8B-B14F-4D97-AF65-F5344CB8AC3E}">
        <p14:creationId xmlns:p14="http://schemas.microsoft.com/office/powerpoint/2010/main" val="1966938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CFA4EA-E48D-4822-8F02-43E6A2C9FA93}" type="datetimeFigureOut">
              <a:rPr lang="en-US" smtClean="0"/>
              <a:t>5/2/2022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8DBFB-6501-4DDF-9AC7-1CF18A835957}" type="slidenum">
              <a:rPr lang="en-US" smtClean="0"/>
              <a:t>‹#›</a:t>
            </a:fld>
            <a:endParaRPr lang="en-US"/>
          </a:p>
        </p:txBody>
      </p:sp>
    </p:spTree>
    <p:extLst>
      <p:ext uri="{BB962C8B-B14F-4D97-AF65-F5344CB8AC3E}">
        <p14:creationId xmlns:p14="http://schemas.microsoft.com/office/powerpoint/2010/main" val="2664332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jp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4.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2.wdp"/><Relationship Id="rId7" Type="http://schemas.openxmlformats.org/officeDocument/2006/relationships/image" Target="../media/image16.jp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4.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7082113" y="1304409"/>
            <a:ext cx="6943426" cy="5107599"/>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450" t="10867" r="12626" b="17840"/>
          <a:stretch/>
        </p:blipFill>
        <p:spPr>
          <a:xfrm>
            <a:off x="-958200" y="384313"/>
            <a:ext cx="12274575" cy="5305709"/>
          </a:xfrm>
          <a:prstGeom prst="rect">
            <a:avLst/>
          </a:prstGeom>
        </p:spPr>
      </p:pic>
      <p:pic>
        <p:nvPicPr>
          <p:cNvPr id="5" name="Picture 4"/>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t="37555" r="52250"/>
          <a:stretch/>
        </p:blipFill>
        <p:spPr>
          <a:xfrm>
            <a:off x="-958200" y="2643833"/>
            <a:ext cx="6096000" cy="448423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500" t="48222" r="62375" b="1111"/>
          <a:stretch/>
        </p:blipFill>
        <p:spPr>
          <a:xfrm>
            <a:off x="255082" y="4040627"/>
            <a:ext cx="3669435" cy="2672943"/>
          </a:xfrm>
          <a:prstGeom prst="rect">
            <a:avLst/>
          </a:prstGeom>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29167" b="98241" l="625" r="37083">
                        <a14:foregroundMark x1="5104" y1="48241" x2="6094" y2="52685"/>
                        <a14:foregroundMark x1="22240" y1="55370" x2="34479" y2="69537"/>
                        <a14:foregroundMark x1="27865" y1="56944" x2="29635" y2="75093"/>
                        <a14:foregroundMark x1="21094" y1="61111" x2="7240" y2="66204"/>
                      </a14:backgroundRemoval>
                    </a14:imgEffect>
                  </a14:imgLayer>
                </a14:imgProps>
              </a:ext>
              <a:ext uri="{28A0092B-C50C-407E-A947-70E740481C1C}">
                <a14:useLocalDpi xmlns:a14="http://schemas.microsoft.com/office/drawing/2010/main" val="0"/>
              </a:ext>
            </a:extLst>
          </a:blip>
          <a:srcRect t="29800" r="62758"/>
          <a:stretch/>
        </p:blipFill>
        <p:spPr>
          <a:xfrm rot="257365">
            <a:off x="-698953" y="-794346"/>
            <a:ext cx="3074307" cy="3259633"/>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l="35189" t="-1224" r="42311" b="32825"/>
          <a:stretch/>
        </p:blipFill>
        <p:spPr>
          <a:xfrm rot="12092228" flipH="1">
            <a:off x="-216732" y="803063"/>
            <a:ext cx="1521974" cy="2602565"/>
          </a:xfrm>
          <a:prstGeom prst="rect">
            <a:avLst/>
          </a:prstGeom>
        </p:spPr>
      </p:pic>
      <p:sp>
        <p:nvSpPr>
          <p:cNvPr id="12" name="TextBox 11"/>
          <p:cNvSpPr txBox="1"/>
          <p:nvPr/>
        </p:nvSpPr>
        <p:spPr>
          <a:xfrm flipV="1">
            <a:off x="4021015" y="2104346"/>
            <a:ext cx="4394458" cy="369332"/>
          </a:xfrm>
          <a:prstGeom prst="rect">
            <a:avLst/>
          </a:prstGeom>
          <a:noFill/>
        </p:spPr>
        <p:txBody>
          <a:bodyPr wrap="square" rtlCol="0">
            <a:spAutoFit/>
          </a:bodyPr>
          <a:lstStyle/>
          <a:p>
            <a:endParaRPr lang="en-US" dirty="0">
              <a:latin typeface="UTM Isadora" panose="02040603050506020204" pitchFamily="18" charset="0"/>
            </a:endParaRPr>
          </a:p>
        </p:txBody>
      </p:sp>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25165" t="-2918" r="33904" b="38272"/>
          <a:stretch/>
        </p:blipFill>
        <p:spPr>
          <a:xfrm>
            <a:off x="9337573" y="3058992"/>
            <a:ext cx="2871802" cy="2551304"/>
          </a:xfrm>
          <a:prstGeom prst="rect">
            <a:avLst/>
          </a:prstGeom>
        </p:spPr>
      </p:pic>
      <p:pic>
        <p:nvPicPr>
          <p:cNvPr id="18" name="Picture 17"/>
          <p:cNvPicPr>
            <a:picLocks noChangeAspect="1"/>
          </p:cNvPicPr>
          <p:nvPr/>
        </p:nvPicPr>
        <p:blipFill rotWithShape="1">
          <a:blip r:embed="rId9">
            <a:extLst>
              <a:ext uri="{28A0092B-C50C-407E-A947-70E740481C1C}">
                <a14:useLocalDpi xmlns:a14="http://schemas.microsoft.com/office/drawing/2010/main" val="0"/>
              </a:ext>
            </a:extLst>
          </a:blip>
          <a:srcRect l="35189" t="-1224" r="42311" b="32825"/>
          <a:stretch/>
        </p:blipFill>
        <p:spPr>
          <a:xfrm rot="6103200">
            <a:off x="10299101" y="-1013053"/>
            <a:ext cx="1521974" cy="2602565"/>
          </a:xfrm>
          <a:prstGeom prst="rect">
            <a:avLst/>
          </a:prstGeom>
        </p:spPr>
      </p:pic>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l="35189" t="-1224" r="42311" b="32825"/>
          <a:stretch/>
        </p:blipFill>
        <p:spPr>
          <a:xfrm rot="8716133">
            <a:off x="10821491" y="-213303"/>
            <a:ext cx="1521974" cy="2602565"/>
          </a:xfrm>
          <a:prstGeom prst="rect">
            <a:avLst/>
          </a:prstGeom>
        </p:spPr>
      </p:pic>
      <p:pic>
        <p:nvPicPr>
          <p:cNvPr id="3" name="Picture 2"/>
          <p:cNvPicPr>
            <a:picLocks noChangeAspect="1"/>
          </p:cNvPicPr>
          <p:nvPr/>
        </p:nvPicPr>
        <p:blipFill>
          <a:blip r:embed="rId10"/>
          <a:stretch>
            <a:fillRect/>
          </a:stretch>
        </p:blipFill>
        <p:spPr>
          <a:xfrm>
            <a:off x="4114224" y="1862438"/>
            <a:ext cx="4084674" cy="1457070"/>
          </a:xfrm>
          <a:prstGeom prst="rect">
            <a:avLst/>
          </a:prstGeom>
        </p:spPr>
      </p:pic>
      <p:pic>
        <p:nvPicPr>
          <p:cNvPr id="4" name="Picture 3"/>
          <p:cNvPicPr>
            <a:picLocks noChangeAspect="1"/>
          </p:cNvPicPr>
          <p:nvPr/>
        </p:nvPicPr>
        <p:blipFill>
          <a:blip r:embed="rId11"/>
          <a:stretch>
            <a:fillRect/>
          </a:stretch>
        </p:blipFill>
        <p:spPr>
          <a:xfrm>
            <a:off x="1905059" y="2775805"/>
            <a:ext cx="8900931" cy="2139881"/>
          </a:xfrm>
          <a:prstGeom prst="rect">
            <a:avLst/>
          </a:prstGeom>
        </p:spPr>
      </p:pic>
    </p:spTree>
    <p:extLst>
      <p:ext uri="{BB962C8B-B14F-4D97-AF65-F5344CB8AC3E}">
        <p14:creationId xmlns:p14="http://schemas.microsoft.com/office/powerpoint/2010/main" val="54558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7117282" y="1316208"/>
            <a:ext cx="6943426" cy="5107599"/>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450" t="10867" r="12626" b="17840"/>
          <a:stretch/>
        </p:blipFill>
        <p:spPr>
          <a:xfrm>
            <a:off x="-958200" y="384313"/>
            <a:ext cx="12274575" cy="5305709"/>
          </a:xfrm>
          <a:prstGeom prst="rect">
            <a:avLst/>
          </a:prstGeom>
        </p:spPr>
      </p:pic>
      <p:pic>
        <p:nvPicPr>
          <p:cNvPr id="16" name="Picture 15"/>
          <p:cNvPicPr>
            <a:picLocks noChangeAspect="1"/>
          </p:cNvPicPr>
          <p:nvPr/>
        </p:nvPicPr>
        <p:blipFill rotWithShape="1">
          <a:blip r:embed="rId2">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10308945" y="-251956"/>
            <a:ext cx="2956560" cy="2174852"/>
          </a:xfrm>
          <a:prstGeom prst="rect">
            <a:avLst/>
          </a:prstGeom>
        </p:spPr>
      </p:pic>
      <p:pic>
        <p:nvPicPr>
          <p:cNvPr id="5" name="Picture 4"/>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t="37555" r="52250"/>
          <a:stretch/>
        </p:blipFill>
        <p:spPr>
          <a:xfrm>
            <a:off x="-816549" y="2575693"/>
            <a:ext cx="6096000" cy="448423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500" t="48222" r="62375" b="1111"/>
          <a:stretch/>
        </p:blipFill>
        <p:spPr>
          <a:xfrm>
            <a:off x="206009" y="4021310"/>
            <a:ext cx="3669435" cy="2672943"/>
          </a:xfrm>
          <a:prstGeom prst="rect">
            <a:avLst/>
          </a:prstGeom>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29167" b="98241" l="625" r="37083">
                        <a14:foregroundMark x1="5104" y1="48241" x2="6094" y2="52685"/>
                        <a14:foregroundMark x1="22240" y1="55370" x2="34479" y2="69537"/>
                        <a14:foregroundMark x1="27865" y1="56944" x2="29635" y2="75093"/>
                        <a14:foregroundMark x1="21094" y1="61111" x2="7240" y2="66204"/>
                      </a14:backgroundRemoval>
                    </a14:imgEffect>
                  </a14:imgLayer>
                </a14:imgProps>
              </a:ext>
              <a:ext uri="{28A0092B-C50C-407E-A947-70E740481C1C}">
                <a14:useLocalDpi xmlns:a14="http://schemas.microsoft.com/office/drawing/2010/main" val="0"/>
              </a:ext>
            </a:extLst>
          </a:blip>
          <a:srcRect t="29800" r="62758"/>
          <a:stretch/>
        </p:blipFill>
        <p:spPr>
          <a:xfrm rot="257365">
            <a:off x="-698953" y="-794346"/>
            <a:ext cx="3074307" cy="3259633"/>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l="35189" t="-1224" r="42311" b="32825"/>
          <a:stretch/>
        </p:blipFill>
        <p:spPr>
          <a:xfrm rot="12092228" flipH="1">
            <a:off x="-216732" y="803063"/>
            <a:ext cx="1521974" cy="2602565"/>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25165" t="-2918" r="33904" b="38272"/>
          <a:stretch/>
        </p:blipFill>
        <p:spPr>
          <a:xfrm>
            <a:off x="9337573" y="3058992"/>
            <a:ext cx="2871802" cy="2551304"/>
          </a:xfrm>
          <a:prstGeom prst="rect">
            <a:avLst/>
          </a:prstGeom>
        </p:spPr>
      </p:pic>
      <p:pic>
        <p:nvPicPr>
          <p:cNvPr id="2" name="Picture 1"/>
          <p:cNvPicPr>
            <a:picLocks noChangeAspect="1"/>
          </p:cNvPicPr>
          <p:nvPr/>
        </p:nvPicPr>
        <p:blipFill>
          <a:blip r:embed="rId10"/>
          <a:stretch>
            <a:fillRect/>
          </a:stretch>
        </p:blipFill>
        <p:spPr>
          <a:xfrm>
            <a:off x="1359188" y="1848738"/>
            <a:ext cx="10132430" cy="3761558"/>
          </a:xfrm>
          <a:prstGeom prst="rect">
            <a:avLst/>
          </a:prstGeom>
        </p:spPr>
      </p:pic>
    </p:spTree>
    <p:extLst>
      <p:ext uri="{BB962C8B-B14F-4D97-AF65-F5344CB8AC3E}">
        <p14:creationId xmlns:p14="http://schemas.microsoft.com/office/powerpoint/2010/main" val="248008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2" presetClass="entr" presetSubtype="4"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500" fill="hold"/>
                                        <p:tgtEl>
                                          <p:spTgt spid="2"/>
                                        </p:tgtEl>
                                        <p:attrNameLst>
                                          <p:attrName>ppt_x</p:attrName>
                                        </p:attrNameLst>
                                      </p:cBhvr>
                                      <p:tavLst>
                                        <p:tav tm="0">
                                          <p:val>
                                            <p:strVal val="#ppt_x"/>
                                          </p:val>
                                        </p:tav>
                                        <p:tav tm="100000">
                                          <p:val>
                                            <p:strVal val="#ppt_x"/>
                                          </p:val>
                                        </p:tav>
                                      </p:tavLst>
                                    </p:anim>
                                    <p:anim calcmode="lin" valueType="num">
                                      <p:cBhvr additive="base">
                                        <p:cTn id="4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37555" r="52250"/>
          <a:stretch/>
        </p:blipFill>
        <p:spPr>
          <a:xfrm>
            <a:off x="-497506" y="-264622"/>
            <a:ext cx="2590875" cy="1905853"/>
          </a:xfrm>
          <a:prstGeom prst="rect">
            <a:avLst/>
          </a:prstGeom>
        </p:spPr>
      </p:pic>
      <p:sp>
        <p:nvSpPr>
          <p:cNvPr id="10" name="Rectangle 9"/>
          <p:cNvSpPr/>
          <p:nvPr/>
        </p:nvSpPr>
        <p:spPr>
          <a:xfrm>
            <a:off x="200633" y="1195754"/>
            <a:ext cx="6563581" cy="5451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p:cNvSpPr/>
          <p:nvPr/>
        </p:nvSpPr>
        <p:spPr>
          <a:xfrm>
            <a:off x="6938721" y="1543979"/>
            <a:ext cx="5018817" cy="4319965"/>
          </a:xfrm>
          <a:prstGeom prst="round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75000"/>
                </a:schemeClr>
              </a:solidFill>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2336" t="17350" r="34442" b="48633"/>
          <a:stretch/>
        </p:blipFill>
        <p:spPr>
          <a:xfrm rot="16200000">
            <a:off x="1206274" y="481851"/>
            <a:ext cx="4550960" cy="6213226"/>
          </a:xfrm>
          <a:prstGeom prst="rect">
            <a:avLst/>
          </a:prstGeom>
        </p:spPr>
      </p:pic>
      <p:pic>
        <p:nvPicPr>
          <p:cNvPr id="5" name="Google Shape;802;p32"/>
          <p:cNvPicPr preferRelativeResize="0"/>
          <p:nvPr/>
        </p:nvPicPr>
        <p:blipFill rotWithShape="1">
          <a:blip r:embed="rId5">
            <a:alphaModFix amt="90000"/>
          </a:blip>
          <a:srcRect l="852" t="3632" b="4876"/>
          <a:stretch/>
        </p:blipFill>
        <p:spPr>
          <a:xfrm>
            <a:off x="200633" y="189173"/>
            <a:ext cx="8685459" cy="804042"/>
          </a:xfrm>
          <a:prstGeom prst="rect">
            <a:avLst/>
          </a:prstGeom>
          <a:noFill/>
          <a:ln>
            <a:noFill/>
          </a:ln>
        </p:spPr>
      </p:pic>
      <p:sp>
        <p:nvSpPr>
          <p:cNvPr id="6" name="TextBox 5"/>
          <p:cNvSpPr txBox="1"/>
          <p:nvPr/>
        </p:nvSpPr>
        <p:spPr>
          <a:xfrm>
            <a:off x="1156548" y="343558"/>
            <a:ext cx="7506806"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a:t>
            </a:r>
          </a:p>
        </p:txBody>
      </p:sp>
      <p:sp>
        <p:nvSpPr>
          <p:cNvPr id="7" name="Rectangle 6"/>
          <p:cNvSpPr/>
          <p:nvPr/>
        </p:nvSpPr>
        <p:spPr>
          <a:xfrm>
            <a:off x="7429497" y="1887885"/>
            <a:ext cx="4015156" cy="3539430"/>
          </a:xfrm>
          <a:prstGeom prst="rect">
            <a:avLst/>
          </a:prstGeom>
        </p:spPr>
        <p:txBody>
          <a:bodyPr wrap="square">
            <a:spAutoFit/>
          </a:bodyPr>
          <a:lstStyle/>
          <a:p>
            <a:pPr algn="just"/>
            <a:r>
              <a:rPr lang="vi-VN" sz="2800" b="0" i="0" dirty="0">
                <a:solidFill>
                  <a:srgbClr val="000000"/>
                </a:solidFill>
                <a:effectLst/>
                <a:latin typeface="+mj-lt"/>
              </a:rPr>
              <a:t>Anh hàng dầu mất tiền. Bởi vì trước đó có người mù cứ lảng vảng hàng của anh đuổi thế nào cũng không đi nên anh đâm ra nghi ngờ. Tìm người mù đòi tiền. Nhưng người </a:t>
            </a:r>
            <a:r>
              <a:rPr lang="en-US" sz="2800" dirty="0" err="1">
                <a:solidFill>
                  <a:srgbClr val="000000"/>
                </a:solidFill>
                <a:latin typeface="Times New Roman" panose="02020603050405020304" pitchFamily="18" charset="0"/>
                <a:cs typeface="Times New Roman" panose="02020603050405020304" pitchFamily="18" charset="0"/>
              </a:rPr>
              <a:t>này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sức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chối</a:t>
            </a:r>
            <a:r>
              <a:rPr lang="en-US" sz="2800" dirty="0">
                <a:solidFill>
                  <a:srgbClr val="000000"/>
                </a:solidFill>
                <a:latin typeface="Times New Roman" panose="02020603050405020304" pitchFamily="18" charset="0"/>
                <a:cs typeface="Times New Roman" panose="02020603050405020304" pitchFamily="18" charset="0"/>
              </a:rPr>
              <a:t>.</a:t>
            </a:r>
            <a:endParaRPr lang="en-US" sz="2800" b="0" i="0" dirty="0">
              <a:solidFill>
                <a:srgbClr val="000000"/>
              </a:solidFill>
              <a:effectLst/>
              <a:latin typeface="Times New Roman" panose="02020603050405020304" pitchFamily="18" charset="0"/>
              <a:cs typeface="Times New Roman" panose="02020603050405020304" pitchFamily="18" charset="0"/>
            </a:endParaRPr>
          </a:p>
        </p:txBody>
      </p:sp>
      <p:sp>
        <p:nvSpPr>
          <p:cNvPr id="9" name="Rectangle: Rounded Corners 8"/>
          <p:cNvSpPr/>
          <p:nvPr/>
        </p:nvSpPr>
        <p:spPr>
          <a:xfrm>
            <a:off x="7092461" y="1641231"/>
            <a:ext cx="4689229" cy="4032738"/>
          </a:xfrm>
          <a:prstGeom prst="roundRect">
            <a:avLst/>
          </a:prstGeom>
          <a:no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471444" y="6019704"/>
            <a:ext cx="3730508" cy="523220"/>
          </a:xfrm>
          <a:prstGeom prst="rect">
            <a:avLst/>
          </a:prstGeom>
        </p:spPr>
        <p:txBody>
          <a:bodyPr wrap="none">
            <a:spAutoFit/>
          </a:bodyPr>
          <a:lstStyle/>
          <a:p>
            <a:r>
              <a:rPr lang="en-US" sz="2800" dirty="0">
                <a:solidFill>
                  <a:srgbClr val="000000"/>
                </a:solidFill>
                <a:latin typeface="Times New Roman" panose="02020603050405020304" pitchFamily="18" charset="0"/>
                <a:cs typeface="Times New Roman" panose="02020603050405020304" pitchFamily="18" charset="0"/>
              </a:rPr>
              <a:t>N</a:t>
            </a:r>
            <a:r>
              <a:rPr lang="vi-VN" sz="2800" dirty="0">
                <a:solidFill>
                  <a:srgbClr val="000000"/>
                </a:solidFill>
                <a:latin typeface="+mj-lt"/>
              </a:rPr>
              <a:t>gười </a:t>
            </a:r>
            <a:r>
              <a:rPr lang="en-US" sz="2800" dirty="0" err="1">
                <a:solidFill>
                  <a:srgbClr val="000000"/>
                </a:solidFill>
                <a:latin typeface="Times New Roman" panose="02020603050405020304" pitchFamily="18" charset="0"/>
                <a:cs typeface="Times New Roman" panose="02020603050405020304" pitchFamily="18" charset="0"/>
              </a:rPr>
              <a:t>này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sức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chối</a:t>
            </a:r>
            <a:r>
              <a:rPr lang="en-US" sz="2800" dirty="0">
                <a:solidFill>
                  <a:srgbClr val="000000"/>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3" name="Oval 12"/>
          <p:cNvSpPr/>
          <p:nvPr/>
        </p:nvSpPr>
        <p:spPr>
          <a:xfrm>
            <a:off x="375140" y="5745386"/>
            <a:ext cx="845585" cy="785813"/>
          </a:xfrm>
          <a:prstGeom prst="ellipse">
            <a:avLst/>
          </a:prstGeom>
          <a:solidFill>
            <a:srgbClr val="53ABAD"/>
          </a:solidFill>
          <a:ln w="19050">
            <a:solidFill>
              <a:srgbClr val="53A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a:t>
            </a: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37555" r="52250"/>
          <a:stretch/>
        </p:blipFill>
        <p:spPr>
          <a:xfrm flipH="1">
            <a:off x="9975609" y="4838384"/>
            <a:ext cx="2590875" cy="1905853"/>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35189" t="-1224" r="42311" b="32825"/>
          <a:stretch/>
        </p:blipFill>
        <p:spPr>
          <a:xfrm rot="7028903">
            <a:off x="10606784" y="-944820"/>
            <a:ext cx="1521974" cy="2602565"/>
          </a:xfrm>
          <a:prstGeom prst="rect">
            <a:avLst/>
          </a:prstGeom>
        </p:spPr>
      </p:pic>
    </p:spTree>
    <p:extLst>
      <p:ext uri="{BB962C8B-B14F-4D97-AF65-F5344CB8AC3E}">
        <p14:creationId xmlns:p14="http://schemas.microsoft.com/office/powerpoint/2010/main" val="163477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7" presetID="3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style.rotation</p:attrName>
                                        </p:attrNameLst>
                                      </p:cBhvr>
                                      <p:tavLst>
                                        <p:tav tm="0">
                                          <p:val>
                                            <p:fltVal val="90"/>
                                          </p:val>
                                        </p:tav>
                                        <p:tav tm="100000">
                                          <p:val>
                                            <p:fltVal val="0"/>
                                          </p:val>
                                        </p:tav>
                                      </p:tavLst>
                                    </p:anim>
                                    <p:animEffect transition="in" filter="fade">
                                      <p:cBhvr>
                                        <p:cTn id="42" dur="1000"/>
                                        <p:tgtEl>
                                          <p:spTgt spid="9"/>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1000" fill="hold"/>
                                        <p:tgtEl>
                                          <p:spTgt spid="7"/>
                                        </p:tgtEl>
                                        <p:attrNameLst>
                                          <p:attrName>ppt_w</p:attrName>
                                        </p:attrNameLst>
                                      </p:cBhvr>
                                      <p:tavLst>
                                        <p:tav tm="0">
                                          <p:val>
                                            <p:fltVal val="0"/>
                                          </p:val>
                                        </p:tav>
                                        <p:tav tm="100000">
                                          <p:val>
                                            <p:strVal val="#ppt_w"/>
                                          </p:val>
                                        </p:tav>
                                      </p:tavLst>
                                    </p:anim>
                                    <p:anim calcmode="lin" valueType="num">
                                      <p:cBhvr>
                                        <p:cTn id="46" dur="1000" fill="hold"/>
                                        <p:tgtEl>
                                          <p:spTgt spid="7"/>
                                        </p:tgtEl>
                                        <p:attrNameLst>
                                          <p:attrName>ppt_h</p:attrName>
                                        </p:attrNameLst>
                                      </p:cBhvr>
                                      <p:tavLst>
                                        <p:tav tm="0">
                                          <p:val>
                                            <p:fltVal val="0"/>
                                          </p:val>
                                        </p:tav>
                                        <p:tav tm="100000">
                                          <p:val>
                                            <p:strVal val="#ppt_h"/>
                                          </p:val>
                                        </p:tav>
                                      </p:tavLst>
                                    </p:anim>
                                    <p:anim calcmode="lin" valueType="num">
                                      <p:cBhvr>
                                        <p:cTn id="47" dur="1000" fill="hold"/>
                                        <p:tgtEl>
                                          <p:spTgt spid="7"/>
                                        </p:tgtEl>
                                        <p:attrNameLst>
                                          <p:attrName>style.rotation</p:attrName>
                                        </p:attrNameLst>
                                      </p:cBhvr>
                                      <p:tavLst>
                                        <p:tav tm="0">
                                          <p:val>
                                            <p:fltVal val="90"/>
                                          </p:val>
                                        </p:tav>
                                        <p:tav tm="100000">
                                          <p:val>
                                            <p:fltVal val="0"/>
                                          </p:val>
                                        </p:tav>
                                      </p:tavLst>
                                    </p:anim>
                                    <p:animEffect transition="in" filter="fade">
                                      <p:cBhvr>
                                        <p:cTn id="4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6" grpId="0"/>
      <p:bldP spid="7" grpId="0"/>
      <p:bldP spid="9" grpId="0" animBg="1"/>
      <p:bldP spid="12"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37555" r="52250"/>
          <a:stretch/>
        </p:blipFill>
        <p:spPr>
          <a:xfrm>
            <a:off x="-497506" y="-264622"/>
            <a:ext cx="2590875" cy="1905853"/>
          </a:xfrm>
          <a:prstGeom prst="rect">
            <a:avLst/>
          </a:prstGeom>
        </p:spPr>
      </p:pic>
      <p:sp>
        <p:nvSpPr>
          <p:cNvPr id="10" name="Rectangle 9"/>
          <p:cNvSpPr/>
          <p:nvPr/>
        </p:nvSpPr>
        <p:spPr>
          <a:xfrm>
            <a:off x="370155" y="1147600"/>
            <a:ext cx="5957292" cy="5451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p:cNvSpPr/>
          <p:nvPr/>
        </p:nvSpPr>
        <p:spPr>
          <a:xfrm>
            <a:off x="6518031" y="1147601"/>
            <a:ext cx="5391353" cy="5335444"/>
          </a:xfrm>
          <a:prstGeom prst="round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75000"/>
                </a:schemeClr>
              </a:solidFill>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2948" t="55331" r="32974" b="15273"/>
          <a:stretch/>
        </p:blipFill>
        <p:spPr>
          <a:xfrm rot="16200000">
            <a:off x="1014706" y="924861"/>
            <a:ext cx="4668190" cy="5369170"/>
          </a:xfrm>
          <a:prstGeom prst="rect">
            <a:avLst/>
          </a:prstGeom>
        </p:spPr>
      </p:pic>
      <p:pic>
        <p:nvPicPr>
          <p:cNvPr id="5" name="Google Shape;802;p32"/>
          <p:cNvPicPr preferRelativeResize="0"/>
          <p:nvPr/>
        </p:nvPicPr>
        <p:blipFill rotWithShape="1">
          <a:blip r:embed="rId5">
            <a:alphaModFix amt="90000"/>
          </a:blip>
          <a:srcRect l="852" t="3632" b="4876"/>
          <a:stretch/>
        </p:blipFill>
        <p:spPr>
          <a:xfrm>
            <a:off x="200633" y="189173"/>
            <a:ext cx="8685459" cy="804042"/>
          </a:xfrm>
          <a:prstGeom prst="rect">
            <a:avLst/>
          </a:prstGeom>
          <a:noFill/>
          <a:ln>
            <a:noFill/>
          </a:ln>
        </p:spPr>
      </p:pic>
      <p:sp>
        <p:nvSpPr>
          <p:cNvPr id="6" name="TextBox 5"/>
          <p:cNvSpPr txBox="1"/>
          <p:nvPr/>
        </p:nvSpPr>
        <p:spPr>
          <a:xfrm>
            <a:off x="1156548" y="343558"/>
            <a:ext cx="7506806"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a:t>
            </a:r>
          </a:p>
        </p:txBody>
      </p:sp>
      <p:sp>
        <p:nvSpPr>
          <p:cNvPr id="7" name="Rectangle 6"/>
          <p:cNvSpPr/>
          <p:nvPr/>
        </p:nvSpPr>
        <p:spPr>
          <a:xfrm>
            <a:off x="6881750" y="1604938"/>
            <a:ext cx="4663914" cy="3970318"/>
          </a:xfrm>
          <a:prstGeom prst="rect">
            <a:avLst/>
          </a:prstGeom>
        </p:spPr>
        <p:txBody>
          <a:bodyPr wrap="square">
            <a:spAutoFit/>
          </a:bodyPr>
          <a:lstStyle/>
          <a:p>
            <a:pPr algn="just"/>
            <a:r>
              <a:rPr lang="vi-VN" sz="2800" dirty="0">
                <a:latin typeface="+mj-lt"/>
              </a:rPr>
              <a:t>Quan sai người đem một chậu nước, rồi đem túi tiền mà người mù tự nhận là của mình vào chậu nước. Trên mặt nước nổi lên váng dầu từ đó biết được đó là tiền của anh bán dầu. Quan vừa vạch trần người mù là kẻ ăn cắp, vừa vạch trần hắn là kẻ giả mù đi ăn xin</a:t>
            </a:r>
            <a:endParaRPr lang="en-US" sz="2800" dirty="0">
              <a:latin typeface="+mj-lt"/>
            </a:endParaRPr>
          </a:p>
        </p:txBody>
      </p:sp>
      <p:sp>
        <p:nvSpPr>
          <p:cNvPr id="9" name="Rectangle: Rounded Corners 8"/>
          <p:cNvSpPr/>
          <p:nvPr/>
        </p:nvSpPr>
        <p:spPr>
          <a:xfrm>
            <a:off x="6621507" y="1275350"/>
            <a:ext cx="5160183" cy="4984773"/>
          </a:xfrm>
          <a:prstGeom prst="roundRect">
            <a:avLst/>
          </a:prstGeom>
          <a:no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565933" y="5959825"/>
            <a:ext cx="5761514" cy="523220"/>
          </a:xfrm>
          <a:prstGeom prst="rect">
            <a:avLst/>
          </a:prstGeom>
        </p:spPr>
        <p:txBody>
          <a:bodyPr wrap="none">
            <a:spAutoFit/>
          </a:bodyPr>
          <a:lstStyle/>
          <a:p>
            <a:r>
              <a:rPr lang="en-US" sz="2800" dirty="0" err="1">
                <a:solidFill>
                  <a:srgbClr val="000000"/>
                </a:solidFill>
                <a:latin typeface="Times New Roman" panose="02020603050405020304" pitchFamily="18" charset="0"/>
                <a:cs typeface="Times New Roman" panose="02020603050405020304" pitchFamily="18" charset="0"/>
              </a:rPr>
              <a:t>Quan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sai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múc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chậu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3" name="Oval 12"/>
          <p:cNvSpPr/>
          <p:nvPr/>
        </p:nvSpPr>
        <p:spPr>
          <a:xfrm>
            <a:off x="5323880" y="1259066"/>
            <a:ext cx="845585" cy="785813"/>
          </a:xfrm>
          <a:prstGeom prst="ellipse">
            <a:avLst/>
          </a:prstGeom>
          <a:solidFill>
            <a:srgbClr val="53ABAD"/>
          </a:solidFill>
          <a:ln w="19050">
            <a:solidFill>
              <a:srgbClr val="53A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a:t>
            </a: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37555" r="52250"/>
          <a:stretch/>
        </p:blipFill>
        <p:spPr>
          <a:xfrm flipH="1">
            <a:off x="9975609" y="4838384"/>
            <a:ext cx="2590875" cy="1905853"/>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35189" t="-1224" r="42311" b="32825"/>
          <a:stretch/>
        </p:blipFill>
        <p:spPr>
          <a:xfrm rot="7028903">
            <a:off x="10606784" y="-944820"/>
            <a:ext cx="1521974" cy="2602565"/>
          </a:xfrm>
          <a:prstGeom prst="rect">
            <a:avLst/>
          </a:prstGeom>
        </p:spPr>
      </p:pic>
    </p:spTree>
    <p:extLst>
      <p:ext uri="{BB962C8B-B14F-4D97-AF65-F5344CB8AC3E}">
        <p14:creationId xmlns:p14="http://schemas.microsoft.com/office/powerpoint/2010/main" val="128974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7" presetID="3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style.rotation</p:attrName>
                                        </p:attrNameLst>
                                      </p:cBhvr>
                                      <p:tavLst>
                                        <p:tav tm="0">
                                          <p:val>
                                            <p:fltVal val="90"/>
                                          </p:val>
                                        </p:tav>
                                        <p:tav tm="100000">
                                          <p:val>
                                            <p:fltVal val="0"/>
                                          </p:val>
                                        </p:tav>
                                      </p:tavLst>
                                    </p:anim>
                                    <p:animEffect transition="in" filter="fade">
                                      <p:cBhvr>
                                        <p:cTn id="42" dur="1000"/>
                                        <p:tgtEl>
                                          <p:spTgt spid="9"/>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1000" fill="hold"/>
                                        <p:tgtEl>
                                          <p:spTgt spid="7"/>
                                        </p:tgtEl>
                                        <p:attrNameLst>
                                          <p:attrName>ppt_w</p:attrName>
                                        </p:attrNameLst>
                                      </p:cBhvr>
                                      <p:tavLst>
                                        <p:tav tm="0">
                                          <p:val>
                                            <p:fltVal val="0"/>
                                          </p:val>
                                        </p:tav>
                                        <p:tav tm="100000">
                                          <p:val>
                                            <p:strVal val="#ppt_w"/>
                                          </p:val>
                                        </p:tav>
                                      </p:tavLst>
                                    </p:anim>
                                    <p:anim calcmode="lin" valueType="num">
                                      <p:cBhvr>
                                        <p:cTn id="46" dur="1000" fill="hold"/>
                                        <p:tgtEl>
                                          <p:spTgt spid="7"/>
                                        </p:tgtEl>
                                        <p:attrNameLst>
                                          <p:attrName>ppt_h</p:attrName>
                                        </p:attrNameLst>
                                      </p:cBhvr>
                                      <p:tavLst>
                                        <p:tav tm="0">
                                          <p:val>
                                            <p:fltVal val="0"/>
                                          </p:val>
                                        </p:tav>
                                        <p:tav tm="100000">
                                          <p:val>
                                            <p:strVal val="#ppt_h"/>
                                          </p:val>
                                        </p:tav>
                                      </p:tavLst>
                                    </p:anim>
                                    <p:anim calcmode="lin" valueType="num">
                                      <p:cBhvr>
                                        <p:cTn id="47" dur="1000" fill="hold"/>
                                        <p:tgtEl>
                                          <p:spTgt spid="7"/>
                                        </p:tgtEl>
                                        <p:attrNameLst>
                                          <p:attrName>style.rotation</p:attrName>
                                        </p:attrNameLst>
                                      </p:cBhvr>
                                      <p:tavLst>
                                        <p:tav tm="0">
                                          <p:val>
                                            <p:fltVal val="90"/>
                                          </p:val>
                                        </p:tav>
                                        <p:tav tm="100000">
                                          <p:val>
                                            <p:fltVal val="0"/>
                                          </p:val>
                                        </p:tav>
                                      </p:tavLst>
                                    </p:anim>
                                    <p:animEffect transition="in" filter="fade">
                                      <p:cBhvr>
                                        <p:cTn id="4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6" grpId="0"/>
      <p:bldP spid="7" grpId="0"/>
      <p:bldP spid="9" grpId="0" animBg="1"/>
      <p:bldP spid="12"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37555" r="52250"/>
          <a:stretch/>
        </p:blipFill>
        <p:spPr>
          <a:xfrm>
            <a:off x="-497506" y="-264622"/>
            <a:ext cx="2590875" cy="1905853"/>
          </a:xfrm>
          <a:prstGeom prst="rect">
            <a:avLst/>
          </a:prstGeom>
        </p:spPr>
      </p:pic>
      <p:sp>
        <p:nvSpPr>
          <p:cNvPr id="10" name="Rectangle 9"/>
          <p:cNvSpPr/>
          <p:nvPr/>
        </p:nvSpPr>
        <p:spPr>
          <a:xfrm>
            <a:off x="89505" y="1147600"/>
            <a:ext cx="5957292" cy="5451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2222" t="23403" r="32906" b="44444"/>
          <a:stretch/>
        </p:blipFill>
        <p:spPr>
          <a:xfrm rot="16200000">
            <a:off x="804849" y="755784"/>
            <a:ext cx="4530090" cy="5569222"/>
          </a:xfrm>
          <a:prstGeom prst="rect">
            <a:avLst/>
          </a:prstGeom>
        </p:spPr>
      </p:pic>
      <p:sp>
        <p:nvSpPr>
          <p:cNvPr id="8" name="Rectangle: Rounded Corners 7"/>
          <p:cNvSpPr/>
          <p:nvPr/>
        </p:nvSpPr>
        <p:spPr>
          <a:xfrm>
            <a:off x="6114881" y="1147601"/>
            <a:ext cx="5794504" cy="5451230"/>
          </a:xfrm>
          <a:prstGeom prst="round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75000"/>
                </a:schemeClr>
              </a:solidFill>
            </a:endParaRPr>
          </a:p>
        </p:txBody>
      </p:sp>
      <p:pic>
        <p:nvPicPr>
          <p:cNvPr id="5" name="Google Shape;802;p32"/>
          <p:cNvPicPr preferRelativeResize="0"/>
          <p:nvPr/>
        </p:nvPicPr>
        <p:blipFill rotWithShape="1">
          <a:blip r:embed="rId5">
            <a:alphaModFix amt="90000"/>
          </a:blip>
          <a:srcRect l="852" t="3632" b="4876"/>
          <a:stretch/>
        </p:blipFill>
        <p:spPr>
          <a:xfrm>
            <a:off x="200633" y="189173"/>
            <a:ext cx="8685459" cy="804042"/>
          </a:xfrm>
          <a:prstGeom prst="rect">
            <a:avLst/>
          </a:prstGeom>
          <a:noFill/>
          <a:ln>
            <a:noFill/>
          </a:ln>
        </p:spPr>
      </p:pic>
      <p:sp>
        <p:nvSpPr>
          <p:cNvPr id="6" name="TextBox 5"/>
          <p:cNvSpPr txBox="1"/>
          <p:nvPr/>
        </p:nvSpPr>
        <p:spPr>
          <a:xfrm>
            <a:off x="1156548" y="343558"/>
            <a:ext cx="7506806"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a:t>
            </a:r>
          </a:p>
        </p:txBody>
      </p:sp>
      <p:sp>
        <p:nvSpPr>
          <p:cNvPr id="7" name="Rectangle 6"/>
          <p:cNvSpPr/>
          <p:nvPr/>
        </p:nvSpPr>
        <p:spPr>
          <a:xfrm>
            <a:off x="6356917" y="1582066"/>
            <a:ext cx="5375365" cy="4662815"/>
          </a:xfrm>
          <a:prstGeom prst="rect">
            <a:avLst/>
          </a:prstGeom>
        </p:spPr>
        <p:txBody>
          <a:bodyPr wrap="square">
            <a:spAutoFit/>
          </a:bodyPr>
          <a:lstStyle/>
          <a:p>
            <a:pPr algn="just"/>
            <a:r>
              <a:rPr lang="vi-VN" sz="2700" dirty="0">
                <a:latin typeface="Times New Roman" panose="02020603050405020304" pitchFamily="18" charset="0"/>
                <a:cs typeface="Times New Roman" panose="02020603050405020304" pitchFamily="18" charset="0"/>
              </a:rPr>
              <a:t>Để bắt được bọn cướp ở truông nhà Hồ quan sai chế một chiếc hòm đặc biệt để người bên trong có thể ngồi ở đó và bật nắp ra dễ dàng. Đồng thời phao tin có vị quan lớn sắp đi qua truông mang theo nhiều vàng bạc của cải để thu hút bọn cướp. Đồng thời sai quân mặc quần áo dân thường khênh những hòm có các võ sĩ ở trong đi qua truông. Bọn giặc quả nhiên sập bẫy.</a:t>
            </a:r>
            <a:endParaRPr lang="en-US" sz="2700" dirty="0">
              <a:latin typeface="Times New Roman" panose="02020603050405020304" pitchFamily="18" charset="0"/>
              <a:cs typeface="Times New Roman" panose="02020603050405020304" pitchFamily="18" charset="0"/>
            </a:endParaRPr>
          </a:p>
        </p:txBody>
      </p:sp>
      <p:sp>
        <p:nvSpPr>
          <p:cNvPr id="9" name="Rectangle: Rounded Corners 8"/>
          <p:cNvSpPr/>
          <p:nvPr/>
        </p:nvSpPr>
        <p:spPr>
          <a:xfrm>
            <a:off x="6242575" y="1275350"/>
            <a:ext cx="5539116" cy="5207695"/>
          </a:xfrm>
          <a:prstGeom prst="roundRect">
            <a:avLst/>
          </a:prstGeom>
          <a:no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226148" y="5959825"/>
            <a:ext cx="5105885" cy="523220"/>
          </a:xfrm>
          <a:prstGeom prst="rect">
            <a:avLst/>
          </a:prstGeom>
        </p:spPr>
        <p:txBody>
          <a:bodyPr wrap="none">
            <a:spAutoFit/>
          </a:bodyPr>
          <a:lstStyle/>
          <a:p>
            <a:r>
              <a:rPr lang="en-US" sz="2800" dirty="0" err="1">
                <a:solidFill>
                  <a:srgbClr val="000000"/>
                </a:solidFill>
                <a:latin typeface="Times New Roman" panose="02020603050405020304" pitchFamily="18" charset="0"/>
                <a:cs typeface="Times New Roman" panose="02020603050405020304" pitchFamily="18" charset="0"/>
              </a:rPr>
              <a:t>Quân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sĩ</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cải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trang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dân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phu</a:t>
            </a:r>
            <a:r>
              <a:rPr lang="en-US" sz="2800" dirty="0">
                <a:solidFill>
                  <a:srgbClr val="000000"/>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3" name="Oval 12"/>
          <p:cNvSpPr/>
          <p:nvPr/>
        </p:nvSpPr>
        <p:spPr>
          <a:xfrm>
            <a:off x="157588" y="1234474"/>
            <a:ext cx="845585" cy="785813"/>
          </a:xfrm>
          <a:prstGeom prst="ellipse">
            <a:avLst/>
          </a:prstGeom>
          <a:solidFill>
            <a:srgbClr val="53ABAD"/>
          </a:solidFill>
          <a:ln w="19050">
            <a:solidFill>
              <a:srgbClr val="53A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3</a:t>
            </a: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37555" r="52250"/>
          <a:stretch/>
        </p:blipFill>
        <p:spPr>
          <a:xfrm flipH="1">
            <a:off x="10741641" y="5080361"/>
            <a:ext cx="2590875" cy="1905853"/>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35189" t="-1224" r="42311" b="32825"/>
          <a:stretch/>
        </p:blipFill>
        <p:spPr>
          <a:xfrm rot="7028903">
            <a:off x="10606784" y="-944820"/>
            <a:ext cx="1521974" cy="2602565"/>
          </a:xfrm>
          <a:prstGeom prst="rect">
            <a:avLst/>
          </a:prstGeom>
        </p:spPr>
      </p:pic>
    </p:spTree>
    <p:extLst>
      <p:ext uri="{BB962C8B-B14F-4D97-AF65-F5344CB8AC3E}">
        <p14:creationId xmlns:p14="http://schemas.microsoft.com/office/powerpoint/2010/main" val="251527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2" presetClass="entr" presetSubtype="4"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 calcmode="lin" valueType="num">
                                      <p:cBhvr>
                                        <p:cTn id="34" dur="1000" fill="hold"/>
                                        <p:tgtEl>
                                          <p:spTgt spid="8"/>
                                        </p:tgtEl>
                                        <p:attrNameLst>
                                          <p:attrName>style.rotation</p:attrName>
                                        </p:attrNameLst>
                                      </p:cBhvr>
                                      <p:tavLst>
                                        <p:tav tm="0">
                                          <p:val>
                                            <p:fltVal val="90"/>
                                          </p:val>
                                        </p:tav>
                                        <p:tav tm="100000">
                                          <p:val>
                                            <p:fltVal val="0"/>
                                          </p:val>
                                        </p:tav>
                                      </p:tavLst>
                                    </p:anim>
                                    <p:animEffect transition="in" filter="fade">
                                      <p:cBhvr>
                                        <p:cTn id="35" dur="1000"/>
                                        <p:tgtEl>
                                          <p:spTgt spid="8"/>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par>
                                <p:cTn id="36" presetID="3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 calcmode="lin" valueType="num">
                                      <p:cBhvr>
                                        <p:cTn id="46" dur="1000" fill="hold"/>
                                        <p:tgtEl>
                                          <p:spTgt spid="7"/>
                                        </p:tgtEl>
                                        <p:attrNameLst>
                                          <p:attrName>style.rotation</p:attrName>
                                        </p:attrNameLst>
                                      </p:cBhvr>
                                      <p:tavLst>
                                        <p:tav tm="0">
                                          <p:val>
                                            <p:fltVal val="90"/>
                                          </p:val>
                                        </p:tav>
                                        <p:tav tm="100000">
                                          <p:val>
                                            <p:fltVal val="0"/>
                                          </p:val>
                                        </p:tav>
                                      </p:tavLst>
                                    </p:anim>
                                    <p:animEffect transition="in" filter="fade">
                                      <p:cBhvr>
                                        <p:cTn id="4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6" grpId="0"/>
      <p:bldP spid="7" grpId="0"/>
      <p:bldP spid="9" grpId="0" animBg="1"/>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3450" t="10867" r="12626" b="17840"/>
          <a:stretch/>
        </p:blipFill>
        <p:spPr>
          <a:xfrm>
            <a:off x="6871124" y="4827434"/>
            <a:ext cx="6495052" cy="2807499"/>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t="37555" r="52250"/>
          <a:stretch/>
        </p:blipFill>
        <p:spPr>
          <a:xfrm>
            <a:off x="-462336" y="-278473"/>
            <a:ext cx="2590875" cy="1905853"/>
          </a:xfrm>
          <a:prstGeom prst="rect">
            <a:avLst/>
          </a:prstGeom>
        </p:spPr>
      </p:pic>
      <p:sp>
        <p:nvSpPr>
          <p:cNvPr id="10" name="Rectangle 9"/>
          <p:cNvSpPr/>
          <p:nvPr/>
        </p:nvSpPr>
        <p:spPr>
          <a:xfrm>
            <a:off x="438417" y="1153521"/>
            <a:ext cx="5957292" cy="5451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806" y="1250701"/>
            <a:ext cx="5588876" cy="4715045"/>
          </a:xfrm>
          <a:prstGeom prst="rect">
            <a:avLst/>
          </a:prstGeom>
        </p:spPr>
      </p:pic>
      <p:sp>
        <p:nvSpPr>
          <p:cNvPr id="8" name="Rectangle: Rounded Corners 7"/>
          <p:cNvSpPr/>
          <p:nvPr/>
        </p:nvSpPr>
        <p:spPr>
          <a:xfrm>
            <a:off x="6598638" y="1853767"/>
            <a:ext cx="5422024" cy="2194343"/>
          </a:xfrm>
          <a:prstGeom prst="round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75000"/>
                </a:schemeClr>
              </a:solidFill>
            </a:endParaRPr>
          </a:p>
        </p:txBody>
      </p:sp>
      <p:pic>
        <p:nvPicPr>
          <p:cNvPr id="5" name="Google Shape;802;p32"/>
          <p:cNvPicPr preferRelativeResize="0"/>
          <p:nvPr/>
        </p:nvPicPr>
        <p:blipFill rotWithShape="1">
          <a:blip r:embed="rId6">
            <a:alphaModFix amt="90000"/>
          </a:blip>
          <a:srcRect l="852" t="3632" b="4876"/>
          <a:stretch/>
        </p:blipFill>
        <p:spPr>
          <a:xfrm>
            <a:off x="200633" y="189173"/>
            <a:ext cx="8685459" cy="804042"/>
          </a:xfrm>
          <a:prstGeom prst="rect">
            <a:avLst/>
          </a:prstGeom>
          <a:noFill/>
          <a:ln>
            <a:noFill/>
          </a:ln>
        </p:spPr>
      </p:pic>
      <p:sp>
        <p:nvSpPr>
          <p:cNvPr id="6" name="TextBox 5"/>
          <p:cNvSpPr txBox="1"/>
          <p:nvPr/>
        </p:nvSpPr>
        <p:spPr>
          <a:xfrm>
            <a:off x="1156548" y="343558"/>
            <a:ext cx="7506806"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a:t>
            </a:r>
          </a:p>
        </p:txBody>
      </p:sp>
      <p:sp>
        <p:nvSpPr>
          <p:cNvPr id="7" name="Rectangle 6"/>
          <p:cNvSpPr/>
          <p:nvPr/>
        </p:nvSpPr>
        <p:spPr>
          <a:xfrm>
            <a:off x="6822404" y="2195263"/>
            <a:ext cx="4871274" cy="1384995"/>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Về tới hang ổ của bọn cướp các võ sĩ bật nắp xông ra tiêu diệt hết bọn địch.</a:t>
            </a:r>
            <a:endParaRPr lang="en-US" sz="2800" dirty="0">
              <a:latin typeface="Times New Roman" panose="02020603050405020304" pitchFamily="18" charset="0"/>
              <a:cs typeface="Times New Roman" panose="02020603050405020304" pitchFamily="18" charset="0"/>
            </a:endParaRPr>
          </a:p>
        </p:txBody>
      </p:sp>
      <p:sp>
        <p:nvSpPr>
          <p:cNvPr id="9" name="Rectangle: Rounded Corners 8"/>
          <p:cNvSpPr/>
          <p:nvPr/>
        </p:nvSpPr>
        <p:spPr>
          <a:xfrm>
            <a:off x="6709914" y="1960083"/>
            <a:ext cx="5183053" cy="1912182"/>
          </a:xfrm>
          <a:prstGeom prst="roundRect">
            <a:avLst/>
          </a:prstGeom>
          <a:no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145402" y="5969574"/>
            <a:ext cx="4219425" cy="523220"/>
          </a:xfrm>
          <a:prstGeom prst="rect">
            <a:avLst/>
          </a:prstGeom>
        </p:spPr>
        <p:txBody>
          <a:bodyPr wrap="none">
            <a:spAutoFit/>
          </a:bodyPr>
          <a:lstStyle/>
          <a:p>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võ</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sĩ</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bất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ngờ</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xông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3" name="Oval 12"/>
          <p:cNvSpPr/>
          <p:nvPr/>
        </p:nvSpPr>
        <p:spPr>
          <a:xfrm>
            <a:off x="89505" y="1067954"/>
            <a:ext cx="845585" cy="785813"/>
          </a:xfrm>
          <a:prstGeom prst="ellipse">
            <a:avLst/>
          </a:prstGeom>
          <a:solidFill>
            <a:srgbClr val="53ABAD"/>
          </a:solidFill>
          <a:ln w="19050">
            <a:solidFill>
              <a:srgbClr val="53A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4</a:t>
            </a: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t="37555" r="52250"/>
          <a:stretch/>
        </p:blipFill>
        <p:spPr>
          <a:xfrm flipH="1">
            <a:off x="10661377" y="2487933"/>
            <a:ext cx="2590875" cy="1905853"/>
          </a:xfrm>
          <a:prstGeom prst="rect">
            <a:avLst/>
          </a:prstGeom>
        </p:spPr>
      </p:pic>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l="35189" t="-1224" r="42311" b="32825"/>
          <a:stretch/>
        </p:blipFill>
        <p:spPr>
          <a:xfrm rot="7028903">
            <a:off x="10606784" y="-944820"/>
            <a:ext cx="1521974" cy="2602565"/>
          </a:xfrm>
          <a:prstGeom prst="rect">
            <a:avLst/>
          </a:prstGeom>
        </p:spPr>
      </p:pic>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l="25165" t="-2918" r="33904" b="38272"/>
          <a:stretch/>
        </p:blipFill>
        <p:spPr>
          <a:xfrm rot="20905959">
            <a:off x="8269340" y="3978685"/>
            <a:ext cx="2871802" cy="2551304"/>
          </a:xfrm>
          <a:prstGeom prst="rect">
            <a:avLst/>
          </a:prstGeom>
        </p:spPr>
      </p:pic>
    </p:spTree>
    <p:extLst>
      <p:ext uri="{BB962C8B-B14F-4D97-AF65-F5344CB8AC3E}">
        <p14:creationId xmlns:p14="http://schemas.microsoft.com/office/powerpoint/2010/main" val="152127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 calcmode="lin" valueType="num">
                                      <p:cBhvr>
                                        <p:cTn id="34" dur="1000" fill="hold"/>
                                        <p:tgtEl>
                                          <p:spTgt spid="8"/>
                                        </p:tgtEl>
                                        <p:attrNameLst>
                                          <p:attrName>style.rotation</p:attrName>
                                        </p:attrNameLst>
                                      </p:cBhvr>
                                      <p:tavLst>
                                        <p:tav tm="0">
                                          <p:val>
                                            <p:fltVal val="90"/>
                                          </p:val>
                                        </p:tav>
                                        <p:tav tm="100000">
                                          <p:val>
                                            <p:fltVal val="0"/>
                                          </p:val>
                                        </p:tav>
                                      </p:tavLst>
                                    </p:anim>
                                    <p:animEffect transition="in" filter="fade">
                                      <p:cBhvr>
                                        <p:cTn id="35" dur="1000"/>
                                        <p:tgtEl>
                                          <p:spTgt spid="8"/>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par>
                                <p:cTn id="36" presetID="3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 calcmode="lin" valueType="num">
                                      <p:cBhvr>
                                        <p:cTn id="46" dur="1000" fill="hold"/>
                                        <p:tgtEl>
                                          <p:spTgt spid="7"/>
                                        </p:tgtEl>
                                        <p:attrNameLst>
                                          <p:attrName>style.rotation</p:attrName>
                                        </p:attrNameLst>
                                      </p:cBhvr>
                                      <p:tavLst>
                                        <p:tav tm="0">
                                          <p:val>
                                            <p:fltVal val="90"/>
                                          </p:val>
                                        </p:tav>
                                        <p:tav tm="100000">
                                          <p:val>
                                            <p:fltVal val="0"/>
                                          </p:val>
                                        </p:tav>
                                      </p:tavLst>
                                    </p:anim>
                                    <p:animEffect transition="in" filter="fade">
                                      <p:cBhvr>
                                        <p:cTn id="4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6" grpId="0"/>
      <p:bldP spid="7" grpId="0"/>
      <p:bldP spid="9" grpId="0" animBg="1"/>
      <p:bldP spid="12"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7117282" y="1316208"/>
            <a:ext cx="6943426" cy="5107599"/>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450" t="10867" r="12626" b="17840"/>
          <a:stretch/>
        </p:blipFill>
        <p:spPr>
          <a:xfrm>
            <a:off x="-958200" y="384313"/>
            <a:ext cx="12274575" cy="5305709"/>
          </a:xfrm>
          <a:prstGeom prst="rect">
            <a:avLst/>
          </a:prstGeom>
        </p:spPr>
      </p:pic>
      <p:pic>
        <p:nvPicPr>
          <p:cNvPr id="16" name="Picture 15"/>
          <p:cNvPicPr>
            <a:picLocks noChangeAspect="1"/>
          </p:cNvPicPr>
          <p:nvPr/>
        </p:nvPicPr>
        <p:blipFill rotWithShape="1">
          <a:blip r:embed="rId2">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10308945" y="-251956"/>
            <a:ext cx="2956560" cy="2174852"/>
          </a:xfrm>
          <a:prstGeom prst="rect">
            <a:avLst/>
          </a:prstGeom>
        </p:spPr>
      </p:pic>
      <p:sp>
        <p:nvSpPr>
          <p:cNvPr id="4" name="Date Placeholder 3"/>
          <p:cNvSpPr>
            <a:spLocks noGrp="1"/>
          </p:cNvSpPr>
          <p:nvPr>
            <p:ph type="dt" sz="half" idx="4294967295"/>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17C6D4-4E60-4944-A319-AB1E733C69AF}" type="datetimeFigureOut">
              <a:rPr lang="en-US" smtClean="0"/>
              <a:t>5/2/2022</a:t>
            </a:fld>
            <a:endParaRPr lang="en-US"/>
          </a:p>
        </p:txBody>
      </p:sp>
      <p:pic>
        <p:nvPicPr>
          <p:cNvPr id="5" name="Picture 4"/>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t="37555" r="52250"/>
          <a:stretch/>
        </p:blipFill>
        <p:spPr>
          <a:xfrm>
            <a:off x="-1036320" y="2951334"/>
            <a:ext cx="6096000" cy="448423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500" t="48222" r="62375" b="1111"/>
          <a:stretch/>
        </p:blipFill>
        <p:spPr>
          <a:xfrm>
            <a:off x="929639" y="3910737"/>
            <a:ext cx="3669435" cy="2672943"/>
          </a:xfrm>
          <a:prstGeom prst="rect">
            <a:avLst/>
          </a:prstGeom>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29167" b="98241" l="625" r="37083">
                        <a14:foregroundMark x1="5104" y1="48241" x2="6094" y2="52685"/>
                        <a14:foregroundMark x1="22240" y1="55370" x2="34479" y2="69537"/>
                        <a14:foregroundMark x1="27865" y1="56944" x2="29635" y2="75093"/>
                        <a14:foregroundMark x1="21094" y1="61111" x2="7240" y2="66204"/>
                      </a14:backgroundRemoval>
                    </a14:imgEffect>
                  </a14:imgLayer>
                </a14:imgProps>
              </a:ext>
              <a:ext uri="{28A0092B-C50C-407E-A947-70E740481C1C}">
                <a14:useLocalDpi xmlns:a14="http://schemas.microsoft.com/office/drawing/2010/main" val="0"/>
              </a:ext>
            </a:extLst>
          </a:blip>
          <a:srcRect t="29800" r="62758"/>
          <a:stretch/>
        </p:blipFill>
        <p:spPr>
          <a:xfrm rot="257365">
            <a:off x="-698953" y="-794346"/>
            <a:ext cx="3074307" cy="3259633"/>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l="35189" t="-1224" r="42311" b="32825"/>
          <a:stretch/>
        </p:blipFill>
        <p:spPr>
          <a:xfrm rot="12092228" flipH="1">
            <a:off x="-216732" y="803063"/>
            <a:ext cx="1521974" cy="2602565"/>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25165" t="-2918" r="33904" b="38272"/>
          <a:stretch/>
        </p:blipFill>
        <p:spPr>
          <a:xfrm>
            <a:off x="9337573" y="3058992"/>
            <a:ext cx="2871802" cy="2551304"/>
          </a:xfrm>
          <a:prstGeom prst="rect">
            <a:avLst/>
          </a:prstGeom>
        </p:spPr>
      </p:pic>
      <p:pic>
        <p:nvPicPr>
          <p:cNvPr id="2" name="Picture 1"/>
          <p:cNvPicPr>
            <a:picLocks noChangeAspect="1"/>
          </p:cNvPicPr>
          <p:nvPr/>
        </p:nvPicPr>
        <p:blipFill>
          <a:blip r:embed="rId10"/>
          <a:stretch>
            <a:fillRect/>
          </a:stretch>
        </p:blipFill>
        <p:spPr>
          <a:xfrm>
            <a:off x="3242035" y="1873124"/>
            <a:ext cx="5584420" cy="3737172"/>
          </a:xfrm>
          <a:prstGeom prst="rect">
            <a:avLst/>
          </a:prstGeom>
        </p:spPr>
      </p:pic>
    </p:spTree>
    <p:extLst>
      <p:ext uri="{BB962C8B-B14F-4D97-AF65-F5344CB8AC3E}">
        <p14:creationId xmlns:p14="http://schemas.microsoft.com/office/powerpoint/2010/main" val="163526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7117282" y="1316208"/>
            <a:ext cx="6943426" cy="5107599"/>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450" t="10867" r="12626" b="17840"/>
          <a:stretch/>
        </p:blipFill>
        <p:spPr>
          <a:xfrm>
            <a:off x="-958200" y="384313"/>
            <a:ext cx="12274575" cy="5305709"/>
          </a:xfrm>
          <a:prstGeom prst="rect">
            <a:avLst/>
          </a:prstGeom>
        </p:spPr>
      </p:pic>
      <p:pic>
        <p:nvPicPr>
          <p:cNvPr id="16" name="Picture 15"/>
          <p:cNvPicPr>
            <a:picLocks noChangeAspect="1"/>
          </p:cNvPicPr>
          <p:nvPr/>
        </p:nvPicPr>
        <p:blipFill rotWithShape="1">
          <a:blip r:embed="rId2">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10308945" y="-251956"/>
            <a:ext cx="2956560" cy="2174852"/>
          </a:xfrm>
          <a:prstGeom prst="rect">
            <a:avLst/>
          </a:prstGeom>
        </p:spPr>
      </p:pic>
      <p:sp>
        <p:nvSpPr>
          <p:cNvPr id="4" name="Date Placeholder 3"/>
          <p:cNvSpPr>
            <a:spLocks noGrp="1"/>
          </p:cNvSpPr>
          <p:nvPr>
            <p:ph type="dt" sz="half" idx="4294967295"/>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17C6D4-4E60-4944-A319-AB1E733C69AF}" type="datetimeFigureOut">
              <a:rPr lang="en-US" smtClean="0"/>
              <a:t>5/2/2022</a:t>
            </a:fld>
            <a:endParaRPr lang="en-US"/>
          </a:p>
        </p:txBody>
      </p:sp>
      <p:pic>
        <p:nvPicPr>
          <p:cNvPr id="5" name="Picture 4"/>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t="37555" r="52250"/>
          <a:stretch/>
        </p:blipFill>
        <p:spPr>
          <a:xfrm>
            <a:off x="-1036320" y="2951334"/>
            <a:ext cx="6096000" cy="448423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500" t="48222" r="62375" b="1111"/>
          <a:stretch/>
        </p:blipFill>
        <p:spPr>
          <a:xfrm>
            <a:off x="929639" y="3910737"/>
            <a:ext cx="3669435" cy="2672943"/>
          </a:xfrm>
          <a:prstGeom prst="rect">
            <a:avLst/>
          </a:prstGeom>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29167" b="98241" l="625" r="37083">
                        <a14:foregroundMark x1="5104" y1="48241" x2="6094" y2="52685"/>
                        <a14:foregroundMark x1="22240" y1="55370" x2="34479" y2="69537"/>
                        <a14:foregroundMark x1="27865" y1="56944" x2="29635" y2="75093"/>
                        <a14:foregroundMark x1="21094" y1="61111" x2="7240" y2="66204"/>
                      </a14:backgroundRemoval>
                    </a14:imgEffect>
                  </a14:imgLayer>
                </a14:imgProps>
              </a:ext>
              <a:ext uri="{28A0092B-C50C-407E-A947-70E740481C1C}">
                <a14:useLocalDpi xmlns:a14="http://schemas.microsoft.com/office/drawing/2010/main" val="0"/>
              </a:ext>
            </a:extLst>
          </a:blip>
          <a:srcRect t="29800" r="62758"/>
          <a:stretch/>
        </p:blipFill>
        <p:spPr>
          <a:xfrm rot="257365">
            <a:off x="-698953" y="-794346"/>
            <a:ext cx="3074307" cy="3259633"/>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l="35189" t="-1224" r="42311" b="32825"/>
          <a:stretch/>
        </p:blipFill>
        <p:spPr>
          <a:xfrm rot="12092228" flipH="1">
            <a:off x="-216732" y="803063"/>
            <a:ext cx="1521974" cy="2602565"/>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25165" t="-2918" r="33904" b="38272"/>
          <a:stretch/>
        </p:blipFill>
        <p:spPr>
          <a:xfrm>
            <a:off x="9337573" y="3058992"/>
            <a:ext cx="2871802" cy="2551304"/>
          </a:xfrm>
          <a:prstGeom prst="rect">
            <a:avLst/>
          </a:prstGeom>
        </p:spPr>
      </p:pic>
      <p:pic>
        <p:nvPicPr>
          <p:cNvPr id="2" name="Picture 1"/>
          <p:cNvPicPr>
            <a:picLocks noChangeAspect="1"/>
          </p:cNvPicPr>
          <p:nvPr/>
        </p:nvPicPr>
        <p:blipFill>
          <a:blip r:embed="rId10"/>
          <a:stretch>
            <a:fillRect/>
          </a:stretch>
        </p:blipFill>
        <p:spPr>
          <a:xfrm>
            <a:off x="2849719" y="1949596"/>
            <a:ext cx="7102456" cy="3743268"/>
          </a:xfrm>
          <a:prstGeom prst="rect">
            <a:avLst/>
          </a:prstGeom>
        </p:spPr>
      </p:pic>
    </p:spTree>
    <p:extLst>
      <p:ext uri="{BB962C8B-B14F-4D97-AF65-F5344CB8AC3E}">
        <p14:creationId xmlns:p14="http://schemas.microsoft.com/office/powerpoint/2010/main" val="20227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42"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7117282" y="1316208"/>
            <a:ext cx="6943426" cy="5107599"/>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3450" t="10867" r="12626" b="17840"/>
          <a:stretch/>
        </p:blipFill>
        <p:spPr>
          <a:xfrm>
            <a:off x="-965981" y="-770348"/>
            <a:ext cx="12274575" cy="3338265"/>
          </a:xfrm>
          <a:prstGeom prst="rect">
            <a:avLst/>
          </a:prstGeom>
        </p:spPr>
      </p:pic>
      <p:pic>
        <p:nvPicPr>
          <p:cNvPr id="16" name="Picture 15"/>
          <p:cNvPicPr>
            <a:picLocks noChangeAspect="1"/>
          </p:cNvPicPr>
          <p:nvPr/>
        </p:nvPicPr>
        <p:blipFill rotWithShape="1">
          <a:blip r:embed="rId3">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10308945" y="-251956"/>
            <a:ext cx="2956560" cy="2174852"/>
          </a:xfrm>
          <a:prstGeom prst="rect">
            <a:avLst/>
          </a:prstGeom>
        </p:spPr>
      </p:pic>
      <p:pic>
        <p:nvPicPr>
          <p:cNvPr id="5" name="Picture 4"/>
          <p:cNvPicPr>
            <a:picLocks noChangeAspect="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t="37555" r="52250"/>
          <a:stretch/>
        </p:blipFill>
        <p:spPr>
          <a:xfrm>
            <a:off x="-1145829" y="2538835"/>
            <a:ext cx="6096000" cy="4484230"/>
          </a:xfrm>
          <a:prstGeom prst="rect">
            <a:avLst/>
          </a:prstGeom>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29167" b="98241" l="625" r="37083">
                        <a14:foregroundMark x1="5104" y1="48241" x2="6094" y2="52685"/>
                        <a14:foregroundMark x1="22240" y1="55370" x2="34479" y2="69537"/>
                        <a14:foregroundMark x1="27865" y1="56944" x2="29635" y2="75093"/>
                        <a14:foregroundMark x1="21094" y1="61111" x2="7240" y2="66204"/>
                      </a14:backgroundRemoval>
                    </a14:imgEffect>
                  </a14:imgLayer>
                </a14:imgProps>
              </a:ext>
              <a:ext uri="{28A0092B-C50C-407E-A947-70E740481C1C}">
                <a14:useLocalDpi xmlns:a14="http://schemas.microsoft.com/office/drawing/2010/main" val="0"/>
              </a:ext>
            </a:extLst>
          </a:blip>
          <a:srcRect t="29800" r="62758"/>
          <a:stretch/>
        </p:blipFill>
        <p:spPr>
          <a:xfrm rot="257365">
            <a:off x="-698953" y="-794346"/>
            <a:ext cx="3074307" cy="3259633"/>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l="35189" t="-1224" r="42311" b="32825"/>
          <a:stretch/>
        </p:blipFill>
        <p:spPr>
          <a:xfrm rot="12092228" flipH="1">
            <a:off x="-216732" y="803063"/>
            <a:ext cx="1521974" cy="2602565"/>
          </a:xfrm>
          <a:prstGeom prst="rect">
            <a:avLst/>
          </a:prstGeom>
        </p:spPr>
      </p:pic>
      <p:sp>
        <p:nvSpPr>
          <p:cNvPr id="12" name="TextBox 11"/>
          <p:cNvSpPr txBox="1"/>
          <p:nvPr/>
        </p:nvSpPr>
        <p:spPr>
          <a:xfrm flipV="1">
            <a:off x="4021015" y="2104346"/>
            <a:ext cx="4394458" cy="369332"/>
          </a:xfrm>
          <a:prstGeom prst="rect">
            <a:avLst/>
          </a:prstGeom>
          <a:noFill/>
        </p:spPr>
        <p:txBody>
          <a:bodyPr wrap="square" rtlCol="0">
            <a:spAutoFit/>
          </a:bodyPr>
          <a:lstStyle/>
          <a:p>
            <a:endParaRPr lang="en-US" dirty="0">
              <a:latin typeface="UTM Isadora" panose="02040603050506020204" pitchFamily="18" charset="0"/>
            </a:endParaRPr>
          </a:p>
        </p:txBody>
      </p:sp>
      <p:sp>
        <p:nvSpPr>
          <p:cNvPr id="13" name="TextBox 12"/>
          <p:cNvSpPr txBox="1"/>
          <p:nvPr/>
        </p:nvSpPr>
        <p:spPr>
          <a:xfrm>
            <a:off x="2783060" y="713054"/>
            <a:ext cx="6679201" cy="1077218"/>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itchFamily="18" charset="0"/>
              </a:rPr>
              <a:t>Biện</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pháp</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ông</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dùng</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để</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tìm</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kẻ</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ăn</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cắp</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tài</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tình</a:t>
            </a:r>
            <a:r>
              <a:rPr lang="en-US" sz="3200" b="1" dirty="0">
                <a:solidFill>
                  <a:schemeClr val="accent6">
                    <a:lumMod val="50000"/>
                  </a:schemeClr>
                </a:solidFill>
                <a:latin typeface="Times New Roman" panose="02020603050405020304" pitchFamily="18" charset="0"/>
                <a:cs typeface="Times New Roman" pitchFamily="18" charset="0"/>
              </a:rPr>
              <a:t> ở </a:t>
            </a:r>
            <a:r>
              <a:rPr lang="en-US" sz="3200" b="1" dirty="0" err="1">
                <a:solidFill>
                  <a:schemeClr val="accent6">
                    <a:lumMod val="50000"/>
                  </a:schemeClr>
                </a:solidFill>
                <a:latin typeface="Times New Roman" panose="02020603050405020304" pitchFamily="18" charset="0"/>
                <a:cs typeface="Times New Roman" pitchFamily="18" charset="0"/>
              </a:rPr>
              <a:t>chỗ</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nào</a:t>
            </a:r>
            <a:r>
              <a:rPr lang="en-US" sz="3200" b="1" dirty="0">
                <a:solidFill>
                  <a:schemeClr val="accent6">
                    <a:lumMod val="50000"/>
                  </a:schemeClr>
                </a:solidFill>
                <a:latin typeface="Times New Roman" panose="02020603050405020304" pitchFamily="18" charset="0"/>
                <a:cs typeface="Times New Roman" pitchFamily="18" charset="0"/>
              </a:rPr>
              <a:t>?</a:t>
            </a:r>
          </a:p>
        </p:txBody>
      </p:sp>
      <p:sp>
        <p:nvSpPr>
          <p:cNvPr id="18" name="Rectangle: Rounded Corners 17"/>
          <p:cNvSpPr/>
          <p:nvPr/>
        </p:nvSpPr>
        <p:spPr>
          <a:xfrm>
            <a:off x="2234339" y="2725204"/>
            <a:ext cx="8189418" cy="3424257"/>
          </a:xfrm>
          <a:prstGeom prst="roundRect">
            <a:avLst/>
          </a:prstGeom>
          <a:solidFill>
            <a:srgbClr val="53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sp>
        <p:nvSpPr>
          <p:cNvPr id="2" name="Rectangle 1"/>
          <p:cNvSpPr/>
          <p:nvPr/>
        </p:nvSpPr>
        <p:spPr>
          <a:xfrm>
            <a:off x="2698575" y="2990172"/>
            <a:ext cx="7260945" cy="2677656"/>
          </a:xfrm>
          <a:prstGeom prst="rect">
            <a:avLst/>
          </a:prstGeom>
        </p:spPr>
        <p:txBody>
          <a:bodyPr wrap="square">
            <a:spAutoFit/>
          </a:bodyPr>
          <a:lstStyle/>
          <a:p>
            <a:pPr>
              <a:buFont typeface="Arial" pitchFamily="34" charset="0"/>
              <a:buChar char="•"/>
            </a:pPr>
            <a:r>
              <a:rPr lang="en-US" sz="2800" b="1" i="1" dirty="0" err="1">
                <a:solidFill>
                  <a:schemeClr val="bg1"/>
                </a:solidFill>
                <a:latin typeface="Times New Roman" pitchFamily="18" charset="0"/>
                <a:cs typeface="Times New Roman" pitchFamily="18" charset="0"/>
              </a:rPr>
              <a:t>Biện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pháp</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dùng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để</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tìm</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kẻ</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ăn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cắp</a:t>
            </a:r>
            <a:r>
              <a:rPr lang="en-US" sz="2800" b="1" i="1" dirty="0">
                <a:solidFill>
                  <a:schemeClr val="bg1"/>
                </a:solidFill>
                <a:latin typeface="Times New Roman" pitchFamily="18" charset="0"/>
                <a:cs typeface="Times New Roman" pitchFamily="18" charset="0"/>
              </a:rPr>
              <a:t>: </a:t>
            </a:r>
          </a:p>
          <a:p>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Ông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cho</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bỏ</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tiền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vào</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nước</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để</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xem</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có</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váng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dầu</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nổi</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lên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không</a:t>
            </a:r>
            <a:r>
              <a:rPr lang="en-US" sz="2800" b="1" i="1" dirty="0">
                <a:solidFill>
                  <a:schemeClr val="bg1"/>
                </a:solidFill>
                <a:latin typeface="Times New Roman" pitchFamily="18" charset="0"/>
                <a:cs typeface="Times New Roman" pitchFamily="18" charset="0"/>
              </a:rPr>
              <a:t>.</a:t>
            </a:r>
          </a:p>
          <a:p>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Ông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còn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phân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tích</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chỉ</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có</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kẻ</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sáng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mắt</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mới</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biết</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người</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bán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dầu</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để</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tiền</a:t>
            </a:r>
            <a:r>
              <a:rPr lang="en-US" sz="2800" b="1" i="1" dirty="0">
                <a:solidFill>
                  <a:schemeClr val="bg1"/>
                </a:solidFill>
                <a:latin typeface="Times New Roman" pitchFamily="18" charset="0"/>
                <a:cs typeface="Times New Roman" pitchFamily="18" charset="0"/>
              </a:rPr>
              <a:t> ở </a:t>
            </a:r>
            <a:r>
              <a:rPr lang="en-US" sz="2800" b="1" i="1" dirty="0" err="1">
                <a:solidFill>
                  <a:schemeClr val="bg1"/>
                </a:solidFill>
                <a:latin typeface="Times New Roman" pitchFamily="18" charset="0"/>
                <a:cs typeface="Times New Roman" pitchFamily="18" charset="0"/>
              </a:rPr>
              <a:t>đâu</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mà</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lấy</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nên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đã</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lột</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được</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mặt</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nạ</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tên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ăn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cắp</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giả</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ăn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mày</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giả</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mù</a:t>
            </a:r>
            <a:r>
              <a:rPr lang="en-US" sz="2800" b="1" i="1" dirty="0">
                <a:solidFill>
                  <a:schemeClr val="bg1"/>
                </a:solidFill>
                <a:latin typeface="Times New Roman" pitchFamily="18" charset="0"/>
                <a:cs typeface="Times New Roman" pitchFamily="18" charset="0"/>
              </a:rPr>
              <a:t>.</a:t>
            </a:r>
          </a:p>
        </p:txBody>
      </p:sp>
      <p:sp>
        <p:nvSpPr>
          <p:cNvPr id="20" name="Rectangle: Rounded Corners 19"/>
          <p:cNvSpPr/>
          <p:nvPr/>
        </p:nvSpPr>
        <p:spPr>
          <a:xfrm>
            <a:off x="2074985" y="2633074"/>
            <a:ext cx="8501172" cy="3668787"/>
          </a:xfrm>
          <a:prstGeom prst="roundRect">
            <a:avLst/>
          </a:prstGeom>
          <a:noFill/>
          <a:ln w="38100">
            <a:solidFill>
              <a:srgbClr val="53ABA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pic>
        <p:nvPicPr>
          <p:cNvPr id="6" name="Picture 5"/>
          <p:cNvPicPr>
            <a:picLocks noChangeAspect="1"/>
          </p:cNvPicPr>
          <p:nvPr/>
        </p:nvPicPr>
        <p:blipFill rotWithShape="1">
          <a:blip r:embed="rId10">
            <a:extLst>
              <a:ext uri="{28A0092B-C50C-407E-A947-70E740481C1C}">
                <a14:useLocalDpi xmlns:a14="http://schemas.microsoft.com/office/drawing/2010/main" val="0"/>
              </a:ext>
            </a:extLst>
          </a:blip>
          <a:srcRect l="-1500" t="48222" r="62375" b="1111"/>
          <a:stretch/>
        </p:blipFill>
        <p:spPr>
          <a:xfrm>
            <a:off x="701858" y="1386545"/>
            <a:ext cx="2902600" cy="2114354"/>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l="25165" t="-2918" r="33904" b="38272"/>
          <a:stretch/>
        </p:blipFill>
        <p:spPr>
          <a:xfrm>
            <a:off x="9320198" y="4308580"/>
            <a:ext cx="2871802" cy="2551304"/>
          </a:xfrm>
          <a:prstGeom prst="rect">
            <a:avLst/>
          </a:prstGeom>
        </p:spPr>
      </p:pic>
    </p:spTree>
    <p:extLst>
      <p:ext uri="{BB962C8B-B14F-4D97-AF65-F5344CB8AC3E}">
        <p14:creationId xmlns:p14="http://schemas.microsoft.com/office/powerpoint/2010/main" val="418757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par>
                                <p:cTn id="48" presetID="16" presetClass="entr" presetSubtype="2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barn(inVertical)">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animBg="1"/>
      <p:bldP spid="2" grpId="0"/>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7117282" y="1316208"/>
            <a:ext cx="6943426" cy="5107599"/>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3450" t="10867" r="12626" b="17840"/>
          <a:stretch/>
        </p:blipFill>
        <p:spPr>
          <a:xfrm>
            <a:off x="-965981" y="-770348"/>
            <a:ext cx="12274575" cy="3338265"/>
          </a:xfrm>
          <a:prstGeom prst="rect">
            <a:avLst/>
          </a:prstGeom>
        </p:spPr>
      </p:pic>
      <p:pic>
        <p:nvPicPr>
          <p:cNvPr id="16" name="Picture 15"/>
          <p:cNvPicPr>
            <a:picLocks noChangeAspect="1"/>
          </p:cNvPicPr>
          <p:nvPr/>
        </p:nvPicPr>
        <p:blipFill rotWithShape="1">
          <a:blip r:embed="rId3">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10308945" y="-251956"/>
            <a:ext cx="2956560" cy="2174852"/>
          </a:xfrm>
          <a:prstGeom prst="rect">
            <a:avLst/>
          </a:prstGeom>
        </p:spPr>
      </p:pic>
      <p:pic>
        <p:nvPicPr>
          <p:cNvPr id="5" name="Picture 4"/>
          <p:cNvPicPr>
            <a:picLocks noChangeAspect="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t="37555" r="52250"/>
          <a:stretch/>
        </p:blipFill>
        <p:spPr>
          <a:xfrm>
            <a:off x="-1145829" y="2538835"/>
            <a:ext cx="6096000" cy="4484230"/>
          </a:xfrm>
          <a:prstGeom prst="rect">
            <a:avLst/>
          </a:prstGeom>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29167" b="98241" l="625" r="37083">
                        <a14:foregroundMark x1="5104" y1="48241" x2="6094" y2="52685"/>
                        <a14:foregroundMark x1="22240" y1="55370" x2="34479" y2="69537"/>
                        <a14:foregroundMark x1="27865" y1="56944" x2="29635" y2="75093"/>
                        <a14:foregroundMark x1="21094" y1="61111" x2="7240" y2="66204"/>
                      </a14:backgroundRemoval>
                    </a14:imgEffect>
                  </a14:imgLayer>
                </a14:imgProps>
              </a:ext>
              <a:ext uri="{28A0092B-C50C-407E-A947-70E740481C1C}">
                <a14:useLocalDpi xmlns:a14="http://schemas.microsoft.com/office/drawing/2010/main" val="0"/>
              </a:ext>
            </a:extLst>
          </a:blip>
          <a:srcRect t="29800" r="62758"/>
          <a:stretch/>
        </p:blipFill>
        <p:spPr>
          <a:xfrm rot="257365">
            <a:off x="-698953" y="-794346"/>
            <a:ext cx="3074307" cy="3259633"/>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l="35189" t="-1224" r="42311" b="32825"/>
          <a:stretch/>
        </p:blipFill>
        <p:spPr>
          <a:xfrm rot="12092228" flipH="1">
            <a:off x="-216732" y="803063"/>
            <a:ext cx="1521974" cy="2602565"/>
          </a:xfrm>
          <a:prstGeom prst="rect">
            <a:avLst/>
          </a:prstGeom>
        </p:spPr>
      </p:pic>
      <p:sp>
        <p:nvSpPr>
          <p:cNvPr id="12" name="TextBox 11"/>
          <p:cNvSpPr txBox="1"/>
          <p:nvPr/>
        </p:nvSpPr>
        <p:spPr>
          <a:xfrm flipV="1">
            <a:off x="4021015" y="2104346"/>
            <a:ext cx="4394458" cy="369332"/>
          </a:xfrm>
          <a:prstGeom prst="rect">
            <a:avLst/>
          </a:prstGeom>
          <a:noFill/>
        </p:spPr>
        <p:txBody>
          <a:bodyPr wrap="square" rtlCol="0">
            <a:spAutoFit/>
          </a:bodyPr>
          <a:lstStyle/>
          <a:p>
            <a:endParaRPr lang="en-US" dirty="0">
              <a:latin typeface="UTM Isadora" panose="02040603050506020204" pitchFamily="18" charset="0"/>
            </a:endParaRPr>
          </a:p>
        </p:txBody>
      </p:sp>
      <p:sp>
        <p:nvSpPr>
          <p:cNvPr id="13" name="TextBox 12"/>
          <p:cNvSpPr txBox="1"/>
          <p:nvPr/>
        </p:nvSpPr>
        <p:spPr>
          <a:xfrm>
            <a:off x="2630014" y="677535"/>
            <a:ext cx="7176460" cy="1077218"/>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itchFamily="18" charset="0"/>
              </a:rPr>
              <a:t>Biện</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pháp</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ông</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Nguyễn</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Khoa</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Đăng</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dùng</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để</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trị</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bọn</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cướp</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tài</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tình</a:t>
            </a:r>
            <a:r>
              <a:rPr lang="en-US" sz="3200" b="1" dirty="0">
                <a:solidFill>
                  <a:schemeClr val="accent6">
                    <a:lumMod val="50000"/>
                  </a:schemeClr>
                </a:solidFill>
                <a:latin typeface="Times New Roman" panose="02020603050405020304" pitchFamily="18" charset="0"/>
                <a:cs typeface="Times New Roman" pitchFamily="18" charset="0"/>
              </a:rPr>
              <a:t> ở </a:t>
            </a:r>
            <a:r>
              <a:rPr lang="en-US" sz="3200" b="1" dirty="0" err="1">
                <a:solidFill>
                  <a:schemeClr val="accent6">
                    <a:lumMod val="50000"/>
                  </a:schemeClr>
                </a:solidFill>
                <a:latin typeface="Times New Roman" panose="02020603050405020304" pitchFamily="18" charset="0"/>
                <a:cs typeface="Times New Roman" pitchFamily="18" charset="0"/>
              </a:rPr>
              <a:t>chỗ</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nào</a:t>
            </a:r>
            <a:r>
              <a:rPr lang="en-US" sz="3200" b="1" dirty="0">
                <a:solidFill>
                  <a:schemeClr val="accent6">
                    <a:lumMod val="50000"/>
                  </a:schemeClr>
                </a:solidFill>
                <a:latin typeface="Times New Roman" panose="02020603050405020304" pitchFamily="18" charset="0"/>
                <a:cs typeface="Times New Roman" pitchFamily="18" charset="0"/>
              </a:rPr>
              <a:t>?</a:t>
            </a:r>
          </a:p>
        </p:txBody>
      </p:sp>
      <p:sp>
        <p:nvSpPr>
          <p:cNvPr id="18" name="Rectangle: Rounded Corners 17"/>
          <p:cNvSpPr/>
          <p:nvPr/>
        </p:nvSpPr>
        <p:spPr>
          <a:xfrm>
            <a:off x="1379308" y="2307975"/>
            <a:ext cx="9696969" cy="3821308"/>
          </a:xfrm>
          <a:prstGeom prst="roundRect">
            <a:avLst/>
          </a:prstGeom>
          <a:solidFill>
            <a:srgbClr val="53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sp>
        <p:nvSpPr>
          <p:cNvPr id="20" name="Rectangle: Rounded Corners 19"/>
          <p:cNvSpPr/>
          <p:nvPr/>
        </p:nvSpPr>
        <p:spPr>
          <a:xfrm>
            <a:off x="1184028" y="2185711"/>
            <a:ext cx="10066112" cy="4094192"/>
          </a:xfrm>
          <a:prstGeom prst="roundRect">
            <a:avLst/>
          </a:prstGeom>
          <a:noFill/>
          <a:ln w="38100">
            <a:solidFill>
              <a:srgbClr val="53ABA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pic>
        <p:nvPicPr>
          <p:cNvPr id="6" name="Picture 5"/>
          <p:cNvPicPr>
            <a:picLocks noChangeAspect="1"/>
          </p:cNvPicPr>
          <p:nvPr/>
        </p:nvPicPr>
        <p:blipFill rotWithShape="1">
          <a:blip r:embed="rId10">
            <a:extLst>
              <a:ext uri="{28A0092B-C50C-407E-A947-70E740481C1C}">
                <a14:useLocalDpi xmlns:a14="http://schemas.microsoft.com/office/drawing/2010/main" val="0"/>
              </a:ext>
            </a:extLst>
          </a:blip>
          <a:srcRect l="-1500" t="48222" r="62375" b="1111"/>
          <a:stretch/>
        </p:blipFill>
        <p:spPr>
          <a:xfrm>
            <a:off x="34860" y="1152325"/>
            <a:ext cx="2902600" cy="2114354"/>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l="25165" t="-2918" r="33904" b="38272"/>
          <a:stretch/>
        </p:blipFill>
        <p:spPr>
          <a:xfrm>
            <a:off x="9640376" y="4471761"/>
            <a:ext cx="2871802" cy="2551304"/>
          </a:xfrm>
          <a:prstGeom prst="rect">
            <a:avLst/>
          </a:prstGeom>
        </p:spPr>
      </p:pic>
      <p:sp>
        <p:nvSpPr>
          <p:cNvPr id="2" name="Rectangle 1"/>
          <p:cNvSpPr/>
          <p:nvPr/>
        </p:nvSpPr>
        <p:spPr>
          <a:xfrm>
            <a:off x="2025117" y="2469593"/>
            <a:ext cx="8747433" cy="3539430"/>
          </a:xfrm>
          <a:prstGeom prst="rect">
            <a:avLst/>
          </a:prstGeom>
        </p:spPr>
        <p:txBody>
          <a:bodyPr wrap="square">
            <a:spAutoFit/>
          </a:bodyPr>
          <a:lstStyle/>
          <a:p>
            <a:pPr>
              <a:buFont typeface="Arial" pitchFamily="34" charset="0"/>
              <a:buChar char="•"/>
            </a:pPr>
            <a:r>
              <a:rPr lang="en-US" sz="2800" b="1" i="1" dirty="0" err="1">
                <a:solidFill>
                  <a:schemeClr val="bg1"/>
                </a:solidFill>
                <a:latin typeface="Times New Roman" pitchFamily="18" charset="0"/>
                <a:cs typeface="Times New Roman" pitchFamily="18" charset="0"/>
              </a:rPr>
              <a:t>Biện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pháp</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trừng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trị</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bọn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cướp</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đường</a:t>
            </a:r>
            <a:r>
              <a:rPr lang="en-US" sz="2800" b="1" i="1" dirty="0">
                <a:solidFill>
                  <a:schemeClr val="bg1"/>
                </a:solidFill>
                <a:latin typeface="Times New Roman" pitchFamily="18" charset="0"/>
                <a:cs typeface="Times New Roman" pitchFamily="18" charset="0"/>
              </a:rPr>
              <a:t>:</a:t>
            </a:r>
          </a:p>
          <a:p>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Mưu</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kế</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đánh</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vào</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lòng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tham</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của</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bọn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ăn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cướp</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làm</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chúng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bất</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ngờ</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không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nghĩ</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được</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là</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chính</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chúng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khiêng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các</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võ</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sĩ</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về</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tận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sào</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huyệt</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để</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tiêu</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diệt</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chúng</a:t>
            </a:r>
            <a:r>
              <a:rPr lang="en-US" sz="2800" b="1" i="1" dirty="0">
                <a:solidFill>
                  <a:schemeClr val="bg1"/>
                </a:solidFill>
                <a:latin typeface="Times New Roman" pitchFamily="18" charset="0"/>
                <a:cs typeface="Times New Roman" pitchFamily="18" charset="0"/>
              </a:rPr>
              <a:t>. </a:t>
            </a:r>
          </a:p>
          <a:p>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Được</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tổ</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chức</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rất</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chu</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đáo</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phối</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hợp</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trong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ngoài</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các</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võ</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sĩ</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xông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ra</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đánh</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giết</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bọn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cướp</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từ</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bên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trong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phục</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binh</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triều</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đình</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từ</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bên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ngoài</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ùn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ùn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kéo</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vào</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khiến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bọn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cướp</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khiếp</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hãi</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đành</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chắp</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tay</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hàng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phục</a:t>
            </a:r>
            <a:r>
              <a:rPr lang="en-US" sz="2800" b="1" i="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45158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par>
                                <p:cTn id="48" presetID="16" presetClass="entr" presetSubtype="2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barn(inVertical)">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animBg="1"/>
      <p:bldP spid="20"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7117282" y="1316208"/>
            <a:ext cx="6943426" cy="5107599"/>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3450" t="10867" r="12626" b="17840"/>
          <a:stretch/>
        </p:blipFill>
        <p:spPr>
          <a:xfrm>
            <a:off x="324092" y="288483"/>
            <a:ext cx="10429363" cy="1922897"/>
          </a:xfrm>
          <a:prstGeom prst="rect">
            <a:avLst/>
          </a:prstGeom>
        </p:spPr>
      </p:pic>
      <p:pic>
        <p:nvPicPr>
          <p:cNvPr id="16" name="Picture 15"/>
          <p:cNvPicPr>
            <a:picLocks noChangeAspect="1"/>
          </p:cNvPicPr>
          <p:nvPr/>
        </p:nvPicPr>
        <p:blipFill rotWithShape="1">
          <a:blip r:embed="rId3">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10308945" y="-251956"/>
            <a:ext cx="2956560" cy="2174852"/>
          </a:xfrm>
          <a:prstGeom prst="rect">
            <a:avLst/>
          </a:prstGeom>
        </p:spPr>
      </p:pic>
      <p:pic>
        <p:nvPicPr>
          <p:cNvPr id="5" name="Picture 4"/>
          <p:cNvPicPr>
            <a:picLocks noChangeAspect="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t="37555" r="52250"/>
          <a:stretch/>
        </p:blipFill>
        <p:spPr>
          <a:xfrm>
            <a:off x="-1145829" y="2538835"/>
            <a:ext cx="6096000" cy="4484230"/>
          </a:xfrm>
          <a:prstGeom prst="rect">
            <a:avLst/>
          </a:prstGeom>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29167" b="98241" l="625" r="37083">
                        <a14:foregroundMark x1="5104" y1="48241" x2="6094" y2="52685"/>
                        <a14:foregroundMark x1="22240" y1="55370" x2="34479" y2="69537"/>
                        <a14:foregroundMark x1="27865" y1="56944" x2="29635" y2="75093"/>
                        <a14:foregroundMark x1="21094" y1="61111" x2="7240" y2="66204"/>
                      </a14:backgroundRemoval>
                    </a14:imgEffect>
                  </a14:imgLayer>
                </a14:imgProps>
              </a:ext>
              <a:ext uri="{28A0092B-C50C-407E-A947-70E740481C1C}">
                <a14:useLocalDpi xmlns:a14="http://schemas.microsoft.com/office/drawing/2010/main" val="0"/>
              </a:ext>
            </a:extLst>
          </a:blip>
          <a:srcRect t="29800" r="62758"/>
          <a:stretch/>
        </p:blipFill>
        <p:spPr>
          <a:xfrm rot="257365">
            <a:off x="-698953" y="-794346"/>
            <a:ext cx="3074307" cy="3259633"/>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l="35189" t="-1224" r="42311" b="32825"/>
          <a:stretch/>
        </p:blipFill>
        <p:spPr>
          <a:xfrm rot="12092228" flipH="1">
            <a:off x="-216732" y="803063"/>
            <a:ext cx="1521974" cy="2602565"/>
          </a:xfrm>
          <a:prstGeom prst="rect">
            <a:avLst/>
          </a:prstGeom>
        </p:spPr>
      </p:pic>
      <p:sp>
        <p:nvSpPr>
          <p:cNvPr id="12" name="TextBox 11"/>
          <p:cNvSpPr txBox="1"/>
          <p:nvPr/>
        </p:nvSpPr>
        <p:spPr>
          <a:xfrm flipV="1">
            <a:off x="4021015" y="2104346"/>
            <a:ext cx="4394458" cy="369332"/>
          </a:xfrm>
          <a:prstGeom prst="rect">
            <a:avLst/>
          </a:prstGeom>
          <a:noFill/>
        </p:spPr>
        <p:txBody>
          <a:bodyPr wrap="square" rtlCol="0">
            <a:spAutoFit/>
          </a:bodyPr>
          <a:lstStyle/>
          <a:p>
            <a:endParaRPr lang="en-US" dirty="0">
              <a:latin typeface="UTM Isadora" panose="02040603050506020204" pitchFamily="18" charset="0"/>
            </a:endParaRPr>
          </a:p>
        </p:txBody>
      </p:sp>
      <p:sp>
        <p:nvSpPr>
          <p:cNvPr id="13" name="TextBox 12"/>
          <p:cNvSpPr txBox="1"/>
          <p:nvPr/>
        </p:nvSpPr>
        <p:spPr>
          <a:xfrm>
            <a:off x="2613977" y="1172218"/>
            <a:ext cx="7176460"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itchFamily="18" charset="0"/>
                <a:cs typeface="Times New Roman" pitchFamily="18" charset="0"/>
              </a:rPr>
              <a:t>Ý </a:t>
            </a:r>
            <a:r>
              <a:rPr lang="en-US" sz="3200" b="1" dirty="0" err="1">
                <a:solidFill>
                  <a:schemeClr val="accent6">
                    <a:lumMod val="50000"/>
                  </a:schemeClr>
                </a:solidFill>
                <a:latin typeface="Times New Roman" pitchFamily="18" charset="0"/>
                <a:cs typeface="Times New Roman" pitchFamily="18" charset="0"/>
              </a:rPr>
              <a:t>nghĩa</a:t>
            </a:r>
            <a:r>
              <a:rPr lang="en-US" sz="3200" b="1" dirty="0">
                <a:solidFill>
                  <a:schemeClr val="accent6">
                    <a:lumMod val="50000"/>
                  </a:schemeClr>
                </a:solidFill>
                <a:latin typeface="Times New Roman" pitchFamily="18" charset="0"/>
                <a:cs typeface="Times New Roman" pitchFamily="18" charset="0"/>
              </a:rPr>
              <a:t> </a:t>
            </a:r>
            <a:r>
              <a:rPr lang="en-US" sz="3200" b="1" dirty="0" err="1">
                <a:solidFill>
                  <a:schemeClr val="accent6">
                    <a:lumMod val="50000"/>
                  </a:schemeClr>
                </a:solidFill>
                <a:latin typeface="Times New Roman" pitchFamily="18" charset="0"/>
                <a:cs typeface="Times New Roman" pitchFamily="18" charset="0"/>
              </a:rPr>
              <a:t>của</a:t>
            </a:r>
            <a:r>
              <a:rPr lang="en-US" sz="3200" b="1" dirty="0">
                <a:solidFill>
                  <a:schemeClr val="accent6">
                    <a:lumMod val="50000"/>
                  </a:schemeClr>
                </a:solidFill>
                <a:latin typeface="Times New Roman" pitchFamily="18" charset="0"/>
                <a:cs typeface="Times New Roman" pitchFamily="18" charset="0"/>
              </a:rPr>
              <a:t> </a:t>
            </a:r>
            <a:r>
              <a:rPr lang="en-US" sz="3200" b="1" dirty="0" err="1">
                <a:solidFill>
                  <a:schemeClr val="accent6">
                    <a:lumMod val="50000"/>
                  </a:schemeClr>
                </a:solidFill>
                <a:latin typeface="Times New Roman" pitchFamily="18" charset="0"/>
                <a:cs typeface="Times New Roman" pitchFamily="18" charset="0"/>
              </a:rPr>
              <a:t>câu</a:t>
            </a:r>
            <a:r>
              <a:rPr lang="en-US" sz="3200" b="1" dirty="0">
                <a:solidFill>
                  <a:schemeClr val="accent6">
                    <a:lumMod val="50000"/>
                  </a:schemeClr>
                </a:solidFill>
                <a:latin typeface="Times New Roman" pitchFamily="18" charset="0"/>
                <a:cs typeface="Times New Roman" pitchFamily="18" charset="0"/>
              </a:rPr>
              <a:t> </a:t>
            </a:r>
            <a:r>
              <a:rPr lang="en-US" sz="3200" b="1" dirty="0" err="1">
                <a:solidFill>
                  <a:schemeClr val="accent6">
                    <a:lumMod val="50000"/>
                  </a:schemeClr>
                </a:solidFill>
                <a:latin typeface="Times New Roman" pitchFamily="18" charset="0"/>
                <a:cs typeface="Times New Roman" pitchFamily="18" charset="0"/>
              </a:rPr>
              <a:t>chuyện</a:t>
            </a:r>
            <a:r>
              <a:rPr lang="en-US" sz="3200" b="1" dirty="0">
                <a:solidFill>
                  <a:schemeClr val="accent6">
                    <a:lumMod val="50000"/>
                  </a:schemeClr>
                </a:solidFill>
                <a:latin typeface="Times New Roman" panose="02020603050405020304" pitchFamily="18" charset="0"/>
                <a:cs typeface="Times New Roman" pitchFamily="18" charset="0"/>
              </a:rPr>
              <a:t>?</a:t>
            </a:r>
          </a:p>
        </p:txBody>
      </p:sp>
      <p:sp>
        <p:nvSpPr>
          <p:cNvPr id="18" name="Rectangle: Rounded Corners 17"/>
          <p:cNvSpPr/>
          <p:nvPr/>
        </p:nvSpPr>
        <p:spPr>
          <a:xfrm>
            <a:off x="2073897" y="2473678"/>
            <a:ext cx="8802970" cy="2210530"/>
          </a:xfrm>
          <a:prstGeom prst="roundRect">
            <a:avLst/>
          </a:prstGeom>
          <a:solidFill>
            <a:srgbClr val="53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sp>
        <p:nvSpPr>
          <p:cNvPr id="20" name="Rectangle: Rounded Corners 19"/>
          <p:cNvSpPr/>
          <p:nvPr/>
        </p:nvSpPr>
        <p:spPr>
          <a:xfrm>
            <a:off x="1905059" y="2363247"/>
            <a:ext cx="9138080" cy="2529779"/>
          </a:xfrm>
          <a:prstGeom prst="roundRect">
            <a:avLst/>
          </a:prstGeom>
          <a:noFill/>
          <a:ln w="38100">
            <a:solidFill>
              <a:srgbClr val="53ABA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pic>
        <p:nvPicPr>
          <p:cNvPr id="6" name="Picture 5"/>
          <p:cNvPicPr>
            <a:picLocks noChangeAspect="1"/>
          </p:cNvPicPr>
          <p:nvPr/>
        </p:nvPicPr>
        <p:blipFill rotWithShape="1">
          <a:blip r:embed="rId10">
            <a:extLst>
              <a:ext uri="{28A0092B-C50C-407E-A947-70E740481C1C}">
                <a14:useLocalDpi xmlns:a14="http://schemas.microsoft.com/office/drawing/2010/main" val="0"/>
              </a:ext>
            </a:extLst>
          </a:blip>
          <a:srcRect l="-1500" t="48222" r="62375" b="1111"/>
          <a:stretch/>
        </p:blipFill>
        <p:spPr>
          <a:xfrm>
            <a:off x="34860" y="1152325"/>
            <a:ext cx="2902600" cy="2114354"/>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l="25165" t="-2918" r="33904" b="38272"/>
          <a:stretch/>
        </p:blipFill>
        <p:spPr>
          <a:xfrm>
            <a:off x="9640376" y="4471761"/>
            <a:ext cx="2871802" cy="2551304"/>
          </a:xfrm>
          <a:prstGeom prst="rect">
            <a:avLst/>
          </a:prstGeom>
        </p:spPr>
      </p:pic>
      <p:sp>
        <p:nvSpPr>
          <p:cNvPr id="2" name="Rectangle 1"/>
          <p:cNvSpPr/>
          <p:nvPr/>
        </p:nvSpPr>
        <p:spPr>
          <a:xfrm>
            <a:off x="2432486" y="2797609"/>
            <a:ext cx="8084320" cy="1384995"/>
          </a:xfrm>
          <a:prstGeom prst="rect">
            <a:avLst/>
          </a:prstGeom>
        </p:spPr>
        <p:txBody>
          <a:bodyPr wrap="square">
            <a:spAutoFit/>
          </a:bodyPr>
          <a:lstStyle/>
          <a:p>
            <a:pPr algn="just"/>
            <a:r>
              <a:rPr lang="en-US" sz="2800" b="1" dirty="0">
                <a:solidFill>
                  <a:schemeClr val="bg1"/>
                </a:solidFill>
                <a:latin typeface="Times New Roman" pitchFamily="18" charset="0"/>
                <a:cs typeface="Times New Roman" pitchFamily="18" charset="0"/>
              </a:rPr>
              <a:t>Ca </a:t>
            </a:r>
            <a:r>
              <a:rPr lang="en-US" sz="2800" b="1" dirty="0" err="1">
                <a:solidFill>
                  <a:schemeClr val="bg1"/>
                </a:solidFill>
                <a:latin typeface="Times New Roman" pitchFamily="18" charset="0"/>
                <a:cs typeface="Times New Roman" pitchFamily="18" charset="0"/>
              </a:rPr>
              <a:t>ngợi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ông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Nguyễn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Khoa</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Đăng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thông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minh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tài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trí</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giỏi</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xét</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xử</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các</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vụ</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án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có</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công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trừng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trị</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bọn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cướp</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bảo</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vệ</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cuộc</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sống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yên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bình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cho</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nhân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dân</a:t>
            </a:r>
            <a:r>
              <a:rPr lang="en-US" sz="28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102632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par>
                                <p:cTn id="48" presetID="16" presetClass="entr" presetSubtype="2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barn(inVertical)">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animBg="1"/>
      <p:bldP spid="20"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10308945" y="-251956"/>
            <a:ext cx="2956560" cy="2174852"/>
          </a:xfrm>
          <a:prstGeom prst="rect">
            <a:avLst/>
          </a:prstGeom>
        </p:spPr>
      </p:pic>
      <p:pic>
        <p:nvPicPr>
          <p:cNvPr id="5" name="Picture 4"/>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t="37555" r="52250"/>
          <a:stretch/>
        </p:blipFill>
        <p:spPr>
          <a:xfrm>
            <a:off x="-1036320" y="2951334"/>
            <a:ext cx="6096000" cy="448423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450" t="10867" r="12626" b="17840"/>
          <a:stretch/>
        </p:blipFill>
        <p:spPr>
          <a:xfrm>
            <a:off x="-2133599" y="-251956"/>
            <a:ext cx="12297508" cy="6393135"/>
          </a:xfrm>
          <a:prstGeom prst="rect">
            <a:avLst/>
          </a:prstGeom>
        </p:spPr>
      </p:pic>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0" b="95743" l="0" r="89992"/>
                    </a14:imgEffect>
                  </a14:imgLayer>
                </a14:imgProps>
              </a:ext>
              <a:ext uri="{28A0092B-C50C-407E-A947-70E740481C1C}">
                <a14:useLocalDpi xmlns:a14="http://schemas.microsoft.com/office/drawing/2010/main" val="0"/>
              </a:ext>
            </a:extLst>
          </a:blip>
          <a:srcRect r="56567"/>
          <a:stretch/>
        </p:blipFill>
        <p:spPr>
          <a:xfrm>
            <a:off x="7922863" y="738553"/>
            <a:ext cx="3864362" cy="6214696"/>
          </a:xfrm>
          <a:prstGeom prst="rect">
            <a:avLst/>
          </a:prstGeom>
        </p:spPr>
      </p:pic>
      <p:sp>
        <p:nvSpPr>
          <p:cNvPr id="9" name="Rectangle 8"/>
          <p:cNvSpPr/>
          <p:nvPr/>
        </p:nvSpPr>
        <p:spPr>
          <a:xfrm>
            <a:off x="2011680" y="2084906"/>
            <a:ext cx="6096000" cy="3108543"/>
          </a:xfrm>
          <a:prstGeom prst="rect">
            <a:avLst/>
          </a:prstGeom>
        </p:spPr>
        <p:txBody>
          <a:bodyPr>
            <a:spAutoFit/>
          </a:bodyPr>
          <a:lstStyle/>
          <a:p>
            <a:pPr algn="just"/>
            <a:r>
              <a:rPr lang="en-US" sz="2800" dirty="0" err="1">
                <a:latin typeface="Times New Roman" pitchFamily="18" charset="0"/>
                <a:cs typeface="Times New Roman" pitchFamily="18" charset="0"/>
              </a:rPr>
              <a:t>Nguyễn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Khoa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Đăng</a:t>
            </a:r>
            <a:r>
              <a:rPr lang="en-US" sz="2800" dirty="0">
                <a:latin typeface="Times New Roman" pitchFamily="18" charset="0"/>
                <a:cs typeface="Times New Roman" pitchFamily="18" charset="0"/>
              </a:rPr>
              <a:t>(1691- 1725)- </a:t>
            </a:r>
            <a:r>
              <a:rPr lang="en-US" sz="2800" dirty="0" err="1">
                <a:latin typeface="Times New Roman" pitchFamily="18" charset="0"/>
                <a:cs typeface="Times New Roman" pitchFamily="18" charset="0"/>
              </a:rPr>
              <a:t>quê</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Thừa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Nguyễn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võ</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cướp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huyệt</a:t>
            </a:r>
            <a:r>
              <a:rPr lang="en-US" sz="2800" dirty="0">
                <a:latin typeface="Times New Roman" pitchFamily="18" charset="0"/>
                <a:cs typeface="Times New Roman" pitchFamily="18" charset="0"/>
              </a:rPr>
              <a:t>.</a:t>
            </a:r>
          </a:p>
        </p:txBody>
      </p:sp>
      <p:sp>
        <p:nvSpPr>
          <p:cNvPr id="10" name="TextBox 9"/>
          <p:cNvSpPr txBox="1"/>
          <p:nvPr/>
        </p:nvSpPr>
        <p:spPr>
          <a:xfrm>
            <a:off x="318682" y="213846"/>
            <a:ext cx="3831288" cy="769441"/>
          </a:xfrm>
          <a:prstGeom prst="rect">
            <a:avLst/>
          </a:prstGeom>
          <a:noFill/>
        </p:spPr>
        <p:txBody>
          <a:bodyPr wrap="square" rtlCol="0">
            <a:spAutoFit/>
          </a:bodyPr>
          <a:lstStyle/>
          <a:p>
            <a:r>
              <a:rPr lang="en-US" sz="4400" b="1" dirty="0" err="1">
                <a:solidFill>
                  <a:schemeClr val="accent6">
                    <a:lumMod val="50000"/>
                  </a:schemeClr>
                </a:solidFill>
                <a:latin typeface="UTM Isadora" panose="02040603050506020204" pitchFamily="18" charset="0"/>
              </a:rPr>
              <a:t>Giới</a:t>
            </a:r>
            <a:r>
              <a:rPr lang="en-US" sz="4400" b="1" dirty="0">
                <a:solidFill>
                  <a:schemeClr val="accent6">
                    <a:lumMod val="50000"/>
                  </a:schemeClr>
                </a:solidFill>
                <a:latin typeface="UTM Isadora" panose="02040603050506020204" pitchFamily="18" charset="0"/>
              </a:rPr>
              <a:t> </a:t>
            </a:r>
            <a:r>
              <a:rPr lang="en-US" sz="4400" b="1" dirty="0" err="1">
                <a:solidFill>
                  <a:schemeClr val="accent6">
                    <a:lumMod val="50000"/>
                  </a:schemeClr>
                </a:solidFill>
                <a:latin typeface="UTM Isadora" panose="02040603050506020204" pitchFamily="18" charset="0"/>
              </a:rPr>
              <a:t>thiệu</a:t>
            </a:r>
            <a:r>
              <a:rPr lang="en-US" sz="4400" b="1" dirty="0">
                <a:solidFill>
                  <a:schemeClr val="accent6">
                    <a:lumMod val="50000"/>
                  </a:schemeClr>
                </a:solidFill>
                <a:latin typeface="UTM Isadora" panose="02040603050506020204" pitchFamily="18" charset="0"/>
              </a:rPr>
              <a:t> </a:t>
            </a:r>
            <a:r>
              <a:rPr lang="en-US" sz="4400" b="1" dirty="0" err="1">
                <a:solidFill>
                  <a:schemeClr val="accent6">
                    <a:lumMod val="50000"/>
                  </a:schemeClr>
                </a:solidFill>
                <a:latin typeface="UTM Isadora" panose="02040603050506020204" pitchFamily="18" charset="0"/>
              </a:rPr>
              <a:t>bài</a:t>
            </a:r>
            <a:endParaRPr lang="en-US" sz="4400" b="1" dirty="0">
              <a:solidFill>
                <a:schemeClr val="accent6">
                  <a:lumMod val="50000"/>
                </a:schemeClr>
              </a:solidFill>
              <a:latin typeface="UTM Isadora" panose="02040603050506020204" pitchFamily="18" charset="0"/>
            </a:endParaRPr>
          </a:p>
        </p:txBody>
      </p:sp>
      <p:pic>
        <p:nvPicPr>
          <p:cNvPr id="11" name="Picture 10"/>
          <p:cNvPicPr>
            <a:picLocks noChangeAspect="1"/>
          </p:cNvPicPr>
          <p:nvPr/>
        </p:nvPicPr>
        <p:blipFill rotWithShape="1">
          <a:blip r:embed="rId8">
            <a:extLst>
              <a:ext uri="{BEBA8EAE-BF5A-486C-A8C5-ECC9F3942E4B}">
                <a14:imgProps xmlns:a14="http://schemas.microsoft.com/office/drawing/2010/main">
                  <a14:imgLayer r:embed="rId9">
                    <a14:imgEffect>
                      <a14:backgroundRemoval t="29167" b="98241" l="625" r="37083">
                        <a14:foregroundMark x1="5104" y1="48241" x2="6094" y2="52685"/>
                        <a14:foregroundMark x1="22240" y1="55370" x2="34479" y2="69537"/>
                        <a14:foregroundMark x1="27865" y1="56944" x2="29635" y2="75093"/>
                        <a14:foregroundMark x1="21094" y1="61111" x2="7240" y2="66204"/>
                      </a14:backgroundRemoval>
                    </a14:imgEffect>
                  </a14:imgLayer>
                </a14:imgProps>
              </a:ext>
              <a:ext uri="{28A0092B-C50C-407E-A947-70E740481C1C}">
                <a14:useLocalDpi xmlns:a14="http://schemas.microsoft.com/office/drawing/2010/main" val="0"/>
              </a:ext>
            </a:extLst>
          </a:blip>
          <a:srcRect t="29800" r="62758"/>
          <a:stretch/>
        </p:blipFill>
        <p:spPr>
          <a:xfrm rot="257365">
            <a:off x="-854844" y="3641110"/>
            <a:ext cx="3074307" cy="3259633"/>
          </a:xfrm>
          <a:prstGeom prst="rect">
            <a:avLst/>
          </a:prstGeom>
        </p:spPr>
      </p:pic>
      <p:pic>
        <p:nvPicPr>
          <p:cNvPr id="12" name="Picture 11"/>
          <p:cNvPicPr>
            <a:picLocks noChangeAspect="1"/>
          </p:cNvPicPr>
          <p:nvPr/>
        </p:nvPicPr>
        <p:blipFill rotWithShape="1">
          <a:blip r:embed="rId10">
            <a:extLst>
              <a:ext uri="{28A0092B-C50C-407E-A947-70E740481C1C}">
                <a14:useLocalDpi xmlns:a14="http://schemas.microsoft.com/office/drawing/2010/main" val="0"/>
              </a:ext>
            </a:extLst>
          </a:blip>
          <a:srcRect l="35189" t="-1224" r="42311" b="32825"/>
          <a:stretch/>
        </p:blipFill>
        <p:spPr>
          <a:xfrm rot="12092228" flipH="1">
            <a:off x="-372623" y="5238519"/>
            <a:ext cx="1521974" cy="2602565"/>
          </a:xfrm>
          <a:prstGeom prst="rect">
            <a:avLst/>
          </a:prstGeom>
        </p:spPr>
      </p:pic>
    </p:spTree>
    <p:extLst>
      <p:ext uri="{BB962C8B-B14F-4D97-AF65-F5344CB8AC3E}">
        <p14:creationId xmlns:p14="http://schemas.microsoft.com/office/powerpoint/2010/main" val="395607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7082113" y="1304409"/>
            <a:ext cx="6943426" cy="5107599"/>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450" t="10867" r="12626" b="17840"/>
          <a:stretch/>
        </p:blipFill>
        <p:spPr>
          <a:xfrm>
            <a:off x="-958200" y="384313"/>
            <a:ext cx="12274575" cy="5305709"/>
          </a:xfrm>
          <a:prstGeom prst="rect">
            <a:avLst/>
          </a:prstGeom>
        </p:spPr>
      </p:pic>
      <p:pic>
        <p:nvPicPr>
          <p:cNvPr id="16" name="Picture 15"/>
          <p:cNvPicPr>
            <a:picLocks noChangeAspect="1"/>
          </p:cNvPicPr>
          <p:nvPr/>
        </p:nvPicPr>
        <p:blipFill rotWithShape="1">
          <a:blip r:embed="rId2">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10308945" y="-251956"/>
            <a:ext cx="2956560" cy="2174852"/>
          </a:xfrm>
          <a:prstGeom prst="rect">
            <a:avLst/>
          </a:prstGeom>
        </p:spPr>
      </p:pic>
      <p:pic>
        <p:nvPicPr>
          <p:cNvPr id="5" name="Picture 4"/>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t="37555" r="52250"/>
          <a:stretch/>
        </p:blipFill>
        <p:spPr>
          <a:xfrm>
            <a:off x="-1106774" y="2846314"/>
            <a:ext cx="6096000" cy="448423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500" t="48222" r="62375" b="1111"/>
          <a:stretch/>
        </p:blipFill>
        <p:spPr>
          <a:xfrm>
            <a:off x="855352" y="3988122"/>
            <a:ext cx="3669435" cy="2672943"/>
          </a:xfrm>
          <a:prstGeom prst="rect">
            <a:avLst/>
          </a:prstGeom>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29167" b="98241" l="625" r="37083">
                        <a14:foregroundMark x1="5104" y1="48241" x2="6094" y2="52685"/>
                        <a14:foregroundMark x1="22240" y1="55370" x2="34479" y2="69537"/>
                        <a14:foregroundMark x1="27865" y1="56944" x2="29635" y2="75093"/>
                        <a14:foregroundMark x1="21094" y1="61111" x2="7240" y2="66204"/>
                      </a14:backgroundRemoval>
                    </a14:imgEffect>
                  </a14:imgLayer>
                </a14:imgProps>
              </a:ext>
              <a:ext uri="{28A0092B-C50C-407E-A947-70E740481C1C}">
                <a14:useLocalDpi xmlns:a14="http://schemas.microsoft.com/office/drawing/2010/main" val="0"/>
              </a:ext>
            </a:extLst>
          </a:blip>
          <a:srcRect t="29800" r="62758"/>
          <a:stretch/>
        </p:blipFill>
        <p:spPr>
          <a:xfrm rot="257365">
            <a:off x="-698953" y="-794346"/>
            <a:ext cx="3074307" cy="3259633"/>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l="35189" t="-1224" r="42311" b="32825"/>
          <a:stretch/>
        </p:blipFill>
        <p:spPr>
          <a:xfrm rot="12092228" flipH="1">
            <a:off x="-216732" y="803063"/>
            <a:ext cx="1521974" cy="2602565"/>
          </a:xfrm>
          <a:prstGeom prst="rect">
            <a:avLst/>
          </a:prstGeom>
        </p:spPr>
      </p:pic>
      <p:sp>
        <p:nvSpPr>
          <p:cNvPr id="12" name="TextBox 11"/>
          <p:cNvSpPr txBox="1"/>
          <p:nvPr/>
        </p:nvSpPr>
        <p:spPr>
          <a:xfrm flipV="1">
            <a:off x="4021015" y="2104346"/>
            <a:ext cx="4394458" cy="369332"/>
          </a:xfrm>
          <a:prstGeom prst="rect">
            <a:avLst/>
          </a:prstGeom>
          <a:noFill/>
        </p:spPr>
        <p:txBody>
          <a:bodyPr wrap="square" rtlCol="0">
            <a:spAutoFit/>
          </a:bodyPr>
          <a:lstStyle/>
          <a:p>
            <a:endParaRPr lang="en-US" dirty="0">
              <a:latin typeface="UTM Isadora" panose="02040603050506020204" pitchFamily="18" charset="0"/>
            </a:endParaRPr>
          </a:p>
        </p:txBody>
      </p:sp>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25165" t="-2918" r="33904" b="38272"/>
          <a:stretch/>
        </p:blipFill>
        <p:spPr>
          <a:xfrm>
            <a:off x="9337573" y="3058992"/>
            <a:ext cx="2871802" cy="2551304"/>
          </a:xfrm>
          <a:prstGeom prst="rect">
            <a:avLst/>
          </a:prstGeom>
        </p:spPr>
      </p:pic>
      <p:sp>
        <p:nvSpPr>
          <p:cNvPr id="15" name="TextBox 14"/>
          <p:cNvSpPr txBox="1"/>
          <p:nvPr/>
        </p:nvSpPr>
        <p:spPr>
          <a:xfrm>
            <a:off x="2764356" y="3151043"/>
            <a:ext cx="7544589" cy="1077218"/>
          </a:xfrm>
          <a:prstGeom prst="rect">
            <a:avLst/>
          </a:prstGeom>
          <a:noFill/>
        </p:spPr>
        <p:txBody>
          <a:bodyPr wrap="square" rtlCol="0">
            <a:spAutoFit/>
          </a:bodyPr>
          <a:lstStyle/>
          <a:p>
            <a:pPr marL="457200" indent="-457200">
              <a:buFontTx/>
              <a:buChar char="-"/>
            </a:pPr>
            <a:r>
              <a:rPr lang="en-US" sz="3200" b="1" dirty="0" err="1">
                <a:solidFill>
                  <a:schemeClr val="accent6">
                    <a:lumMod val="50000"/>
                  </a:schemeClr>
                </a:solidFill>
                <a:latin typeface="Times New Roman" panose="02020603050405020304" pitchFamily="18" charset="0"/>
                <a:cs typeface="Times New Roman" pitchFamily="18" charset="0"/>
              </a:rPr>
              <a:t>Tập</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kể</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lại</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câu</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chuyện</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cho</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người</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thân</a:t>
            </a:r>
            <a:endParaRPr lang="en-US" sz="3200" b="1" dirty="0">
              <a:solidFill>
                <a:schemeClr val="accent6">
                  <a:lumMod val="50000"/>
                </a:schemeClr>
              </a:solidFill>
              <a:latin typeface="Times New Roman" panose="02020603050405020304" pitchFamily="18" charset="0"/>
              <a:cs typeface="Times New Roman" pitchFamily="18" charset="0"/>
            </a:endParaRPr>
          </a:p>
          <a:p>
            <a:pPr marL="457200" indent="-457200">
              <a:buFontTx/>
              <a:buChar char="-"/>
            </a:pPr>
            <a:r>
              <a:rPr lang="en-US" sz="3200" b="1" dirty="0" err="1">
                <a:solidFill>
                  <a:schemeClr val="accent6">
                    <a:lumMod val="50000"/>
                  </a:schemeClr>
                </a:solidFill>
                <a:latin typeface="Times New Roman" panose="02020603050405020304" pitchFamily="18" charset="0"/>
                <a:cs typeface="Times New Roman" pitchFamily="18" charset="0"/>
              </a:rPr>
              <a:t>Chuẩn</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bị</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bài</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tiếp</a:t>
            </a:r>
            <a:r>
              <a:rPr lang="en-US" sz="3200" b="1" dirty="0">
                <a:solidFill>
                  <a:schemeClr val="accent6">
                    <a:lumMod val="50000"/>
                  </a:schemeClr>
                </a:solidFill>
                <a:latin typeface="Times New Roman" panose="02020603050405020304" pitchFamily="18" charset="0"/>
                <a:cs typeface="Times New Roman" pitchFamily="18" charset="0"/>
              </a:rPr>
              <a:t> </a:t>
            </a:r>
            <a:r>
              <a:rPr lang="en-US" sz="3200" b="1" dirty="0" err="1">
                <a:solidFill>
                  <a:schemeClr val="accent6">
                    <a:lumMod val="50000"/>
                  </a:schemeClr>
                </a:solidFill>
                <a:latin typeface="Times New Roman" panose="02020603050405020304" pitchFamily="18" charset="0"/>
                <a:cs typeface="Times New Roman" pitchFamily="18" charset="0"/>
              </a:rPr>
              <a:t>theo</a:t>
            </a:r>
            <a:endParaRPr lang="en-US" sz="3200" b="1" dirty="0">
              <a:solidFill>
                <a:schemeClr val="accent6">
                  <a:lumMod val="50000"/>
                </a:schemeClr>
              </a:solidFill>
              <a:latin typeface="Times New Roman" pitchFamily="18" charset="0"/>
              <a:cs typeface="Times New Roman" pitchFamily="18" charset="0"/>
            </a:endParaRPr>
          </a:p>
        </p:txBody>
      </p:sp>
      <p:pic>
        <p:nvPicPr>
          <p:cNvPr id="2" name="Picture 1"/>
          <p:cNvPicPr>
            <a:picLocks noChangeAspect="1"/>
          </p:cNvPicPr>
          <p:nvPr/>
        </p:nvPicPr>
        <p:blipFill>
          <a:blip r:embed="rId10"/>
          <a:stretch>
            <a:fillRect/>
          </a:stretch>
        </p:blipFill>
        <p:spPr>
          <a:xfrm>
            <a:off x="4328880" y="1922896"/>
            <a:ext cx="4054191" cy="1457070"/>
          </a:xfrm>
          <a:prstGeom prst="rect">
            <a:avLst/>
          </a:prstGeom>
        </p:spPr>
      </p:pic>
    </p:spTree>
    <p:extLst>
      <p:ext uri="{BB962C8B-B14F-4D97-AF65-F5344CB8AC3E}">
        <p14:creationId xmlns:p14="http://schemas.microsoft.com/office/powerpoint/2010/main" val="43023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7082113" y="1304409"/>
            <a:ext cx="6943426" cy="5107599"/>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450" t="10867" r="12626" b="17840"/>
          <a:stretch/>
        </p:blipFill>
        <p:spPr>
          <a:xfrm>
            <a:off x="-958200" y="384313"/>
            <a:ext cx="12274575" cy="5305709"/>
          </a:xfrm>
          <a:prstGeom prst="rect">
            <a:avLst/>
          </a:prstGeom>
        </p:spPr>
      </p:pic>
      <p:pic>
        <p:nvPicPr>
          <p:cNvPr id="16" name="Picture 15"/>
          <p:cNvPicPr>
            <a:picLocks noChangeAspect="1"/>
          </p:cNvPicPr>
          <p:nvPr/>
        </p:nvPicPr>
        <p:blipFill rotWithShape="1">
          <a:blip r:embed="rId2">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10308945" y="-251956"/>
            <a:ext cx="2956560" cy="2174852"/>
          </a:xfrm>
          <a:prstGeom prst="rect">
            <a:avLst/>
          </a:prstGeom>
        </p:spPr>
      </p:pic>
      <p:pic>
        <p:nvPicPr>
          <p:cNvPr id="5" name="Picture 4"/>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t="37555" r="52250"/>
          <a:stretch/>
        </p:blipFill>
        <p:spPr>
          <a:xfrm>
            <a:off x="-1106774" y="2846314"/>
            <a:ext cx="6096000" cy="448423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500" t="48222" r="62375" b="1111"/>
          <a:stretch/>
        </p:blipFill>
        <p:spPr>
          <a:xfrm>
            <a:off x="855352" y="3988122"/>
            <a:ext cx="3669435" cy="2672943"/>
          </a:xfrm>
          <a:prstGeom prst="rect">
            <a:avLst/>
          </a:prstGeom>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29167" b="98241" l="625" r="37083">
                        <a14:foregroundMark x1="5104" y1="48241" x2="6094" y2="52685"/>
                        <a14:foregroundMark x1="22240" y1="55370" x2="34479" y2="69537"/>
                        <a14:foregroundMark x1="27865" y1="56944" x2="29635" y2="75093"/>
                        <a14:foregroundMark x1="21094" y1="61111" x2="7240" y2="66204"/>
                      </a14:backgroundRemoval>
                    </a14:imgEffect>
                  </a14:imgLayer>
                </a14:imgProps>
              </a:ext>
              <a:ext uri="{28A0092B-C50C-407E-A947-70E740481C1C}">
                <a14:useLocalDpi xmlns:a14="http://schemas.microsoft.com/office/drawing/2010/main" val="0"/>
              </a:ext>
            </a:extLst>
          </a:blip>
          <a:srcRect t="29800" r="62758"/>
          <a:stretch/>
        </p:blipFill>
        <p:spPr>
          <a:xfrm rot="257365">
            <a:off x="-698953" y="-794346"/>
            <a:ext cx="3074307" cy="3259633"/>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l="35189" t="-1224" r="42311" b="32825"/>
          <a:stretch/>
        </p:blipFill>
        <p:spPr>
          <a:xfrm rot="12092228" flipH="1">
            <a:off x="-216732" y="803063"/>
            <a:ext cx="1521974" cy="2602565"/>
          </a:xfrm>
          <a:prstGeom prst="rect">
            <a:avLst/>
          </a:prstGeom>
        </p:spPr>
      </p:pic>
      <p:sp>
        <p:nvSpPr>
          <p:cNvPr id="12" name="TextBox 11"/>
          <p:cNvSpPr txBox="1"/>
          <p:nvPr/>
        </p:nvSpPr>
        <p:spPr>
          <a:xfrm flipV="1">
            <a:off x="4021015" y="2104346"/>
            <a:ext cx="4394458" cy="369332"/>
          </a:xfrm>
          <a:prstGeom prst="rect">
            <a:avLst/>
          </a:prstGeom>
          <a:noFill/>
        </p:spPr>
        <p:txBody>
          <a:bodyPr wrap="square" rtlCol="0">
            <a:spAutoFit/>
          </a:bodyPr>
          <a:lstStyle/>
          <a:p>
            <a:endParaRPr lang="en-US" dirty="0">
              <a:latin typeface="UTM Isadora" panose="02040603050506020204" pitchFamily="18" charset="0"/>
            </a:endParaRPr>
          </a:p>
        </p:txBody>
      </p:sp>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25165" t="-2918" r="33904" b="38272"/>
          <a:stretch/>
        </p:blipFill>
        <p:spPr>
          <a:xfrm>
            <a:off x="9337573" y="3058992"/>
            <a:ext cx="2871802" cy="2551304"/>
          </a:xfrm>
          <a:prstGeom prst="rect">
            <a:avLst/>
          </a:prstGeom>
        </p:spPr>
      </p:pic>
      <p:pic>
        <p:nvPicPr>
          <p:cNvPr id="2" name="Picture 1"/>
          <p:cNvPicPr>
            <a:picLocks noChangeAspect="1"/>
          </p:cNvPicPr>
          <p:nvPr/>
        </p:nvPicPr>
        <p:blipFill>
          <a:blip r:embed="rId10"/>
          <a:stretch>
            <a:fillRect/>
          </a:stretch>
        </p:blipFill>
        <p:spPr>
          <a:xfrm>
            <a:off x="3118713" y="2475435"/>
            <a:ext cx="6114818" cy="2280102"/>
          </a:xfrm>
          <a:prstGeom prst="rect">
            <a:avLst/>
          </a:prstGeom>
        </p:spPr>
      </p:pic>
    </p:spTree>
    <p:extLst>
      <p:ext uri="{BB962C8B-B14F-4D97-AF65-F5344CB8AC3E}">
        <p14:creationId xmlns:p14="http://schemas.microsoft.com/office/powerpoint/2010/main" val="176348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7117282" y="1316208"/>
            <a:ext cx="6943426" cy="5107599"/>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450" t="10867" r="12626" b="17840"/>
          <a:stretch/>
        </p:blipFill>
        <p:spPr>
          <a:xfrm>
            <a:off x="-958200" y="384313"/>
            <a:ext cx="12274575" cy="5305709"/>
          </a:xfrm>
          <a:prstGeom prst="rect">
            <a:avLst/>
          </a:prstGeom>
        </p:spPr>
      </p:pic>
      <p:pic>
        <p:nvPicPr>
          <p:cNvPr id="16" name="Picture 15"/>
          <p:cNvPicPr>
            <a:picLocks noChangeAspect="1"/>
          </p:cNvPicPr>
          <p:nvPr/>
        </p:nvPicPr>
        <p:blipFill rotWithShape="1">
          <a:blip r:embed="rId2">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10308945" y="-251956"/>
            <a:ext cx="2956560" cy="2174852"/>
          </a:xfrm>
          <a:prstGeom prst="rect">
            <a:avLst/>
          </a:prstGeom>
        </p:spPr>
      </p:pic>
      <p:pic>
        <p:nvPicPr>
          <p:cNvPr id="5" name="Picture 4"/>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t="37555" r="52250"/>
          <a:stretch/>
        </p:blipFill>
        <p:spPr>
          <a:xfrm>
            <a:off x="-916913" y="2494857"/>
            <a:ext cx="6096000" cy="448423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500" t="48222" r="62375" b="1111"/>
          <a:stretch/>
        </p:blipFill>
        <p:spPr>
          <a:xfrm>
            <a:off x="351580" y="3825602"/>
            <a:ext cx="3669435" cy="2672943"/>
          </a:xfrm>
          <a:prstGeom prst="rect">
            <a:avLst/>
          </a:prstGeom>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29167" b="98241" l="625" r="37083">
                        <a14:foregroundMark x1="5104" y1="48241" x2="6094" y2="52685"/>
                        <a14:foregroundMark x1="22240" y1="55370" x2="34479" y2="69537"/>
                        <a14:foregroundMark x1="27865" y1="56944" x2="29635" y2="75093"/>
                        <a14:foregroundMark x1="21094" y1="61111" x2="7240" y2="66204"/>
                      </a14:backgroundRemoval>
                    </a14:imgEffect>
                  </a14:imgLayer>
                </a14:imgProps>
              </a:ext>
              <a:ext uri="{28A0092B-C50C-407E-A947-70E740481C1C}">
                <a14:useLocalDpi xmlns:a14="http://schemas.microsoft.com/office/drawing/2010/main" val="0"/>
              </a:ext>
            </a:extLst>
          </a:blip>
          <a:srcRect t="29800" r="62758"/>
          <a:stretch/>
        </p:blipFill>
        <p:spPr>
          <a:xfrm rot="257365">
            <a:off x="-698953" y="-794346"/>
            <a:ext cx="3074307" cy="3259633"/>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l="35189" t="-1224" r="42311" b="32825"/>
          <a:stretch/>
        </p:blipFill>
        <p:spPr>
          <a:xfrm rot="12092228" flipH="1">
            <a:off x="-216732" y="803063"/>
            <a:ext cx="1521974" cy="2602565"/>
          </a:xfrm>
          <a:prstGeom prst="rect">
            <a:avLst/>
          </a:prstGeom>
        </p:spPr>
      </p:pic>
      <p:sp>
        <p:nvSpPr>
          <p:cNvPr id="12" name="TextBox 11"/>
          <p:cNvSpPr txBox="1"/>
          <p:nvPr/>
        </p:nvSpPr>
        <p:spPr>
          <a:xfrm flipV="1">
            <a:off x="4021015" y="2104346"/>
            <a:ext cx="4394458" cy="369332"/>
          </a:xfrm>
          <a:prstGeom prst="rect">
            <a:avLst/>
          </a:prstGeom>
          <a:noFill/>
        </p:spPr>
        <p:txBody>
          <a:bodyPr wrap="square" rtlCol="0">
            <a:spAutoFit/>
          </a:bodyPr>
          <a:lstStyle/>
          <a:p>
            <a:endParaRPr lang="en-US" dirty="0">
              <a:latin typeface="UTM Isadora" panose="02040603050506020204" pitchFamily="18" charset="0"/>
            </a:endParaRPr>
          </a:p>
        </p:txBody>
      </p:sp>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25165" t="-2918" r="33904" b="38272"/>
          <a:stretch/>
        </p:blipFill>
        <p:spPr>
          <a:xfrm>
            <a:off x="9337573" y="3058992"/>
            <a:ext cx="2871802" cy="2551304"/>
          </a:xfrm>
          <a:prstGeom prst="rect">
            <a:avLst/>
          </a:prstGeom>
        </p:spPr>
      </p:pic>
      <p:pic>
        <p:nvPicPr>
          <p:cNvPr id="2" name="Picture 1"/>
          <p:cNvPicPr>
            <a:picLocks noChangeAspect="1"/>
          </p:cNvPicPr>
          <p:nvPr/>
        </p:nvPicPr>
        <p:blipFill>
          <a:blip r:embed="rId10"/>
          <a:stretch>
            <a:fillRect/>
          </a:stretch>
        </p:blipFill>
        <p:spPr>
          <a:xfrm>
            <a:off x="2670232" y="1649007"/>
            <a:ext cx="6678873" cy="4121722"/>
          </a:xfrm>
          <a:prstGeom prst="rect">
            <a:avLst/>
          </a:prstGeom>
        </p:spPr>
      </p:pic>
    </p:spTree>
    <p:extLst>
      <p:ext uri="{BB962C8B-B14F-4D97-AF65-F5344CB8AC3E}">
        <p14:creationId xmlns:p14="http://schemas.microsoft.com/office/powerpoint/2010/main" val="174030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t="37555" r="52250"/>
          <a:stretch/>
        </p:blipFill>
        <p:spPr>
          <a:xfrm>
            <a:off x="-273602" y="1656195"/>
            <a:ext cx="3410910" cy="2659642"/>
          </a:xfrm>
          <a:prstGeom prst="rect">
            <a:avLst/>
          </a:prstGeom>
        </p:spPr>
      </p:pic>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37555" r="52250"/>
          <a:stretch/>
        </p:blipFill>
        <p:spPr>
          <a:xfrm flipH="1">
            <a:off x="9098835" y="-418790"/>
            <a:ext cx="2590875" cy="1905853"/>
          </a:xfrm>
          <a:prstGeom prst="rect">
            <a:avLst/>
          </a:prstGeom>
        </p:spPr>
      </p:pic>
      <p:sp>
        <p:nvSpPr>
          <p:cNvPr id="8" name="Rectangle: Rounded Corners 7"/>
          <p:cNvSpPr/>
          <p:nvPr/>
        </p:nvSpPr>
        <p:spPr>
          <a:xfrm>
            <a:off x="457199" y="1182581"/>
            <a:ext cx="11371384" cy="5546465"/>
          </a:xfrm>
          <a:prstGeom prst="roundRect">
            <a:avLst/>
          </a:prstGeom>
          <a:solidFill>
            <a:srgbClr val="DDE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391" t="10867" r="12626" b="17840"/>
          <a:stretch/>
        </p:blipFill>
        <p:spPr>
          <a:xfrm>
            <a:off x="1887415" y="-468923"/>
            <a:ext cx="9663422" cy="2051538"/>
          </a:xfrm>
          <a:prstGeom prst="rect">
            <a:avLst/>
          </a:prstGeom>
        </p:spPr>
      </p:pic>
      <p:sp>
        <p:nvSpPr>
          <p:cNvPr id="12" name="Rectangle 11"/>
          <p:cNvSpPr/>
          <p:nvPr/>
        </p:nvSpPr>
        <p:spPr>
          <a:xfrm>
            <a:off x="863537" y="1560643"/>
            <a:ext cx="10687300" cy="6093976"/>
          </a:xfrm>
          <a:prstGeom prst="rect">
            <a:avLst/>
          </a:prstGeom>
        </p:spPr>
        <p:txBody>
          <a:bodyPr wrap="square">
            <a:spAutoFit/>
          </a:bodyPr>
          <a:lstStyle/>
          <a:p>
            <a:pPr algn="just"/>
            <a:r>
              <a:rPr lang="vi-VN" sz="2600" b="0" i="0" dirty="0">
                <a:solidFill>
                  <a:srgbClr val="000000"/>
                </a:solidFill>
                <a:effectLst/>
                <a:latin typeface="+mj-lt"/>
              </a:rPr>
              <a:t>Nguyễn Khoa Đăng là một vị quan án có tài xét xử, được dân mến phục.</a:t>
            </a:r>
          </a:p>
          <a:p>
            <a:pPr algn="just"/>
            <a:r>
              <a:rPr lang="vi-VN" sz="2600" b="0" i="0" dirty="0">
                <a:solidFill>
                  <a:srgbClr val="000000"/>
                </a:solidFill>
                <a:effectLst/>
                <a:latin typeface="+mj-lt"/>
              </a:rPr>
              <a:t>       Một lần, có anh hàng dầu gánh hàng ra chợ bán. Lợi dụng lúc anh bận đong dầu, có kẻ thò tay vào bị lấy trộm tiền. Khi biết mất tiền, anh hàng dầu nhớ hồi nãy có một người mù quanh quẩn bên gánh hàng, đuổi mấy cũng không đi. Anh đoán hắn là kẻ cắp, bèn gửi gánh hàng cho người quen rồi đi tìm người mù. Người này ra sức chối, nói rằng mình mù biết tiền để đâu mà lấy. Hai bên xô xát, lính bắt họ giải lên quan án Nguyễn Khoa Đăng.</a:t>
            </a:r>
          </a:p>
          <a:p>
            <a:pPr algn="just"/>
            <a:r>
              <a:rPr lang="vi-VN" sz="2600" b="0" i="0" dirty="0">
                <a:solidFill>
                  <a:srgbClr val="000000"/>
                </a:solidFill>
                <a:effectLst/>
                <a:latin typeface="+mj-lt"/>
              </a:rPr>
              <a:t>       Thấy người mù khăng khăng chối không ăn cắp tiền, quan hỏi:</a:t>
            </a:r>
          </a:p>
          <a:p>
            <a:pPr algn="just"/>
            <a:r>
              <a:rPr lang="vi-VN" sz="2600" b="0" i="0" dirty="0">
                <a:solidFill>
                  <a:srgbClr val="000000"/>
                </a:solidFill>
                <a:effectLst/>
                <a:latin typeface="+mj-lt"/>
              </a:rPr>
              <a:t>-  Anh có mang tiền theo không?</a:t>
            </a:r>
          </a:p>
          <a:p>
            <a:pPr algn="just"/>
            <a:r>
              <a:rPr lang="vi-VN" sz="2600" b="0" i="0" dirty="0">
                <a:solidFill>
                  <a:srgbClr val="000000"/>
                </a:solidFill>
                <a:effectLst/>
                <a:latin typeface="+mj-lt"/>
              </a:rPr>
              <a:t>Người mù đáp:</a:t>
            </a:r>
          </a:p>
          <a:p>
            <a:pPr algn="just"/>
            <a:r>
              <a:rPr lang="vi-VN" sz="2600" b="0" i="0" dirty="0">
                <a:solidFill>
                  <a:srgbClr val="000000"/>
                </a:solidFill>
                <a:effectLst/>
                <a:latin typeface="+mj-lt"/>
              </a:rPr>
              <a:t>-  Có, nhưng đấy là tiền của tôi.</a:t>
            </a:r>
          </a:p>
          <a:p>
            <a:pPr algn="just"/>
            <a:r>
              <a:rPr lang="vi-VN" sz="2600" b="0" i="0" dirty="0">
                <a:solidFill>
                  <a:srgbClr val="000000"/>
                </a:solidFill>
                <a:effectLst/>
                <a:latin typeface="+mj-lt"/>
              </a:rPr>
              <a:t>-  Cứ đưa đây. Của ai rồi sẽ rõ.</a:t>
            </a:r>
          </a:p>
          <a:p>
            <a:br>
              <a:rPr lang="vi-VN" sz="2600" b="0" i="0" dirty="0">
                <a:solidFill>
                  <a:srgbClr val="000000"/>
                </a:solidFill>
                <a:effectLst/>
                <a:latin typeface="+mj-lt"/>
              </a:rPr>
            </a:br>
            <a:br>
              <a:rPr lang="vi-VN" sz="2600" b="0" i="0" dirty="0">
                <a:solidFill>
                  <a:srgbClr val="000000"/>
                </a:solidFill>
                <a:effectLst/>
                <a:latin typeface="+mj-lt"/>
              </a:rPr>
            </a:br>
            <a:endParaRPr lang="en-US" sz="2600" dirty="0">
              <a:latin typeface="+mj-lt"/>
            </a:endParaRPr>
          </a:p>
        </p:txBody>
      </p:sp>
      <p:sp>
        <p:nvSpPr>
          <p:cNvPr id="13" name="Rectangle: Rounded Corners 12"/>
          <p:cNvSpPr/>
          <p:nvPr/>
        </p:nvSpPr>
        <p:spPr>
          <a:xfrm>
            <a:off x="586154" y="1371612"/>
            <a:ext cx="11148646" cy="5228480"/>
          </a:xfrm>
          <a:prstGeom prst="roundRect">
            <a:avLst/>
          </a:prstGeom>
          <a:no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t="37555" r="52250"/>
          <a:stretch/>
        </p:blipFill>
        <p:spPr>
          <a:xfrm>
            <a:off x="863537" y="-1072813"/>
            <a:ext cx="3410910" cy="2659642"/>
          </a:xfrm>
          <a:prstGeom prst="rect">
            <a:avLst/>
          </a:prstGeom>
        </p:spPr>
      </p:pic>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t="37555" r="52250"/>
          <a:stretch/>
        </p:blipFill>
        <p:spPr>
          <a:xfrm>
            <a:off x="9845382" y="4315837"/>
            <a:ext cx="3410910" cy="2659642"/>
          </a:xfrm>
          <a:prstGeom prst="rect">
            <a:avLst/>
          </a:prstGeom>
        </p:spPr>
      </p:pic>
      <p:pic>
        <p:nvPicPr>
          <p:cNvPr id="2" name="Picture 1"/>
          <p:cNvPicPr>
            <a:picLocks noChangeAspect="1"/>
          </p:cNvPicPr>
          <p:nvPr/>
        </p:nvPicPr>
        <p:blipFill>
          <a:blip r:embed="rId4"/>
          <a:stretch>
            <a:fillRect/>
          </a:stretch>
        </p:blipFill>
        <p:spPr>
          <a:xfrm>
            <a:off x="2806895" y="132819"/>
            <a:ext cx="7218290" cy="1182727"/>
          </a:xfrm>
          <a:prstGeom prst="rect">
            <a:avLst/>
          </a:prstGeom>
        </p:spPr>
      </p:pic>
    </p:spTree>
    <p:extLst>
      <p:ext uri="{BB962C8B-B14F-4D97-AF65-F5344CB8AC3E}">
        <p14:creationId xmlns:p14="http://schemas.microsoft.com/office/powerpoint/2010/main" val="1248057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37555" r="52250"/>
          <a:stretch/>
        </p:blipFill>
        <p:spPr>
          <a:xfrm flipH="1">
            <a:off x="9063666" y="-119059"/>
            <a:ext cx="2590875" cy="1905853"/>
          </a:xfrm>
          <a:prstGeom prst="rect">
            <a:avLst/>
          </a:prstGeom>
        </p:spPr>
      </p:pic>
      <p:pic>
        <p:nvPicPr>
          <p:cNvPr id="11" name="Picture 10"/>
          <p:cNvPicPr>
            <a:picLocks noChangeAspect="1"/>
          </p:cNvPicPr>
          <p:nvPr/>
        </p:nvPicPr>
        <p:blipFill rotWithShape="1">
          <a:blip r:embed="rId3">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9262669" y="4743225"/>
            <a:ext cx="2956560" cy="2174852"/>
          </a:xfrm>
          <a:prstGeom prst="rect">
            <a:avLst/>
          </a:prstGeom>
        </p:spPr>
      </p:pic>
      <p:sp>
        <p:nvSpPr>
          <p:cNvPr id="8" name="Rectangle: Rounded Corners 7"/>
          <p:cNvSpPr/>
          <p:nvPr/>
        </p:nvSpPr>
        <p:spPr>
          <a:xfrm>
            <a:off x="515815" y="1705929"/>
            <a:ext cx="11371384" cy="4974512"/>
          </a:xfrm>
          <a:prstGeom prst="roundRect">
            <a:avLst/>
          </a:prstGeom>
          <a:solidFill>
            <a:srgbClr val="DDE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9974" t="10867" r="12626" b="17840"/>
          <a:stretch/>
        </p:blipFill>
        <p:spPr>
          <a:xfrm>
            <a:off x="1312984" y="-264744"/>
            <a:ext cx="9237785" cy="2051538"/>
          </a:xfrm>
          <a:prstGeom prst="rect">
            <a:avLst/>
          </a:prstGeom>
        </p:spPr>
      </p:pic>
      <p:pic>
        <p:nvPicPr>
          <p:cNvPr id="10" name="Picture 9"/>
          <p:cNvPicPr>
            <a:picLocks noChangeAspect="1"/>
          </p:cNvPicPr>
          <p:nvPr/>
        </p:nvPicPr>
        <p:blipFill rotWithShape="1">
          <a:blip r:embed="rId3">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37555" r="52250"/>
          <a:stretch/>
        </p:blipFill>
        <p:spPr>
          <a:xfrm>
            <a:off x="-289203" y="4859007"/>
            <a:ext cx="2956560" cy="2174852"/>
          </a:xfrm>
          <a:prstGeom prst="rect">
            <a:avLst/>
          </a:prstGeom>
        </p:spPr>
      </p:pic>
      <p:sp>
        <p:nvSpPr>
          <p:cNvPr id="12" name="Rectangle 11"/>
          <p:cNvSpPr/>
          <p:nvPr/>
        </p:nvSpPr>
        <p:spPr>
          <a:xfrm>
            <a:off x="1641496" y="1984966"/>
            <a:ext cx="9907627" cy="4893647"/>
          </a:xfrm>
          <a:prstGeom prst="rect">
            <a:avLst/>
          </a:prstGeom>
        </p:spPr>
        <p:txBody>
          <a:bodyPr wrap="square">
            <a:spAutoFit/>
          </a:bodyPr>
          <a:lstStyle/>
          <a:p>
            <a:r>
              <a:rPr lang="vi-VN" sz="2600" dirty="0">
                <a:latin typeface="+mj-lt"/>
              </a:rPr>
              <a:t>Khi người mù móc tiền ra, quan sai người múc ra một chậu nước, bỏ số tiền vào chậu. Một lát thấy trên mặt  nước có váng dầu nổi lên. Người mù hết đường chối cãi, đành nhận tội.</a:t>
            </a:r>
          </a:p>
          <a:p>
            <a:r>
              <a:rPr lang="vi-VN" sz="2600" dirty="0">
                <a:latin typeface="+mj-lt"/>
              </a:rPr>
              <a:t>           Vụ án tưởng đã xong, không ngờ quan lại phán:</a:t>
            </a:r>
          </a:p>
          <a:p>
            <a:r>
              <a:rPr lang="vi-VN" sz="2600" dirty="0">
                <a:latin typeface="+mj-lt"/>
              </a:rPr>
              <a:t>- Tên ăn cắp này là kẻ giả mù vì nếu mù thật thì làm sao hắn biết người bán dầu để tiền ở đâu mà lấy.</a:t>
            </a:r>
          </a:p>
          <a:p>
            <a:r>
              <a:rPr lang="vi-VN" sz="2600" dirty="0">
                <a:latin typeface="+mj-lt"/>
              </a:rPr>
              <a:t>          Ông sai lính nọc tên mù ra đánh, kì đến khi hắn mở mắt mới thôi. Lúc đầu, người mù còn chối, chỉ sau 3 roi hắn đành mở cả hai mắt.</a:t>
            </a:r>
          </a:p>
          <a:p>
            <a:r>
              <a:rPr lang="vi-VN" sz="2600" dirty="0">
                <a:latin typeface="+mj-lt"/>
              </a:rPr>
              <a:t>           Trong thời kì ông Nguyễn Khoa Đăng làm quan án, ở Quảng Trị có truông nhà Hồ là nơi bọn gian phi dùng làm sào huyệt đón đường cướp của.</a:t>
            </a:r>
          </a:p>
          <a:p>
            <a:endParaRPr lang="en-US" sz="2600" dirty="0">
              <a:latin typeface="+mj-lt"/>
            </a:endParaRPr>
          </a:p>
        </p:txBody>
      </p:sp>
      <p:sp>
        <p:nvSpPr>
          <p:cNvPr id="13" name="Rectangle: Rounded Corners 12"/>
          <p:cNvSpPr/>
          <p:nvPr/>
        </p:nvSpPr>
        <p:spPr>
          <a:xfrm>
            <a:off x="644770" y="1841302"/>
            <a:ext cx="11148646" cy="4686740"/>
          </a:xfrm>
          <a:prstGeom prst="roundRect">
            <a:avLst/>
          </a:prstGeom>
          <a:no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t="37555" r="52250"/>
          <a:stretch/>
        </p:blipFill>
        <p:spPr>
          <a:xfrm>
            <a:off x="710019" y="-785271"/>
            <a:ext cx="3410910" cy="2659642"/>
          </a:xfrm>
          <a:prstGeom prst="rect">
            <a:avLst/>
          </a:prstGeom>
        </p:spPr>
      </p:pic>
      <p:pic>
        <p:nvPicPr>
          <p:cNvPr id="16" name="Picture 15"/>
          <p:cNvPicPr>
            <a:picLocks noChangeAspect="1"/>
          </p:cNvPicPr>
          <p:nvPr/>
        </p:nvPicPr>
        <p:blipFill>
          <a:blip r:embed="rId6"/>
          <a:stretch>
            <a:fillRect/>
          </a:stretch>
        </p:blipFill>
        <p:spPr>
          <a:xfrm>
            <a:off x="2667357" y="412607"/>
            <a:ext cx="7218290" cy="1182727"/>
          </a:xfrm>
          <a:prstGeom prst="rect">
            <a:avLst/>
          </a:prstGeom>
        </p:spPr>
      </p:pic>
    </p:spTree>
    <p:extLst>
      <p:ext uri="{BB962C8B-B14F-4D97-AF65-F5344CB8AC3E}">
        <p14:creationId xmlns:p14="http://schemas.microsoft.com/office/powerpoint/2010/main" val="1240862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t="37555" r="52250"/>
          <a:stretch/>
        </p:blipFill>
        <p:spPr>
          <a:xfrm flipH="1">
            <a:off x="9903803" y="4437954"/>
            <a:ext cx="2590875" cy="1905853"/>
          </a:xfrm>
          <a:prstGeom prst="rect">
            <a:avLst/>
          </a:prstGeom>
        </p:spPr>
      </p:pic>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t="37555" r="52250"/>
          <a:stretch/>
        </p:blipFill>
        <p:spPr>
          <a:xfrm flipH="1">
            <a:off x="8703618" y="-132238"/>
            <a:ext cx="2590875" cy="1905853"/>
          </a:xfrm>
          <a:prstGeom prst="rect">
            <a:avLst/>
          </a:prstGeom>
        </p:spPr>
      </p:pic>
      <p:sp>
        <p:nvSpPr>
          <p:cNvPr id="8" name="Rectangle: Rounded Corners 7"/>
          <p:cNvSpPr/>
          <p:nvPr/>
        </p:nvSpPr>
        <p:spPr>
          <a:xfrm>
            <a:off x="457199" y="1655031"/>
            <a:ext cx="11371384" cy="4569923"/>
          </a:xfrm>
          <a:prstGeom prst="roundRect">
            <a:avLst/>
          </a:prstGeom>
          <a:solidFill>
            <a:srgbClr val="DDE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0883" t="10867" r="12626" b="17840"/>
          <a:stretch/>
        </p:blipFill>
        <p:spPr>
          <a:xfrm>
            <a:off x="1524000" y="-284772"/>
            <a:ext cx="9727987" cy="2051538"/>
          </a:xfrm>
          <a:prstGeom prst="rect">
            <a:avLst/>
          </a:prstGeom>
        </p:spPr>
      </p:pic>
      <p:sp>
        <p:nvSpPr>
          <p:cNvPr id="12" name="Rectangle 11"/>
          <p:cNvSpPr/>
          <p:nvPr/>
        </p:nvSpPr>
        <p:spPr>
          <a:xfrm>
            <a:off x="1273213" y="2039991"/>
            <a:ext cx="9739355" cy="4893647"/>
          </a:xfrm>
          <a:prstGeom prst="rect">
            <a:avLst/>
          </a:prstGeom>
        </p:spPr>
        <p:txBody>
          <a:bodyPr wrap="square">
            <a:spAutoFit/>
          </a:bodyPr>
          <a:lstStyle/>
          <a:p>
            <a:pPr algn="just"/>
            <a:r>
              <a:rPr lang="vi-VN" sz="2600" dirty="0">
                <a:latin typeface="+mj-lt"/>
              </a:rPr>
              <a:t>Để bắt bọn cướp, quan sai chế một loại hòm gỗ kín có lỗ thông hơi, vừa một người ngồi, có khóa bên trong để người ở trong có thể mở tung ra dễ dàng. Ông kén một số võ sĩ, đem theo vũ khí, ngồi vào hòm. Rồi sai quân sĩ ăn mặc như dân thường, khiêng những hòm ấy qua truông, ra vẻ như khiêng những hòm của cải nặng. Lại cho người đánh tiếng có một vị quan to ở ngoài Bắc sắp sửa về quê sẽ đi qua truông cùng những hòm của cải quý. Bọn cướp đánh hơi, nghĩ đây là cơ hội làm ăn hiếm có, rình lúc đoàn người đi qua cửa truông thì cướp, rồi hí hửng khiêng những hòm nặng ấy về tận sào huyệt.</a:t>
            </a:r>
          </a:p>
          <a:p>
            <a:pPr algn="just"/>
            <a:r>
              <a:rPr lang="vi-VN" sz="2600" dirty="0">
                <a:latin typeface="+mj-lt"/>
              </a:rPr>
              <a:t>             </a:t>
            </a:r>
            <a:br>
              <a:rPr lang="vi-VN" sz="2600" b="0" i="0" dirty="0">
                <a:solidFill>
                  <a:srgbClr val="000000"/>
                </a:solidFill>
                <a:effectLst/>
                <a:latin typeface="+mj-lt"/>
              </a:rPr>
            </a:br>
            <a:br>
              <a:rPr lang="vi-VN" sz="2600" b="0" i="0" dirty="0">
                <a:solidFill>
                  <a:srgbClr val="000000"/>
                </a:solidFill>
                <a:effectLst/>
                <a:latin typeface="+mj-lt"/>
              </a:rPr>
            </a:br>
            <a:endParaRPr lang="en-US" sz="2600" dirty="0">
              <a:latin typeface="+mj-lt"/>
            </a:endParaRPr>
          </a:p>
        </p:txBody>
      </p:sp>
      <p:sp>
        <p:nvSpPr>
          <p:cNvPr id="14" name="Rectangle: Rounded Corners 13"/>
          <p:cNvSpPr/>
          <p:nvPr/>
        </p:nvSpPr>
        <p:spPr>
          <a:xfrm>
            <a:off x="586154" y="1744477"/>
            <a:ext cx="11148646" cy="4351524"/>
          </a:xfrm>
          <a:prstGeom prst="roundRect">
            <a:avLst/>
          </a:prstGeom>
          <a:no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t="37555" r="52250"/>
          <a:stretch/>
        </p:blipFill>
        <p:spPr>
          <a:xfrm>
            <a:off x="710019" y="-785271"/>
            <a:ext cx="3410910" cy="2659642"/>
          </a:xfrm>
          <a:prstGeom prst="rect">
            <a:avLst/>
          </a:prstGeom>
        </p:spPr>
      </p:pic>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t="37555" r="52250"/>
          <a:stretch/>
        </p:blipFill>
        <p:spPr>
          <a:xfrm>
            <a:off x="-418347" y="4645913"/>
            <a:ext cx="2696061" cy="2102242"/>
          </a:xfrm>
          <a:prstGeom prst="rect">
            <a:avLst/>
          </a:prstGeom>
        </p:spPr>
      </p:pic>
      <p:pic>
        <p:nvPicPr>
          <p:cNvPr id="11" name="Picture 10"/>
          <p:cNvPicPr>
            <a:picLocks noChangeAspect="1"/>
          </p:cNvPicPr>
          <p:nvPr/>
        </p:nvPicPr>
        <p:blipFill>
          <a:blip r:embed="rId4"/>
          <a:stretch>
            <a:fillRect/>
          </a:stretch>
        </p:blipFill>
        <p:spPr>
          <a:xfrm>
            <a:off x="2685513" y="343351"/>
            <a:ext cx="7218290" cy="1182727"/>
          </a:xfrm>
          <a:prstGeom prst="rect">
            <a:avLst/>
          </a:prstGeom>
        </p:spPr>
      </p:pic>
    </p:spTree>
    <p:extLst>
      <p:ext uri="{BB962C8B-B14F-4D97-AF65-F5344CB8AC3E}">
        <p14:creationId xmlns:p14="http://schemas.microsoft.com/office/powerpoint/2010/main" val="1767446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t="37555" r="52250"/>
          <a:stretch/>
        </p:blipFill>
        <p:spPr>
          <a:xfrm flipH="1">
            <a:off x="8703618" y="-132238"/>
            <a:ext cx="2590875" cy="1905853"/>
          </a:xfrm>
          <a:prstGeom prst="rect">
            <a:avLst/>
          </a:prstGeom>
        </p:spPr>
      </p:pic>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t="37555" r="52250"/>
          <a:stretch/>
        </p:blipFill>
        <p:spPr>
          <a:xfrm flipH="1">
            <a:off x="9999055" y="4437954"/>
            <a:ext cx="2590875" cy="1905853"/>
          </a:xfrm>
          <a:prstGeom prst="rect">
            <a:avLst/>
          </a:prstGeom>
        </p:spPr>
      </p:pic>
      <p:sp>
        <p:nvSpPr>
          <p:cNvPr id="8" name="Rectangle: Rounded Corners 7"/>
          <p:cNvSpPr/>
          <p:nvPr/>
        </p:nvSpPr>
        <p:spPr>
          <a:xfrm>
            <a:off x="457199" y="1705929"/>
            <a:ext cx="11371384" cy="4430313"/>
          </a:xfrm>
          <a:prstGeom prst="roundRect">
            <a:avLst/>
          </a:prstGeom>
          <a:solidFill>
            <a:srgbClr val="DDE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603" t="10867" r="12626" b="17840"/>
          <a:stretch/>
        </p:blipFill>
        <p:spPr>
          <a:xfrm>
            <a:off x="1910862" y="-277923"/>
            <a:ext cx="8850923" cy="2051538"/>
          </a:xfrm>
          <a:prstGeom prst="rect">
            <a:avLst/>
          </a:prstGeom>
        </p:spPr>
      </p:pic>
      <p:sp>
        <p:nvSpPr>
          <p:cNvPr id="12" name="Rectangle 11"/>
          <p:cNvSpPr/>
          <p:nvPr/>
        </p:nvSpPr>
        <p:spPr>
          <a:xfrm>
            <a:off x="1338816" y="2058169"/>
            <a:ext cx="9831965" cy="4647426"/>
          </a:xfrm>
          <a:prstGeom prst="rect">
            <a:avLst/>
          </a:prstGeom>
        </p:spPr>
        <p:txBody>
          <a:bodyPr wrap="square">
            <a:spAutoFit/>
          </a:bodyPr>
          <a:lstStyle/>
          <a:p>
            <a:pPr algn="just"/>
            <a:r>
              <a:rPr lang="vi-VN" sz="2600" dirty="0">
                <a:latin typeface="+mj-lt"/>
              </a:rPr>
              <a:t>Về đến nơi, vừa đặt hòm xuống thì những cái hòm bật mở toang, các võ sĩ ngồi trong tay lăm lăm vũ khí bất ngờ xông ra đánh giết bọn cướp. Đang lúc hoảng hốt chưa kịp đối phó thì phục binh của triều đình từ ngoài ùn ùn kéo vào đông như kiến cỏ, bọn cướp đành chắp tay xin tha mạng.</a:t>
            </a:r>
            <a:endParaRPr lang="en-US" sz="2600" dirty="0">
              <a:latin typeface="+mj-lt"/>
            </a:endParaRPr>
          </a:p>
          <a:p>
            <a:pPr algn="just"/>
            <a:r>
              <a:rPr lang="vi-VN" sz="2600" dirty="0">
                <a:latin typeface="+mj-lt"/>
              </a:rPr>
              <a:t>Bọn cướp ấy, Nguyễn Khoa Đăng đưa đi khai khẩn đất hoang ở biên giới, lập thành những đồn điền rộng lớn. Sau đó, ông cho đưa dân đến lập làng xóm ở dọc hai bên truông khiến một vùng núi rừng xưa vắng vẻ trở thành những xóm làng dân cư đông đúc bình yên.</a:t>
            </a:r>
            <a:endParaRPr lang="en-US" sz="2600" dirty="0">
              <a:latin typeface="+mj-lt"/>
            </a:endParaRPr>
          </a:p>
          <a:p>
            <a:pPr algn="just"/>
            <a:br>
              <a:rPr lang="vi-VN" dirty="0"/>
            </a:br>
            <a:br>
              <a:rPr lang="vi-VN" dirty="0"/>
            </a:br>
            <a:endParaRPr lang="en-US" sz="2600" dirty="0">
              <a:latin typeface="+mj-lt"/>
            </a:endParaRPr>
          </a:p>
        </p:txBody>
      </p:sp>
      <p:sp>
        <p:nvSpPr>
          <p:cNvPr id="13" name="Rectangle: Rounded Corners 12"/>
          <p:cNvSpPr/>
          <p:nvPr/>
        </p:nvSpPr>
        <p:spPr>
          <a:xfrm>
            <a:off x="586154" y="1841301"/>
            <a:ext cx="11090031" cy="4137467"/>
          </a:xfrm>
          <a:prstGeom prst="roundRect">
            <a:avLst/>
          </a:prstGeom>
          <a:noFill/>
          <a:ln w="381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37555" r="52250"/>
          <a:stretch/>
        </p:blipFill>
        <p:spPr>
          <a:xfrm>
            <a:off x="-208896" y="4733233"/>
            <a:ext cx="2590875" cy="1905853"/>
          </a:xfrm>
          <a:prstGeom prst="rect">
            <a:avLst/>
          </a:prstGeom>
        </p:spPr>
      </p:pic>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t="37555" r="52250"/>
          <a:stretch/>
        </p:blipFill>
        <p:spPr>
          <a:xfrm>
            <a:off x="651404" y="-727360"/>
            <a:ext cx="3410910" cy="2659642"/>
          </a:xfrm>
          <a:prstGeom prst="rect">
            <a:avLst/>
          </a:prstGeom>
        </p:spPr>
      </p:pic>
      <p:pic>
        <p:nvPicPr>
          <p:cNvPr id="11" name="Picture 10"/>
          <p:cNvPicPr>
            <a:picLocks noChangeAspect="1"/>
          </p:cNvPicPr>
          <p:nvPr/>
        </p:nvPicPr>
        <p:blipFill>
          <a:blip r:embed="rId4"/>
          <a:stretch>
            <a:fillRect/>
          </a:stretch>
        </p:blipFill>
        <p:spPr>
          <a:xfrm>
            <a:off x="2685513" y="343351"/>
            <a:ext cx="7218290" cy="1182727"/>
          </a:xfrm>
          <a:prstGeom prst="rect">
            <a:avLst/>
          </a:prstGeom>
        </p:spPr>
      </p:pic>
    </p:spTree>
    <p:extLst>
      <p:ext uri="{BB962C8B-B14F-4D97-AF65-F5344CB8AC3E}">
        <p14:creationId xmlns:p14="http://schemas.microsoft.com/office/powerpoint/2010/main" val="3417929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92716" y="1652956"/>
            <a:ext cx="4895098" cy="2264009"/>
            <a:chOff x="450624" y="1324710"/>
            <a:chExt cx="4895098" cy="2264009"/>
          </a:xfrm>
        </p:grpSpPr>
        <p:sp>
          <p:nvSpPr>
            <p:cNvPr id="6" name="Rectangle: Rounded Corners 5"/>
            <p:cNvSpPr/>
            <p:nvPr/>
          </p:nvSpPr>
          <p:spPr>
            <a:xfrm>
              <a:off x="1418491" y="1324710"/>
              <a:ext cx="3927231" cy="1934307"/>
            </a:xfrm>
            <a:prstGeom prst="round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75000"/>
                  </a:schemeClr>
                </a:solidFil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37555" r="52250"/>
            <a:stretch/>
          </p:blipFill>
          <p:spPr>
            <a:xfrm>
              <a:off x="450624" y="1682866"/>
              <a:ext cx="2590875" cy="1905853"/>
            </a:xfrm>
            <a:prstGeom prst="rect">
              <a:avLst/>
            </a:prstGeom>
          </p:spPr>
        </p:pic>
      </p:gr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3450" t="10867" r="12626" b="17840"/>
          <a:stretch/>
        </p:blipFill>
        <p:spPr>
          <a:xfrm>
            <a:off x="-1242646" y="-629812"/>
            <a:ext cx="6142892" cy="2051538"/>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500" t="48222" r="62375" b="1111"/>
          <a:stretch/>
        </p:blipFill>
        <p:spPr>
          <a:xfrm>
            <a:off x="466039" y="2661620"/>
            <a:ext cx="1497038" cy="1090494"/>
          </a:xfrm>
          <a:prstGeom prst="rect">
            <a:avLst/>
          </a:prstGeom>
        </p:spPr>
      </p:pic>
      <p:sp>
        <p:nvSpPr>
          <p:cNvPr id="10" name="TextBox 9"/>
          <p:cNvSpPr txBox="1"/>
          <p:nvPr/>
        </p:nvSpPr>
        <p:spPr>
          <a:xfrm>
            <a:off x="2333297" y="1787293"/>
            <a:ext cx="2213502" cy="584775"/>
          </a:xfrm>
          <a:prstGeom prst="rect">
            <a:avLst/>
          </a:prstGeom>
          <a:noFill/>
        </p:spPr>
        <p:txBody>
          <a:bodyPr wrap="square" rtlCol="0">
            <a:spAutoFit/>
          </a:bodyPr>
          <a:lstStyle/>
          <a:p>
            <a:r>
              <a:rPr lang="en-US" sz="3200" b="1" dirty="0" err="1">
                <a:solidFill>
                  <a:schemeClr val="accent6">
                    <a:lumMod val="50000"/>
                  </a:schemeClr>
                </a:solidFill>
                <a:latin typeface="Times New Roman" panose="02020603050405020304" pitchFamily="18" charset="0"/>
                <a:cs typeface="Times New Roman" panose="02020603050405020304" pitchFamily="18" charset="0"/>
              </a:rPr>
              <a:t>Truông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617107" y="2262929"/>
            <a:ext cx="3341754" cy="954107"/>
          </a:xfrm>
          <a:prstGeom prst="rect">
            <a:avLst/>
          </a:prstGeom>
        </p:spPr>
        <p:txBody>
          <a:bodyPr wrap="square">
            <a:spAutoFit/>
          </a:bodyPr>
          <a:lstStyle/>
          <a:p>
            <a:pPr algn="ctr"/>
            <a:r>
              <a:rPr lang="en-US" sz="2800" dirty="0" err="1">
                <a:latin typeface="Times New Roman" pitchFamily="18" charset="0"/>
                <a:cs typeface="Times New Roman" pitchFamily="18" charset="0"/>
              </a:rPr>
              <a:t>vùng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cỏ</a:t>
            </a:r>
            <a:endParaRPr lang="en-US" sz="2800" dirty="0"/>
          </a:p>
        </p:txBody>
      </p:sp>
      <p:grpSp>
        <p:nvGrpSpPr>
          <p:cNvPr id="14" name="Group 13"/>
          <p:cNvGrpSpPr/>
          <p:nvPr/>
        </p:nvGrpSpPr>
        <p:grpSpPr>
          <a:xfrm>
            <a:off x="5719513" y="1627381"/>
            <a:ext cx="4895098" cy="2264009"/>
            <a:chOff x="450624" y="1324710"/>
            <a:chExt cx="4895098" cy="2264009"/>
          </a:xfrm>
        </p:grpSpPr>
        <p:sp>
          <p:nvSpPr>
            <p:cNvPr id="15" name="Rectangle: Rounded Corners 14"/>
            <p:cNvSpPr/>
            <p:nvPr/>
          </p:nvSpPr>
          <p:spPr>
            <a:xfrm>
              <a:off x="1418491" y="1324710"/>
              <a:ext cx="3927231" cy="1934307"/>
            </a:xfrm>
            <a:prstGeom prst="round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75000"/>
                  </a:schemeClr>
                </a:solidFill>
              </a:endParaRP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37555" r="52250"/>
            <a:stretch/>
          </p:blipFill>
          <p:spPr>
            <a:xfrm>
              <a:off x="450624" y="1682866"/>
              <a:ext cx="2590875" cy="1905853"/>
            </a:xfrm>
            <a:prstGeom prst="rect">
              <a:avLst/>
            </a:prstGeom>
          </p:spPr>
        </p:pic>
      </p:grpSp>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1500" t="48222" r="62375" b="1111"/>
          <a:stretch/>
        </p:blipFill>
        <p:spPr>
          <a:xfrm>
            <a:off x="5992836" y="2636045"/>
            <a:ext cx="1497038" cy="1090494"/>
          </a:xfrm>
          <a:prstGeom prst="rect">
            <a:avLst/>
          </a:prstGeom>
        </p:spPr>
      </p:pic>
      <p:sp>
        <p:nvSpPr>
          <p:cNvPr id="18" name="TextBox 17"/>
          <p:cNvSpPr txBox="1"/>
          <p:nvPr/>
        </p:nvSpPr>
        <p:spPr>
          <a:xfrm>
            <a:off x="7860094" y="1761718"/>
            <a:ext cx="2213502" cy="584775"/>
          </a:xfrm>
          <a:prstGeom prst="rect">
            <a:avLst/>
          </a:prstGeom>
          <a:noFill/>
        </p:spPr>
        <p:txBody>
          <a:bodyPr wrap="square" rtlCol="0">
            <a:spAutoFit/>
          </a:bodyPr>
          <a:lstStyle/>
          <a:p>
            <a:r>
              <a:rPr lang="en-US" sz="3200" b="1" dirty="0" err="1">
                <a:solidFill>
                  <a:schemeClr val="accent6">
                    <a:lumMod val="50000"/>
                  </a:schemeClr>
                </a:solidFill>
                <a:latin typeface="Times New Roman" panose="02020603050405020304" pitchFamily="18" charset="0"/>
                <a:cs typeface="Times New Roman" panose="02020603050405020304" pitchFamily="18" charset="0"/>
              </a:rPr>
              <a:t>Sào</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huyệt</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7132181" y="2332377"/>
            <a:ext cx="3341754" cy="954107"/>
          </a:xfrm>
          <a:prstGeom prst="rect">
            <a:avLst/>
          </a:prstGeom>
        </p:spPr>
        <p:txBody>
          <a:bodyPr wrap="square">
            <a:spAutoFit/>
          </a:bodyPr>
          <a:lstStyle/>
          <a:p>
            <a:pPr algn="ctr"/>
            <a:r>
              <a:rPr lang="en-US" sz="2800" dirty="0">
                <a:latin typeface="Times New Roman" pitchFamily="18" charset="0"/>
                <a:cs typeface="Times New Roman" pitchFamily="18" charset="0"/>
              </a:rPr>
              <a:t>ổ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trộm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cướp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phạm</a:t>
            </a:r>
            <a:endParaRPr lang="en-US" sz="2800" dirty="0"/>
          </a:p>
        </p:txBody>
      </p:sp>
      <p:grpSp>
        <p:nvGrpSpPr>
          <p:cNvPr id="21" name="Group 20"/>
          <p:cNvGrpSpPr/>
          <p:nvPr/>
        </p:nvGrpSpPr>
        <p:grpSpPr>
          <a:xfrm>
            <a:off x="1772757" y="4402622"/>
            <a:ext cx="7433331" cy="2264009"/>
            <a:chOff x="450624" y="1324710"/>
            <a:chExt cx="7433331" cy="2264009"/>
          </a:xfrm>
        </p:grpSpPr>
        <p:sp>
          <p:nvSpPr>
            <p:cNvPr id="22" name="Rectangle: Rounded Corners 21"/>
            <p:cNvSpPr/>
            <p:nvPr/>
          </p:nvSpPr>
          <p:spPr>
            <a:xfrm>
              <a:off x="1418491" y="1324710"/>
              <a:ext cx="6465464" cy="1934307"/>
            </a:xfrm>
            <a:prstGeom prst="round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alpha val="75000"/>
                  </a:schemeClr>
                </a:solidFill>
              </a:endParaRPr>
            </a:p>
          </p:txBody>
        </p:sp>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t="37555" r="52250"/>
            <a:stretch/>
          </p:blipFill>
          <p:spPr>
            <a:xfrm>
              <a:off x="450624" y="1682866"/>
              <a:ext cx="2590875" cy="1905853"/>
            </a:xfrm>
            <a:prstGeom prst="rect">
              <a:avLst/>
            </a:prstGeom>
          </p:spPr>
        </p:pic>
      </p:grpSp>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l="-1500" t="48222" r="62375" b="1111"/>
          <a:stretch/>
        </p:blipFill>
        <p:spPr>
          <a:xfrm>
            <a:off x="2046080" y="5411286"/>
            <a:ext cx="1497038" cy="1090494"/>
          </a:xfrm>
          <a:prstGeom prst="rect">
            <a:avLst/>
          </a:prstGeom>
        </p:spPr>
      </p:pic>
      <p:sp>
        <p:nvSpPr>
          <p:cNvPr id="25" name="TextBox 24"/>
          <p:cNvSpPr txBox="1"/>
          <p:nvPr/>
        </p:nvSpPr>
        <p:spPr>
          <a:xfrm>
            <a:off x="5125328" y="4491715"/>
            <a:ext cx="2213502" cy="584775"/>
          </a:xfrm>
          <a:prstGeom prst="rect">
            <a:avLst/>
          </a:prstGeom>
          <a:noFill/>
        </p:spPr>
        <p:txBody>
          <a:bodyPr wrap="square" rtlCol="0">
            <a:spAutoFit/>
          </a:bodyPr>
          <a:lstStyle/>
          <a:p>
            <a:r>
              <a:rPr lang="en-US" sz="3200" b="1" dirty="0" err="1">
                <a:solidFill>
                  <a:schemeClr val="accent6">
                    <a:lumMod val="50000"/>
                  </a:schemeClr>
                </a:solidFill>
                <a:latin typeface="Times New Roman" pitchFamily="18" charset="0"/>
                <a:cs typeface="Times New Roman" pitchFamily="18" charset="0"/>
              </a:rPr>
              <a:t>Phục</a:t>
            </a:r>
            <a:r>
              <a:rPr lang="en-US" sz="3200" b="1" dirty="0">
                <a:solidFill>
                  <a:schemeClr val="accent6">
                    <a:lumMod val="50000"/>
                  </a:schemeClr>
                </a:solidFill>
                <a:latin typeface="Times New Roman" pitchFamily="18" charset="0"/>
                <a:cs typeface="Times New Roman" pitchFamily="18" charset="0"/>
              </a:rPr>
              <a:t> </a:t>
            </a:r>
            <a:r>
              <a:rPr lang="en-US" sz="3200" b="1" dirty="0" err="1">
                <a:solidFill>
                  <a:schemeClr val="accent6">
                    <a:lumMod val="50000"/>
                  </a:schemeClr>
                </a:solidFill>
                <a:latin typeface="Times New Roman" pitchFamily="18" charset="0"/>
                <a:cs typeface="Times New Roman" pitchFamily="18" charset="0"/>
              </a:rPr>
              <a:t>binh</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537432" y="5064905"/>
            <a:ext cx="5454482" cy="954107"/>
          </a:xfrm>
          <a:prstGeom prst="rect">
            <a:avLst/>
          </a:prstGeom>
        </p:spPr>
        <p:txBody>
          <a:bodyPr wrap="square">
            <a:spAutoFit/>
          </a:bodyPr>
          <a:lstStyle/>
          <a:p>
            <a:pPr algn="ctr"/>
            <a:r>
              <a:rPr lang="en-US" sz="2800" dirty="0" err="1">
                <a:latin typeface="Times New Roman" pitchFamily="18" charset="0"/>
                <a:cs typeface="Times New Roman" pitchFamily="18" charset="0"/>
              </a:rPr>
              <a:t>quân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nấp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rình</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chỗ</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chờ</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lệnh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tấn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endParaRPr lang="en-US" sz="2800" dirty="0"/>
          </a:p>
        </p:txBody>
      </p:sp>
      <p:pic>
        <p:nvPicPr>
          <p:cNvPr id="27" name="Picture 26"/>
          <p:cNvPicPr>
            <a:picLocks noChangeAspect="1"/>
          </p:cNvPicPr>
          <p:nvPr/>
        </p:nvPicPr>
        <p:blipFill rotWithShape="1">
          <a:blip r:embed="rId6">
            <a:extLst>
              <a:ext uri="{BEBA8EAE-BF5A-486C-A8C5-ECC9F3942E4B}">
                <a14:imgProps xmlns:a14="http://schemas.microsoft.com/office/drawing/2010/main">
                  <a14:imgLayer r:embed="rId7">
                    <a14:imgEffect>
                      <a14:backgroundRemoval t="29167" b="98241" l="625" r="37083">
                        <a14:foregroundMark x1="5104" y1="48241" x2="6094" y2="52685"/>
                        <a14:foregroundMark x1="22240" y1="55370" x2="34479" y2="69537"/>
                        <a14:foregroundMark x1="27865" y1="56944" x2="29635" y2="75093"/>
                        <a14:foregroundMark x1="21094" y1="61111" x2="7240" y2="66204"/>
                      </a14:backgroundRemoval>
                    </a14:imgEffect>
                  </a14:imgLayer>
                </a14:imgProps>
              </a:ext>
              <a:ext uri="{28A0092B-C50C-407E-A947-70E740481C1C}">
                <a14:useLocalDpi xmlns:a14="http://schemas.microsoft.com/office/drawing/2010/main" val="0"/>
              </a:ext>
            </a:extLst>
          </a:blip>
          <a:srcRect t="29800" r="62758"/>
          <a:stretch/>
        </p:blipFill>
        <p:spPr>
          <a:xfrm rot="257365">
            <a:off x="-723842" y="3515869"/>
            <a:ext cx="3074307" cy="3259633"/>
          </a:xfrm>
          <a:prstGeom prst="rect">
            <a:avLst/>
          </a:prstGeom>
        </p:spPr>
      </p:pic>
      <p:pic>
        <p:nvPicPr>
          <p:cNvPr id="28" name="Picture 27"/>
          <p:cNvPicPr>
            <a:picLocks noChangeAspect="1"/>
          </p:cNvPicPr>
          <p:nvPr/>
        </p:nvPicPr>
        <p:blipFill rotWithShape="1">
          <a:blip r:embed="rId8">
            <a:extLst>
              <a:ext uri="{28A0092B-C50C-407E-A947-70E740481C1C}">
                <a14:useLocalDpi xmlns:a14="http://schemas.microsoft.com/office/drawing/2010/main" val="0"/>
              </a:ext>
            </a:extLst>
          </a:blip>
          <a:srcRect l="35189" t="-1224" r="42311" b="32825"/>
          <a:stretch/>
        </p:blipFill>
        <p:spPr>
          <a:xfrm rot="12092228" flipH="1">
            <a:off x="-198135" y="4838680"/>
            <a:ext cx="1521974" cy="2602565"/>
          </a:xfrm>
          <a:prstGeom prst="rect">
            <a:avLst/>
          </a:prstGeom>
        </p:spPr>
      </p:pic>
      <p:pic>
        <p:nvPicPr>
          <p:cNvPr id="29" name="Picture 28"/>
          <p:cNvPicPr>
            <a:picLocks noChangeAspect="1"/>
          </p:cNvPicPr>
          <p:nvPr/>
        </p:nvPicPr>
        <p:blipFill rotWithShape="1">
          <a:blip r:embed="rId8">
            <a:extLst>
              <a:ext uri="{28A0092B-C50C-407E-A947-70E740481C1C}">
                <a14:useLocalDpi xmlns:a14="http://schemas.microsoft.com/office/drawing/2010/main" val="0"/>
              </a:ext>
            </a:extLst>
          </a:blip>
          <a:srcRect l="35189" t="-1224" r="42311" b="32825"/>
          <a:stretch/>
        </p:blipFill>
        <p:spPr>
          <a:xfrm rot="6103200">
            <a:off x="10299101" y="-1013053"/>
            <a:ext cx="1521974" cy="2602565"/>
          </a:xfrm>
          <a:prstGeom prst="rect">
            <a:avLst/>
          </a:prstGeom>
        </p:spPr>
      </p:pic>
      <p:pic>
        <p:nvPicPr>
          <p:cNvPr id="30" name="Picture 29"/>
          <p:cNvPicPr>
            <a:picLocks noChangeAspect="1"/>
          </p:cNvPicPr>
          <p:nvPr/>
        </p:nvPicPr>
        <p:blipFill rotWithShape="1">
          <a:blip r:embed="rId8">
            <a:extLst>
              <a:ext uri="{28A0092B-C50C-407E-A947-70E740481C1C}">
                <a14:useLocalDpi xmlns:a14="http://schemas.microsoft.com/office/drawing/2010/main" val="0"/>
              </a:ext>
            </a:extLst>
          </a:blip>
          <a:srcRect l="35189" t="-1224" r="42311" b="32825"/>
          <a:stretch/>
        </p:blipFill>
        <p:spPr>
          <a:xfrm rot="8716133">
            <a:off x="10821491" y="-213303"/>
            <a:ext cx="1521974" cy="2602565"/>
          </a:xfrm>
          <a:prstGeom prst="rect">
            <a:avLst/>
          </a:prstGeom>
        </p:spPr>
      </p:pic>
      <p:pic>
        <p:nvPicPr>
          <p:cNvPr id="2" name="Picture 1"/>
          <p:cNvPicPr>
            <a:picLocks noChangeAspect="1"/>
          </p:cNvPicPr>
          <p:nvPr/>
        </p:nvPicPr>
        <p:blipFill>
          <a:blip r:embed="rId9"/>
          <a:stretch>
            <a:fillRect/>
          </a:stretch>
        </p:blipFill>
        <p:spPr>
          <a:xfrm>
            <a:off x="334098" y="-11692"/>
            <a:ext cx="4212701" cy="1176630"/>
          </a:xfrm>
          <a:prstGeom prst="rect">
            <a:avLst/>
          </a:prstGeom>
        </p:spPr>
      </p:pic>
    </p:spTree>
    <p:extLst>
      <p:ext uri="{BB962C8B-B14F-4D97-AF65-F5344CB8AC3E}">
        <p14:creationId xmlns:p14="http://schemas.microsoft.com/office/powerpoint/2010/main" val="381317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700"/>
                                        <p:tgtEl>
                                          <p:spTgt spid="9"/>
                                        </p:tgtEl>
                                      </p:cBhvr>
                                    </p:animEffect>
                                    <p:anim calcmode="lin" valueType="num">
                                      <p:cBhvr>
                                        <p:cTn id="18" dur="700" fill="hold"/>
                                        <p:tgtEl>
                                          <p:spTgt spid="9"/>
                                        </p:tgtEl>
                                        <p:attrNameLst>
                                          <p:attrName>ppt_x</p:attrName>
                                        </p:attrNameLst>
                                      </p:cBhvr>
                                      <p:tavLst>
                                        <p:tav tm="0">
                                          <p:val>
                                            <p:strVal val="#ppt_x"/>
                                          </p:val>
                                        </p:tav>
                                        <p:tav tm="100000">
                                          <p:val>
                                            <p:strVal val="#ppt_x"/>
                                          </p:val>
                                        </p:tav>
                                      </p:tavLst>
                                    </p:anim>
                                    <p:anim calcmode="lin" valueType="num">
                                      <p:cBhvr>
                                        <p:cTn id="19" dur="7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7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1200"/>
                            </p:stCondLst>
                            <p:childTnLst>
                              <p:par>
                                <p:cTn id="27" presetID="42"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700"/>
                                        <p:tgtEl>
                                          <p:spTgt spid="14"/>
                                        </p:tgtEl>
                                      </p:cBhvr>
                                    </p:animEffect>
                                    <p:anim calcmode="lin" valueType="num">
                                      <p:cBhvr>
                                        <p:cTn id="44" dur="700" fill="hold"/>
                                        <p:tgtEl>
                                          <p:spTgt spid="14"/>
                                        </p:tgtEl>
                                        <p:attrNameLst>
                                          <p:attrName>ppt_x</p:attrName>
                                        </p:attrNameLst>
                                      </p:cBhvr>
                                      <p:tavLst>
                                        <p:tav tm="0">
                                          <p:val>
                                            <p:strVal val="#ppt_x"/>
                                          </p:val>
                                        </p:tav>
                                        <p:tav tm="100000">
                                          <p:val>
                                            <p:strVal val="#ppt_x"/>
                                          </p:val>
                                        </p:tav>
                                      </p:tavLst>
                                    </p:anim>
                                    <p:anim calcmode="lin" valueType="num">
                                      <p:cBhvr>
                                        <p:cTn id="45" dur="700" fill="hold"/>
                                        <p:tgtEl>
                                          <p:spTgt spid="14"/>
                                        </p:tgtEl>
                                        <p:attrNameLst>
                                          <p:attrName>ppt_y</p:attrName>
                                        </p:attrNameLst>
                                      </p:cBhvr>
                                      <p:tavLst>
                                        <p:tav tm="0">
                                          <p:val>
                                            <p:strVal val="#ppt_y+.1"/>
                                          </p:val>
                                        </p:tav>
                                        <p:tav tm="100000">
                                          <p:val>
                                            <p:strVal val="#ppt_y"/>
                                          </p:val>
                                        </p:tav>
                                      </p:tavLst>
                                    </p:anim>
                                  </p:childTnLst>
                                </p:cTn>
                              </p:par>
                            </p:childTnLst>
                          </p:cTn>
                        </p:par>
                        <p:par>
                          <p:cTn id="46" fill="hold">
                            <p:stCondLst>
                              <p:cond delay="700"/>
                            </p:stCondLst>
                            <p:childTnLst>
                              <p:par>
                                <p:cTn id="47" presetID="42" presetClass="entr" presetSubtype="0"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anim calcmode="lin" valueType="num">
                                      <p:cBhvr>
                                        <p:cTn id="50" dur="500" fill="hold"/>
                                        <p:tgtEl>
                                          <p:spTgt spid="17"/>
                                        </p:tgtEl>
                                        <p:attrNameLst>
                                          <p:attrName>ppt_x</p:attrName>
                                        </p:attrNameLst>
                                      </p:cBhvr>
                                      <p:tavLst>
                                        <p:tav tm="0">
                                          <p:val>
                                            <p:strVal val="#ppt_x"/>
                                          </p:val>
                                        </p:tav>
                                        <p:tav tm="100000">
                                          <p:val>
                                            <p:strVal val="#ppt_x"/>
                                          </p:val>
                                        </p:tav>
                                      </p:tavLst>
                                    </p:anim>
                                    <p:anim calcmode="lin" valueType="num">
                                      <p:cBhvr>
                                        <p:cTn id="51" dur="500" fill="hold"/>
                                        <p:tgtEl>
                                          <p:spTgt spid="17"/>
                                        </p:tgtEl>
                                        <p:attrNameLst>
                                          <p:attrName>ppt_y</p:attrName>
                                        </p:attrNameLst>
                                      </p:cBhvr>
                                      <p:tavLst>
                                        <p:tav tm="0">
                                          <p:val>
                                            <p:strVal val="#ppt_y+.1"/>
                                          </p:val>
                                        </p:tav>
                                        <p:tav tm="100000">
                                          <p:val>
                                            <p:strVal val="#ppt_y"/>
                                          </p:val>
                                        </p:tav>
                                      </p:tavLst>
                                    </p:anim>
                                  </p:childTnLst>
                                </p:cTn>
                              </p:par>
                            </p:childTnLst>
                          </p:cTn>
                        </p:par>
                        <p:par>
                          <p:cTn id="52" fill="hold">
                            <p:stCondLst>
                              <p:cond delay="1200"/>
                            </p:stCondLst>
                            <p:childTnLst>
                              <p:par>
                                <p:cTn id="53" presetID="42" presetClass="entr" presetSubtype="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0"/>
                                            </p:cond>
                                          </p:stCondLst>
                                          <p:endCondLst>
                                            <p:cond evt="onStopAudio" delay="0">
                                              <p:tgtEl>
                                                <p:sldTgt/>
                                              </p:tgtEl>
                                            </p:cond>
                                          </p:endCondLst>
                                        </p:cTn>
                                        <p:tgtEl>
                                          <p:sndTgt r:embed="rId2" name="chimes.wav"/>
                                        </p:tgtEl>
                                      </p:cMediaNode>
                                    </p:audio>
                                  </p:sub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700"/>
                                        <p:tgtEl>
                                          <p:spTgt spid="21"/>
                                        </p:tgtEl>
                                      </p:cBhvr>
                                    </p:animEffect>
                                    <p:anim calcmode="lin" valueType="num">
                                      <p:cBhvr>
                                        <p:cTn id="70" dur="700" fill="hold"/>
                                        <p:tgtEl>
                                          <p:spTgt spid="21"/>
                                        </p:tgtEl>
                                        <p:attrNameLst>
                                          <p:attrName>ppt_x</p:attrName>
                                        </p:attrNameLst>
                                      </p:cBhvr>
                                      <p:tavLst>
                                        <p:tav tm="0">
                                          <p:val>
                                            <p:strVal val="#ppt_x"/>
                                          </p:val>
                                        </p:tav>
                                        <p:tav tm="100000">
                                          <p:val>
                                            <p:strVal val="#ppt_x"/>
                                          </p:val>
                                        </p:tav>
                                      </p:tavLst>
                                    </p:anim>
                                    <p:anim calcmode="lin" valueType="num">
                                      <p:cBhvr>
                                        <p:cTn id="71" dur="700" fill="hold"/>
                                        <p:tgtEl>
                                          <p:spTgt spid="21"/>
                                        </p:tgtEl>
                                        <p:attrNameLst>
                                          <p:attrName>ppt_y</p:attrName>
                                        </p:attrNameLst>
                                      </p:cBhvr>
                                      <p:tavLst>
                                        <p:tav tm="0">
                                          <p:val>
                                            <p:strVal val="#ppt_y+.1"/>
                                          </p:val>
                                        </p:tav>
                                        <p:tav tm="100000">
                                          <p:val>
                                            <p:strVal val="#ppt_y"/>
                                          </p:val>
                                        </p:tav>
                                      </p:tavLst>
                                    </p:anim>
                                  </p:childTnLst>
                                </p:cTn>
                              </p:par>
                            </p:childTnLst>
                          </p:cTn>
                        </p:par>
                        <p:par>
                          <p:cTn id="72" fill="hold">
                            <p:stCondLst>
                              <p:cond delay="700"/>
                            </p:stCondLst>
                            <p:childTnLst>
                              <p:par>
                                <p:cTn id="73" presetID="42" presetClass="entr" presetSubtype="0" fill="hold" nodeType="after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500"/>
                                        <p:tgtEl>
                                          <p:spTgt spid="24"/>
                                        </p:tgtEl>
                                      </p:cBhvr>
                                    </p:animEffect>
                                    <p:anim calcmode="lin" valueType="num">
                                      <p:cBhvr>
                                        <p:cTn id="76" dur="500" fill="hold"/>
                                        <p:tgtEl>
                                          <p:spTgt spid="24"/>
                                        </p:tgtEl>
                                        <p:attrNameLst>
                                          <p:attrName>ppt_x</p:attrName>
                                        </p:attrNameLst>
                                      </p:cBhvr>
                                      <p:tavLst>
                                        <p:tav tm="0">
                                          <p:val>
                                            <p:strVal val="#ppt_x"/>
                                          </p:val>
                                        </p:tav>
                                        <p:tav tm="100000">
                                          <p:val>
                                            <p:strVal val="#ppt_x"/>
                                          </p:val>
                                        </p:tav>
                                      </p:tavLst>
                                    </p:anim>
                                    <p:anim calcmode="lin" valueType="num">
                                      <p:cBhvr>
                                        <p:cTn id="77" dur="500" fill="hold"/>
                                        <p:tgtEl>
                                          <p:spTgt spid="24"/>
                                        </p:tgtEl>
                                        <p:attrNameLst>
                                          <p:attrName>ppt_y</p:attrName>
                                        </p:attrNameLst>
                                      </p:cBhvr>
                                      <p:tavLst>
                                        <p:tav tm="0">
                                          <p:val>
                                            <p:strVal val="#ppt_y+.1"/>
                                          </p:val>
                                        </p:tav>
                                        <p:tav tm="100000">
                                          <p:val>
                                            <p:strVal val="#ppt_y"/>
                                          </p:val>
                                        </p:tav>
                                      </p:tavLst>
                                    </p:anim>
                                  </p:childTnLst>
                                </p:cTn>
                              </p:par>
                            </p:childTnLst>
                          </p:cTn>
                        </p:par>
                        <p:par>
                          <p:cTn id="78" fill="hold">
                            <p:stCondLst>
                              <p:cond delay="1200"/>
                            </p:stCondLst>
                            <p:childTnLst>
                              <p:par>
                                <p:cTn id="79" presetID="42" presetClass="entr" presetSubtype="0" fill="hold" grpId="0"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fade">
                                      <p:cBhvr>
                                        <p:cTn id="88" dur="1000"/>
                                        <p:tgtEl>
                                          <p:spTgt spid="26"/>
                                        </p:tgtEl>
                                      </p:cBhvr>
                                    </p:animEffect>
                                    <p:anim calcmode="lin" valueType="num">
                                      <p:cBhvr>
                                        <p:cTn id="89" dur="1000" fill="hold"/>
                                        <p:tgtEl>
                                          <p:spTgt spid="26"/>
                                        </p:tgtEl>
                                        <p:attrNameLst>
                                          <p:attrName>ppt_x</p:attrName>
                                        </p:attrNameLst>
                                      </p:cBhvr>
                                      <p:tavLst>
                                        <p:tav tm="0">
                                          <p:val>
                                            <p:strVal val="#ppt_x"/>
                                          </p:val>
                                        </p:tav>
                                        <p:tav tm="100000">
                                          <p:val>
                                            <p:strVal val="#ppt_x"/>
                                          </p:val>
                                        </p:tav>
                                      </p:tavLst>
                                    </p:anim>
                                    <p:anim calcmode="lin" valueType="num">
                                      <p:cBhvr>
                                        <p:cTn id="90"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8" grpId="0"/>
      <p:bldP spid="19"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a:extLst>
              <a:ext uri="{BEBA8EAE-BF5A-486C-A8C5-ECC9F3942E4B}">
                <a14:imgProps xmlns:a14="http://schemas.microsoft.com/office/drawing/2010/main">
                  <a14:imgLayer r:embed="rId3">
                    <a14:imgEffect>
                      <a14:backgroundRemoval t="29167" b="98241" l="625" r="37083">
                        <a14:foregroundMark x1="5104" y1="48241" x2="6094" y2="52685"/>
                        <a14:foregroundMark x1="22240" y1="55370" x2="34479" y2="69537"/>
                        <a14:foregroundMark x1="27865" y1="56944" x2="29635" y2="75093"/>
                        <a14:foregroundMark x1="21094" y1="61111" x2="7240" y2="66204"/>
                      </a14:backgroundRemoval>
                    </a14:imgEffect>
                  </a14:imgLayer>
                </a14:imgProps>
              </a:ext>
              <a:ext uri="{28A0092B-C50C-407E-A947-70E740481C1C}">
                <a14:useLocalDpi xmlns:a14="http://schemas.microsoft.com/office/drawing/2010/main" val="0"/>
              </a:ext>
            </a:extLst>
          </a:blip>
          <a:srcRect t="29800" r="62758"/>
          <a:stretch/>
        </p:blipFill>
        <p:spPr>
          <a:xfrm rot="257365">
            <a:off x="-698953" y="-794346"/>
            <a:ext cx="3074307" cy="3259633"/>
          </a:xfrm>
          <a:prstGeom prst="rect">
            <a:avLst/>
          </a:prstGeom>
        </p:spPr>
      </p:pic>
      <p:pic>
        <p:nvPicPr>
          <p:cNvPr id="28" name="Picture 27"/>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t="37555" r="52250"/>
          <a:stretch/>
        </p:blipFill>
        <p:spPr>
          <a:xfrm>
            <a:off x="8073207" y="1063925"/>
            <a:ext cx="6096000" cy="4484230"/>
          </a:xfrm>
          <a:prstGeom prst="rect">
            <a:avLst/>
          </a:prstGeom>
        </p:spPr>
      </p:pic>
      <p:pic>
        <p:nvPicPr>
          <p:cNvPr id="27" name="Picture 26"/>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t="37555" r="52250"/>
          <a:stretch/>
        </p:blipFill>
        <p:spPr>
          <a:xfrm>
            <a:off x="-1036320" y="2951334"/>
            <a:ext cx="6096000" cy="4484230"/>
          </a:xfrm>
          <a:prstGeom prst="rect">
            <a:avLst/>
          </a:prstGeom>
        </p:spPr>
      </p:pic>
      <p:grpSp>
        <p:nvGrpSpPr>
          <p:cNvPr id="17" name="Group 16"/>
          <p:cNvGrpSpPr/>
          <p:nvPr/>
        </p:nvGrpSpPr>
        <p:grpSpPr>
          <a:xfrm>
            <a:off x="2204676" y="339969"/>
            <a:ext cx="3914769" cy="3083169"/>
            <a:chOff x="2204676" y="339969"/>
            <a:chExt cx="3914769" cy="3083169"/>
          </a:xfrm>
        </p:grpSpPr>
        <p:sp>
          <p:nvSpPr>
            <p:cNvPr id="13" name="Rectangle 12"/>
            <p:cNvSpPr/>
            <p:nvPr/>
          </p:nvSpPr>
          <p:spPr>
            <a:xfrm>
              <a:off x="2204676" y="339969"/>
              <a:ext cx="3914769" cy="3083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32336" t="17350" r="34442" b="48633"/>
            <a:stretch/>
          </p:blipFill>
          <p:spPr>
            <a:xfrm rot="16200000">
              <a:off x="2874392" y="142357"/>
              <a:ext cx="2622704" cy="3580663"/>
            </a:xfrm>
            <a:prstGeom prst="rect">
              <a:avLst/>
            </a:prstGeom>
          </p:spPr>
        </p:pic>
        <p:sp>
          <p:nvSpPr>
            <p:cNvPr id="5" name="Oval 4"/>
            <p:cNvSpPr/>
            <p:nvPr/>
          </p:nvSpPr>
          <p:spPr>
            <a:xfrm>
              <a:off x="2204677" y="519524"/>
              <a:ext cx="545898" cy="507310"/>
            </a:xfrm>
            <a:prstGeom prst="ellipse">
              <a:avLst/>
            </a:prstGeom>
            <a:solidFill>
              <a:srgbClr val="53ABAD"/>
            </a:solidFill>
            <a:ln w="19050">
              <a:solidFill>
                <a:srgbClr val="53A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a:t>
              </a:r>
            </a:p>
          </p:txBody>
        </p:sp>
      </p:grpSp>
      <p:grpSp>
        <p:nvGrpSpPr>
          <p:cNvPr id="18" name="Group 17"/>
          <p:cNvGrpSpPr/>
          <p:nvPr/>
        </p:nvGrpSpPr>
        <p:grpSpPr>
          <a:xfrm>
            <a:off x="6236664" y="339968"/>
            <a:ext cx="3914769" cy="3083169"/>
            <a:chOff x="6236664" y="339968"/>
            <a:chExt cx="3914769" cy="3083169"/>
          </a:xfrm>
        </p:grpSpPr>
        <p:sp>
          <p:nvSpPr>
            <p:cNvPr id="15" name="Rectangle 14"/>
            <p:cNvSpPr/>
            <p:nvPr/>
          </p:nvSpPr>
          <p:spPr>
            <a:xfrm>
              <a:off x="6236664" y="339968"/>
              <a:ext cx="3914769" cy="3083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2948" t="55331" r="32974" b="15273"/>
            <a:stretch/>
          </p:blipFill>
          <p:spPr>
            <a:xfrm rot="16200000">
              <a:off x="6882697" y="237512"/>
              <a:ext cx="2622703" cy="3390352"/>
            </a:xfrm>
            <a:prstGeom prst="rect">
              <a:avLst/>
            </a:prstGeom>
          </p:spPr>
        </p:pic>
        <p:sp>
          <p:nvSpPr>
            <p:cNvPr id="7" name="Oval 6"/>
            <p:cNvSpPr/>
            <p:nvPr/>
          </p:nvSpPr>
          <p:spPr>
            <a:xfrm>
              <a:off x="9507901" y="465459"/>
              <a:ext cx="516424" cy="496653"/>
            </a:xfrm>
            <a:prstGeom prst="ellipse">
              <a:avLst/>
            </a:prstGeom>
            <a:solidFill>
              <a:srgbClr val="53ABAD"/>
            </a:solidFill>
            <a:ln w="19050">
              <a:solidFill>
                <a:srgbClr val="53A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a:t>
              </a:r>
            </a:p>
          </p:txBody>
        </p:sp>
      </p:grpSp>
      <p:grpSp>
        <p:nvGrpSpPr>
          <p:cNvPr id="20" name="Group 19"/>
          <p:cNvGrpSpPr/>
          <p:nvPr/>
        </p:nvGrpSpPr>
        <p:grpSpPr>
          <a:xfrm>
            <a:off x="2204675" y="3524950"/>
            <a:ext cx="3914769" cy="3083169"/>
            <a:chOff x="2204675" y="3524950"/>
            <a:chExt cx="3914769" cy="3083169"/>
          </a:xfrm>
        </p:grpSpPr>
        <p:sp>
          <p:nvSpPr>
            <p:cNvPr id="14" name="Rectangle 13"/>
            <p:cNvSpPr/>
            <p:nvPr/>
          </p:nvSpPr>
          <p:spPr>
            <a:xfrm>
              <a:off x="2204675" y="3524950"/>
              <a:ext cx="3914769" cy="3083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32222" t="23403" r="32906" b="44444"/>
            <a:stretch/>
          </p:blipFill>
          <p:spPr>
            <a:xfrm rot="16200000">
              <a:off x="2807177" y="3294618"/>
              <a:ext cx="2793969" cy="3543829"/>
            </a:xfrm>
            <a:prstGeom prst="rect">
              <a:avLst/>
            </a:prstGeom>
          </p:spPr>
        </p:pic>
        <p:sp>
          <p:nvSpPr>
            <p:cNvPr id="9" name="Oval 8"/>
            <p:cNvSpPr/>
            <p:nvPr/>
          </p:nvSpPr>
          <p:spPr>
            <a:xfrm>
              <a:off x="2204677" y="3638281"/>
              <a:ext cx="501065" cy="465646"/>
            </a:xfrm>
            <a:prstGeom prst="ellipse">
              <a:avLst/>
            </a:prstGeom>
            <a:solidFill>
              <a:srgbClr val="53ABAD"/>
            </a:solidFill>
            <a:ln w="19050">
              <a:solidFill>
                <a:srgbClr val="53A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3</a:t>
              </a:r>
            </a:p>
          </p:txBody>
        </p:sp>
      </p:grpSp>
      <p:grpSp>
        <p:nvGrpSpPr>
          <p:cNvPr id="19" name="Group 18"/>
          <p:cNvGrpSpPr/>
          <p:nvPr/>
        </p:nvGrpSpPr>
        <p:grpSpPr>
          <a:xfrm>
            <a:off x="6236664" y="3524950"/>
            <a:ext cx="3914769" cy="3083169"/>
            <a:chOff x="6236664" y="3524950"/>
            <a:chExt cx="3914769" cy="3083169"/>
          </a:xfrm>
        </p:grpSpPr>
        <p:sp>
          <p:nvSpPr>
            <p:cNvPr id="16" name="Rectangle 15"/>
            <p:cNvSpPr/>
            <p:nvPr/>
          </p:nvSpPr>
          <p:spPr>
            <a:xfrm>
              <a:off x="6236664" y="3524950"/>
              <a:ext cx="3914769" cy="3083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7269" y="3688472"/>
              <a:ext cx="3453557" cy="2794905"/>
            </a:xfrm>
            <a:prstGeom prst="rect">
              <a:avLst/>
            </a:prstGeom>
          </p:spPr>
        </p:pic>
        <p:sp>
          <p:nvSpPr>
            <p:cNvPr id="11" name="Oval 10"/>
            <p:cNvSpPr/>
            <p:nvPr/>
          </p:nvSpPr>
          <p:spPr>
            <a:xfrm>
              <a:off x="9628635" y="3563730"/>
              <a:ext cx="521179" cy="465646"/>
            </a:xfrm>
            <a:prstGeom prst="ellipse">
              <a:avLst/>
            </a:prstGeom>
            <a:solidFill>
              <a:srgbClr val="53ABAD"/>
            </a:solidFill>
            <a:ln w="19050">
              <a:solidFill>
                <a:srgbClr val="53A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4</a:t>
              </a:r>
            </a:p>
          </p:txBody>
        </p:sp>
      </p:grpSp>
      <p:pic>
        <p:nvPicPr>
          <p:cNvPr id="21" name="Picture 20"/>
          <p:cNvPicPr>
            <a:picLocks noChangeAspect="1"/>
          </p:cNvPicPr>
          <p:nvPr/>
        </p:nvPicPr>
        <p:blipFill rotWithShape="1">
          <a:blip r:embed="rId8">
            <a:extLst>
              <a:ext uri="{28A0092B-C50C-407E-A947-70E740481C1C}">
                <a14:useLocalDpi xmlns:a14="http://schemas.microsoft.com/office/drawing/2010/main" val="0"/>
              </a:ext>
            </a:extLst>
          </a:blip>
          <a:srcRect l="-1500" t="48222" r="62375" b="1111"/>
          <a:stretch/>
        </p:blipFill>
        <p:spPr>
          <a:xfrm>
            <a:off x="-113419" y="4334437"/>
            <a:ext cx="2606369" cy="1898569"/>
          </a:xfrm>
          <a:prstGeom prst="rect">
            <a:avLst/>
          </a:prstGeom>
        </p:spPr>
      </p:pic>
      <p:pic>
        <p:nvPicPr>
          <p:cNvPr id="23" name="Picture 22"/>
          <p:cNvPicPr>
            <a:picLocks noChangeAspect="1"/>
          </p:cNvPicPr>
          <p:nvPr/>
        </p:nvPicPr>
        <p:blipFill rotWithShape="1">
          <a:blip r:embed="rId9">
            <a:extLst>
              <a:ext uri="{28A0092B-C50C-407E-A947-70E740481C1C}">
                <a14:useLocalDpi xmlns:a14="http://schemas.microsoft.com/office/drawing/2010/main" val="0"/>
              </a:ext>
            </a:extLst>
          </a:blip>
          <a:srcRect l="35189" t="-1224" r="42311" b="32825"/>
          <a:stretch/>
        </p:blipFill>
        <p:spPr>
          <a:xfrm rot="12092228" flipH="1">
            <a:off x="-216732" y="803063"/>
            <a:ext cx="1521974" cy="2602565"/>
          </a:xfrm>
          <a:prstGeom prst="rect">
            <a:avLst/>
          </a:prstGeom>
        </p:spPr>
      </p:pic>
      <p:pic>
        <p:nvPicPr>
          <p:cNvPr id="24" name="Picture 23"/>
          <p:cNvPicPr>
            <a:picLocks noChangeAspect="1"/>
          </p:cNvPicPr>
          <p:nvPr/>
        </p:nvPicPr>
        <p:blipFill rotWithShape="1">
          <a:blip r:embed="rId8">
            <a:extLst>
              <a:ext uri="{28A0092B-C50C-407E-A947-70E740481C1C}">
                <a14:useLocalDpi xmlns:a14="http://schemas.microsoft.com/office/drawing/2010/main" val="0"/>
              </a:ext>
            </a:extLst>
          </a:blip>
          <a:srcRect l="25165" t="-2918" r="33904" b="38272"/>
          <a:stretch/>
        </p:blipFill>
        <p:spPr>
          <a:xfrm>
            <a:off x="9900899" y="713785"/>
            <a:ext cx="2587855" cy="2299046"/>
          </a:xfrm>
          <a:prstGeom prst="rect">
            <a:avLst/>
          </a:prstGeom>
        </p:spPr>
      </p:pic>
    </p:spTree>
    <p:extLst>
      <p:ext uri="{BB962C8B-B14F-4D97-AF65-F5344CB8AC3E}">
        <p14:creationId xmlns:p14="http://schemas.microsoft.com/office/powerpoint/2010/main" val="161934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978</Words>
  <Application>Microsoft Office PowerPoint</Application>
  <PresentationFormat>Widescreen</PresentationFormat>
  <Paragraphs>60</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Times New Roman</vt:lpstr>
      <vt:lpstr>UTM Isadora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19</cp:revision>
  <dcterms:created xsi:type="dcterms:W3CDTF">2022-02-05T13:12:28Z</dcterms:created>
  <dcterms:modified xsi:type="dcterms:W3CDTF">2022-02-05T16:05:29Z</dcterms:modified>
</cp:coreProperties>
</file>