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309" r:id="rId13"/>
    <p:sldId id="286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307" r:id="rId22"/>
    <p:sldId id="266" r:id="rId23"/>
    <p:sldId id="308" r:id="rId24"/>
    <p:sldId id="306" r:id="rId25"/>
    <p:sldId id="267" r:id="rId26"/>
    <p:sldId id="303" r:id="rId27"/>
    <p:sldId id="268" r:id="rId28"/>
    <p:sldId id="269" r:id="rId29"/>
    <p:sldId id="304" r:id="rId30"/>
    <p:sldId id="270" r:id="rId31"/>
    <p:sldId id="271" r:id="rId32"/>
    <p:sldId id="294" r:id="rId33"/>
    <p:sldId id="298" r:id="rId34"/>
    <p:sldId id="299" r:id="rId35"/>
    <p:sldId id="300" r:id="rId36"/>
    <p:sldId id="297" r:id="rId37"/>
    <p:sldId id="272" r:id="rId38"/>
    <p:sldId id="273" r:id="rId39"/>
    <p:sldId id="305" r:id="rId40"/>
    <p:sldId id="274" r:id="rId41"/>
    <p:sldId id="275" r:id="rId42"/>
    <p:sldId id="276" r:id="rId43"/>
    <p:sldId id="277" r:id="rId44"/>
    <p:sldId id="278" r:id="rId45"/>
    <p:sldId id="279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-7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2022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Nguyễn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Thị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Hương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Sen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218758"/>
            <a:ext cx="9143999" cy="52098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0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0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0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sz="3000" dirty="0"/>
          </a:p>
          <a:p>
            <a:pPr lvl="0" algn="just"/>
            <a:r>
              <a:rPr lang="en-US" sz="30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000" dirty="0" smtClean="0">
                <a:solidFill>
                  <a:srgbClr val="CC00CC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000" dirty="0" err="1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en-US" sz="3000" dirty="0" err="1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                   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000" dirty="0" err="1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rgbClr val="CC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rgbClr val="CC33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615465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156857" y="531838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033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1984184" y="2290399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5330896" y="226162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5365621" y="277375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3807713" y="3204696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-139914" y="359327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04841" y="420378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Lưu đồ: Đường kết nối 8"/>
          <p:cNvSpPr/>
          <p:nvPr/>
        </p:nvSpPr>
        <p:spPr>
          <a:xfrm>
            <a:off x="535663" y="5866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8"/>
          <p:cNvSpPr/>
          <p:nvPr/>
        </p:nvSpPr>
        <p:spPr>
          <a:xfrm>
            <a:off x="435934" y="18946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296956" y="431371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304659" y="1836328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40864" y="1836328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Lưu đồ: Đường kết nối 8"/>
          <p:cNvSpPr/>
          <p:nvPr/>
        </p:nvSpPr>
        <p:spPr>
          <a:xfrm>
            <a:off x="535663" y="5866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8"/>
          <p:cNvSpPr/>
          <p:nvPr/>
        </p:nvSpPr>
        <p:spPr>
          <a:xfrm>
            <a:off x="435934" y="18946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296956" y="431371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43"/>
            <a:ext cx="9144000" cy="28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43"/>
            <a:ext cx="9144000" cy="28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14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5646" y="1246955"/>
            <a:ext cx="2893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Ǖ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Μ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łn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δ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uấy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0746" y="2598730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Ǉ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Η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Ğng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gĊ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5851" y="244959"/>
            <a:ext cx="3335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32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6194" y="1246955"/>
            <a:ext cx="2893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Ǖ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Μ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łn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δ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uấy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6949" y="1249755"/>
            <a:ext cx="2893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Ǖ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Μ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łn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δ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uấy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5554" y="2589080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Ǉ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Η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Ğng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gĊ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0593" y="2588059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Ǉ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Η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Ğng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gĊ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2632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9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00" y="848763"/>
            <a:ext cx="9124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Cả ηĪ Ǉìm đưϑ đưŊg ωϙ ηà ηờ đċ Ǉai 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00" y="1522038"/>
            <a:ext cx="9124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itchFamily="34" charset="0"/>
              </a:rPr>
              <a:t>κíζ 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của κỏ.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9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9" y="837188"/>
            <a:ext cx="904347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Chú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Ε˝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o </a:t>
            </a:r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dŝg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Ǉai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w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Ή; 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Ǉ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Η</a:t>
            </a:r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Ğng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ε</a:t>
            </a:r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ít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ε</a:t>
            </a:r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ít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của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lũ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 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726" y="1510463"/>
            <a:ext cx="904347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500" b="1" dirty="0" smtClean="0">
                <a:solidFill>
                  <a:schemeClr val="bg1"/>
                </a:solidFill>
                <a:latin typeface="HP001 4 hàng" pitchFamily="34" charset="0"/>
              </a:rPr>
              <a:t>ε</a:t>
            </a:r>
            <a:r>
              <a:rPr lang="en-US" sz="3500" b="1" dirty="0" err="1" smtClean="0">
                <a:solidFill>
                  <a:schemeClr val="bg1"/>
                </a:solidFill>
                <a:latin typeface="HP001 4 hàng" pitchFamily="34" charset="0"/>
              </a:rPr>
              <a:t>uŎ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.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0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9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825" y="848763"/>
            <a:ext cx="9124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Các bạn cùng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κ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ỏ đi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Ό;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o hưņg có Ǉ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Η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Ğng 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gĊ.  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00" y="1522038"/>
            <a:ext cx="9124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itchFamily="34" charset="0"/>
              </a:rPr>
              <a:t>Cả 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ηĪ 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ωϙ đưϑ 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ηà.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2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228991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4415189" y="1955765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6709189" y="2063426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94076" y="2538197"/>
            <a:ext cx="2281738" cy="1054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45084" y="2538197"/>
            <a:ext cx="730730" cy="1018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93498" y="2632223"/>
            <a:ext cx="3626914" cy="919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575369" cy="1174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82406" y="2565977"/>
            <a:ext cx="35850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872942" y="2549946"/>
            <a:ext cx="803808" cy="1603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49602" y="2617858"/>
            <a:ext cx="486459" cy="1238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1238</Words>
  <Application>Microsoft Office PowerPoint</Application>
  <PresentationFormat>On-screen Show (16:9)</PresentationFormat>
  <Paragraphs>142</Paragraphs>
  <Slides>45</Slides>
  <Notes>39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AutoBVT</cp:lastModifiedBy>
  <cp:revision>64</cp:revision>
  <dcterms:created xsi:type="dcterms:W3CDTF">2020-08-13T09:19:00Z</dcterms:created>
  <dcterms:modified xsi:type="dcterms:W3CDTF">2022-01-19T12:35:38Z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