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36" r:id="rId3"/>
  </p:sldMasterIdLst>
  <p:notesMasterIdLst>
    <p:notesMasterId r:id="rId27"/>
  </p:notesMasterIdLst>
  <p:sldIdLst>
    <p:sldId id="1057" r:id="rId4"/>
    <p:sldId id="2642" r:id="rId5"/>
    <p:sldId id="2643" r:id="rId6"/>
    <p:sldId id="2644" r:id="rId7"/>
    <p:sldId id="2625" r:id="rId8"/>
    <p:sldId id="2626" r:id="rId9"/>
    <p:sldId id="257" r:id="rId10"/>
    <p:sldId id="258" r:id="rId11"/>
    <p:sldId id="259" r:id="rId12"/>
    <p:sldId id="1061" r:id="rId13"/>
    <p:sldId id="1074" r:id="rId14"/>
    <p:sldId id="1075" r:id="rId15"/>
    <p:sldId id="1058" r:id="rId16"/>
    <p:sldId id="1064" r:id="rId17"/>
    <p:sldId id="2635" r:id="rId18"/>
    <p:sldId id="2640" r:id="rId19"/>
    <p:sldId id="2636" r:id="rId20"/>
    <p:sldId id="2638" r:id="rId21"/>
    <p:sldId id="2641" r:id="rId22"/>
    <p:sldId id="1059" r:id="rId23"/>
    <p:sldId id="1072" r:id="rId24"/>
    <p:sldId id="1056" r:id="rId25"/>
    <p:sldId id="10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66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/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3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1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36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5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57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3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71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3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49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27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99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4DC63-C832-42A6-A031-6DDFBF3239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316" y="213387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1FB1A-0626-4466-B151-A997D1209D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07" y="-2743080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FB0BF-E952-476E-924C-B3264E478D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03" y="1990811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CB5F0-338B-43F0-B4F7-1772A07E2E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2298" y="2827738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43CF22-7F6A-498E-90A8-E56E82FB58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877" y="-9849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879B5E-4A7D-4B36-A152-A395B59D0C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2621" y="-2743080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553CB0-F9A3-413B-B82C-5A0290CAC3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00" y="-161007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7BA33-CBD4-4BEB-A15C-35EF6B757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675" y="2786937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76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5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slide" Target="slide5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2204" y="1241"/>
            <a:ext cx="12214413" cy="685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96128-9090-4703-AB93-6D28355B4AC6}"/>
              </a:ext>
            </a:extLst>
          </p:cNvPr>
          <p:cNvSpPr txBox="1"/>
          <p:nvPr/>
        </p:nvSpPr>
        <p:spPr>
          <a:xfrm>
            <a:off x="2559319" y="221822"/>
            <a:ext cx="8506567" cy="1323133"/>
          </a:xfrm>
          <a:prstGeom prst="rect">
            <a:avLst/>
          </a:prstGeom>
          <a:solidFill>
            <a:srgbClr val="FFFF9F"/>
          </a:solidFill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Xứ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sở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kẹo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ngọt</a:t>
            </a:r>
            <a:endParaRPr lang="en-US" sz="7998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" r="1924"/>
          <a:stretch/>
        </p:blipFill>
        <p:spPr>
          <a:xfrm>
            <a:off x="2204" y="-8281"/>
            <a:ext cx="12187592" cy="6855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129" y="2267370"/>
            <a:ext cx="4019868" cy="3951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73" y="3876875"/>
            <a:ext cx="3046898" cy="3046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7337" y="3648359"/>
            <a:ext cx="4330617" cy="304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3889" y="2267370"/>
            <a:ext cx="3349960" cy="2266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2220" y="858180"/>
            <a:ext cx="2709703" cy="432399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672" y="617539"/>
            <a:ext cx="706664" cy="82952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ACA46F40-FFA3-40FC-99CB-144B255974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9366" y="575749"/>
            <a:ext cx="706664" cy="829526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1979" y="300018"/>
            <a:ext cx="706664" cy="829526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DE58CD09-C23A-4E03-A6ED-B93B88B67597}"/>
              </a:ext>
            </a:extLst>
          </p:cNvPr>
          <p:cNvSpPr/>
          <p:nvPr/>
        </p:nvSpPr>
        <p:spPr>
          <a:xfrm>
            <a:off x="10854506" y="5914852"/>
            <a:ext cx="964512" cy="780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32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</p:spTree>
    <p:extLst>
      <p:ext uri="{BB962C8B-B14F-4D97-AF65-F5344CB8AC3E}">
        <p14:creationId xmlns:p14="http://schemas.microsoft.com/office/powerpoint/2010/main" val="26555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363433" y="2559055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1 = ?</a:t>
            </a:r>
          </a:p>
        </p:txBody>
      </p:sp>
    </p:spTree>
    <p:extLst>
      <p:ext uri="{BB962C8B-B14F-4D97-AF65-F5344CB8AC3E}">
        <p14:creationId xmlns:p14="http://schemas.microsoft.com/office/powerpoint/2010/main" val="1741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6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x 3 = ?</a:t>
            </a:r>
          </a:p>
        </p:txBody>
      </p:sp>
    </p:spTree>
    <p:extLst>
      <p:ext uri="{BB962C8B-B14F-4D97-AF65-F5344CB8AC3E}">
        <p14:creationId xmlns:p14="http://schemas.microsoft.com/office/powerpoint/2010/main" val="4423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454</Words>
  <Application>Microsoft Office PowerPoint</Application>
  <PresentationFormat>Widescreen</PresentationFormat>
  <Paragraphs>103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Arial</vt:lpstr>
      <vt:lpstr>Bebas Neue</vt:lpstr>
      <vt:lpstr>Calibri</vt:lpstr>
      <vt:lpstr>Calibri Light</vt:lpstr>
      <vt:lpstr>Cambria</vt:lpstr>
      <vt:lpstr>Cambria Math</vt:lpstr>
      <vt:lpstr>Karla</vt:lpstr>
      <vt:lpstr>Love Ya Like A Sister</vt:lpstr>
      <vt:lpstr>Times New Roman</vt:lpstr>
      <vt:lpstr>Wingdings</vt:lpstr>
      <vt:lpstr>字魂151号-联盟综艺体</vt:lpstr>
      <vt:lpstr>Office 主题</vt:lpstr>
      <vt:lpstr>Printable Number Sense Activities for Pre-K by Slidesgo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CQC</cp:lastModifiedBy>
  <cp:revision>26</cp:revision>
  <dcterms:created xsi:type="dcterms:W3CDTF">2023-10-24T11:07:46Z</dcterms:created>
  <dcterms:modified xsi:type="dcterms:W3CDTF">2024-02-23T06:26:18Z</dcterms:modified>
</cp:coreProperties>
</file>