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23"/>
  </p:notesMasterIdLst>
  <p:sldIdLst>
    <p:sldId id="262" r:id="rId4"/>
    <p:sldId id="298" r:id="rId5"/>
    <p:sldId id="299" r:id="rId6"/>
    <p:sldId id="300" r:id="rId7"/>
    <p:sldId id="301" r:id="rId8"/>
    <p:sldId id="302" r:id="rId9"/>
    <p:sldId id="261" r:id="rId10"/>
    <p:sldId id="2636" r:id="rId11"/>
    <p:sldId id="2635" r:id="rId12"/>
    <p:sldId id="264" r:id="rId13"/>
    <p:sldId id="269" r:id="rId14"/>
    <p:sldId id="2644" r:id="rId15"/>
    <p:sldId id="2643" r:id="rId16"/>
    <p:sldId id="276" r:id="rId17"/>
    <p:sldId id="277" r:id="rId18"/>
    <p:sldId id="2638" r:id="rId19"/>
    <p:sldId id="2645" r:id="rId20"/>
    <p:sldId id="2646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4635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458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65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021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2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26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802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191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596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99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16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0745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4988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26919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554263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5961928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9996786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7160643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750148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382956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40779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16352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726387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88125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935992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923358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0965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395302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516367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327705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730352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03488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0237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3590450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652989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9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304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9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7115175" cy="1248103"/>
            <a:chOff x="457200" y="275897"/>
            <a:chExt cx="7115175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1" y="484363"/>
              <a:ext cx="6200774" cy="1014237"/>
              <a:chOff x="1371601" y="484363"/>
              <a:chExt cx="6200774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62007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892740" y="6850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DF94-9B4B-C899-0893-04977DD15FC5}"/>
              </a:ext>
            </a:extLst>
          </p:cNvPr>
          <p:cNvGrpSpPr/>
          <p:nvPr/>
        </p:nvGrpSpPr>
        <p:grpSpPr>
          <a:xfrm>
            <a:off x="180975" y="2357772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43D182-2582-40A2-7C09-F764793D35D0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FF344B-A5AD-68D0-6B68-70F7DE8B2FF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38 295 : 3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F140C7-D086-8662-D41A-DC63EEAA2ACA}"/>
              </a:ext>
            </a:extLst>
          </p:cNvPr>
          <p:cNvGrpSpPr/>
          <p:nvPr/>
        </p:nvGrpSpPr>
        <p:grpSpPr>
          <a:xfrm>
            <a:off x="4524375" y="234824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882134E-9A4B-5D31-562F-B40CA6BD50B2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6596C67-27DE-7FC7-C2F9-82F93BC71AC3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729 316 : 4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ADF58-35AF-918D-4EB3-E9987CCCAEBD}"/>
              </a:ext>
            </a:extLst>
          </p:cNvPr>
          <p:cNvGrpSpPr/>
          <p:nvPr/>
        </p:nvGrpSpPr>
        <p:grpSpPr>
          <a:xfrm>
            <a:off x="8524875" y="2329197"/>
            <a:ext cx="3524250" cy="920837"/>
            <a:chOff x="5960318" y="3592285"/>
            <a:chExt cx="4168200" cy="92083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94D8075-66C5-FF8E-5E23-C76144EF5A5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78D0D6F-536F-B3F6-1F00-7A11B634D162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872 905 : 6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4937A9-69DF-3CA7-D58A-7DCF2BE2FCCE}"/>
              </a:ext>
            </a:extLst>
          </p:cNvPr>
          <p:cNvGrpSpPr/>
          <p:nvPr/>
        </p:nvGrpSpPr>
        <p:grpSpPr>
          <a:xfrm>
            <a:off x="2327790" y="1162050"/>
            <a:ext cx="1329810" cy="1581150"/>
            <a:chOff x="4983480" y="1940131"/>
            <a:chExt cx="858689" cy="266882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55242B4-155C-A59F-013F-9748413C5AB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1940131"/>
              <a:ext cx="0" cy="266882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61E039-507B-4E0E-1D33-322EBB3FFB0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D07B3BF-B1F7-E72B-8544-A98CCB23A580}"/>
              </a:ext>
            </a:extLst>
          </p:cNvPr>
          <p:cNvSpPr txBox="1"/>
          <p:nvPr/>
        </p:nvSpPr>
        <p:spPr>
          <a:xfrm>
            <a:off x="762000" y="1076465"/>
            <a:ext cx="25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38 295  3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39843-C440-ED10-4DEA-44F98CC4B40A}"/>
              </a:ext>
            </a:extLst>
          </p:cNvPr>
          <p:cNvGrpSpPr/>
          <p:nvPr/>
        </p:nvGrpSpPr>
        <p:grpSpPr>
          <a:xfrm>
            <a:off x="6052064" y="1115143"/>
            <a:ext cx="1644135" cy="1475657"/>
            <a:chOff x="4983480" y="2246811"/>
            <a:chExt cx="858689" cy="15321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AB2D47-0FAF-C9A5-1886-8F71A2C63B5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321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2DDB99-FFA7-EB7D-6BCE-4A07891EE1B4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C54711E-BE46-D41C-F474-65EC88C4DB60}"/>
              </a:ext>
            </a:extLst>
          </p:cNvPr>
          <p:cNvSpPr txBox="1"/>
          <p:nvPr/>
        </p:nvSpPr>
        <p:spPr>
          <a:xfrm>
            <a:off x="4210050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729 316  4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81BE8B-2C57-C330-873A-869644FD6CBB}"/>
              </a:ext>
            </a:extLst>
          </p:cNvPr>
          <p:cNvGrpSpPr/>
          <p:nvPr/>
        </p:nvGrpSpPr>
        <p:grpSpPr>
          <a:xfrm>
            <a:off x="9890639" y="1115143"/>
            <a:ext cx="1739385" cy="1504232"/>
            <a:chOff x="4983480" y="2246811"/>
            <a:chExt cx="858689" cy="156186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9866A9-3861-1131-BCC6-14EE4BB146E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56186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3B2DA8-DB11-327F-9269-07552233ECED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9F3A263-5823-C5EA-4F24-4A4C0C7C1350}"/>
              </a:ext>
            </a:extLst>
          </p:cNvPr>
          <p:cNvSpPr txBox="1"/>
          <p:nvPr/>
        </p:nvSpPr>
        <p:spPr>
          <a:xfrm>
            <a:off x="8048625" y="106694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dirty="0">
                <a:solidFill>
                  <a:srgbClr val="002060"/>
                </a:solidFill>
                <a:ea typeface="微软雅黑"/>
              </a:rPr>
              <a:t>872 905  6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2A60A0-F1FF-3134-AEF4-413006B9DEE9}"/>
              </a:ext>
            </a:extLst>
          </p:cNvPr>
          <p:cNvSpPr txBox="1"/>
          <p:nvPr/>
        </p:nvSpPr>
        <p:spPr>
          <a:xfrm>
            <a:off x="2295525" y="16193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ED7FF-00ED-B443-C719-2550CE4F5DB4}"/>
              </a:ext>
            </a:extLst>
          </p:cNvPr>
          <p:cNvSpPr txBox="1"/>
          <p:nvPr/>
        </p:nvSpPr>
        <p:spPr>
          <a:xfrm>
            <a:off x="77152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93A841-6C0E-FEB3-5F4C-4A86241FC96D}"/>
              </a:ext>
            </a:extLst>
          </p:cNvPr>
          <p:cNvSpPr txBox="1"/>
          <p:nvPr/>
        </p:nvSpPr>
        <p:spPr>
          <a:xfrm>
            <a:off x="1057275" y="16003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2225CD-C29A-AD85-C788-721E66AADCCC}"/>
              </a:ext>
            </a:extLst>
          </p:cNvPr>
          <p:cNvSpPr txBox="1"/>
          <p:nvPr/>
        </p:nvSpPr>
        <p:spPr>
          <a:xfrm>
            <a:off x="25812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B199B-4A36-DF1F-E842-D349A5C30C17}"/>
              </a:ext>
            </a:extLst>
          </p:cNvPr>
          <p:cNvSpPr txBox="1"/>
          <p:nvPr/>
        </p:nvSpPr>
        <p:spPr>
          <a:xfrm>
            <a:off x="1057275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BE88E6-8D7F-562C-E048-89C852DC8B0F}"/>
              </a:ext>
            </a:extLst>
          </p:cNvPr>
          <p:cNvSpPr txBox="1"/>
          <p:nvPr/>
        </p:nvSpPr>
        <p:spPr>
          <a:xfrm>
            <a:off x="1352550" y="20765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96F94-AD17-293D-1BF6-E77F8B509143}"/>
              </a:ext>
            </a:extLst>
          </p:cNvPr>
          <p:cNvSpPr txBox="1"/>
          <p:nvPr/>
        </p:nvSpPr>
        <p:spPr>
          <a:xfrm>
            <a:off x="2876550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CCF610-DAB1-FFB0-DA7A-02D53928A65C}"/>
              </a:ext>
            </a:extLst>
          </p:cNvPr>
          <p:cNvSpPr txBox="1"/>
          <p:nvPr/>
        </p:nvSpPr>
        <p:spPr>
          <a:xfrm>
            <a:off x="1381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87E2AD-0162-E5CC-E985-87ECE5BD0237}"/>
              </a:ext>
            </a:extLst>
          </p:cNvPr>
          <p:cNvSpPr txBox="1"/>
          <p:nvPr/>
        </p:nvSpPr>
        <p:spPr>
          <a:xfrm>
            <a:off x="162877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0ADBDB-5D68-79C6-8CD1-153A60B2B3DC}"/>
              </a:ext>
            </a:extLst>
          </p:cNvPr>
          <p:cNvSpPr txBox="1"/>
          <p:nvPr/>
        </p:nvSpPr>
        <p:spPr>
          <a:xfrm>
            <a:off x="313372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3B6C03-86C3-9B82-25F1-4D793F88AB2F}"/>
              </a:ext>
            </a:extLst>
          </p:cNvPr>
          <p:cNvSpPr txBox="1"/>
          <p:nvPr/>
        </p:nvSpPr>
        <p:spPr>
          <a:xfrm>
            <a:off x="1666875" y="29909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23E85A-E78E-1426-0ADA-8CD300A22375}"/>
              </a:ext>
            </a:extLst>
          </p:cNvPr>
          <p:cNvSpPr txBox="1"/>
          <p:nvPr/>
        </p:nvSpPr>
        <p:spPr>
          <a:xfrm>
            <a:off x="1905000" y="30005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D5F8E3-97BE-1EB6-28FE-AAE129E79FF4}"/>
              </a:ext>
            </a:extLst>
          </p:cNvPr>
          <p:cNvSpPr txBox="1"/>
          <p:nvPr/>
        </p:nvSpPr>
        <p:spPr>
          <a:xfrm>
            <a:off x="3381375" y="16289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1F5586-C782-865A-B95F-85AEE3B4A0C2}"/>
              </a:ext>
            </a:extLst>
          </p:cNvPr>
          <p:cNvSpPr txBox="1"/>
          <p:nvPr/>
        </p:nvSpPr>
        <p:spPr>
          <a:xfrm>
            <a:off x="1885950" y="3552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7E8ABA-1B70-281D-BEAE-6E6AFD9AB942}"/>
              </a:ext>
            </a:extLst>
          </p:cNvPr>
          <p:cNvSpPr txBox="1"/>
          <p:nvPr/>
        </p:nvSpPr>
        <p:spPr>
          <a:xfrm>
            <a:off x="60388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A2660E-58A0-955D-913B-2B3F5A96AB4D}"/>
              </a:ext>
            </a:extLst>
          </p:cNvPr>
          <p:cNvSpPr txBox="1"/>
          <p:nvPr/>
        </p:nvSpPr>
        <p:spPr>
          <a:xfrm>
            <a:off x="4219575" y="1524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8BAB765-2262-E050-36D8-F23984BB5A05}"/>
              </a:ext>
            </a:extLst>
          </p:cNvPr>
          <p:cNvSpPr txBox="1"/>
          <p:nvPr/>
        </p:nvSpPr>
        <p:spPr>
          <a:xfrm>
            <a:off x="4476750" y="15336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33D71-2F1D-4B79-9B5D-4A8CAD314248}"/>
              </a:ext>
            </a:extLst>
          </p:cNvPr>
          <p:cNvSpPr txBox="1"/>
          <p:nvPr/>
        </p:nvSpPr>
        <p:spPr>
          <a:xfrm>
            <a:off x="62579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2EF377-FDB0-997C-655D-E650D2E43871}"/>
              </a:ext>
            </a:extLst>
          </p:cNvPr>
          <p:cNvSpPr txBox="1"/>
          <p:nvPr/>
        </p:nvSpPr>
        <p:spPr>
          <a:xfrm>
            <a:off x="4514850" y="1962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D4A577-9118-C1A4-A731-804F0FE0A9FF}"/>
              </a:ext>
            </a:extLst>
          </p:cNvPr>
          <p:cNvSpPr txBox="1"/>
          <p:nvPr/>
        </p:nvSpPr>
        <p:spPr>
          <a:xfrm>
            <a:off x="4762500" y="19718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A03DA5-D916-4CAB-3203-88E6E962E135}"/>
              </a:ext>
            </a:extLst>
          </p:cNvPr>
          <p:cNvSpPr txBox="1"/>
          <p:nvPr/>
        </p:nvSpPr>
        <p:spPr>
          <a:xfrm>
            <a:off x="651510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07D0F-1638-E2ED-5C6C-C7FD8C40CE3E}"/>
              </a:ext>
            </a:extLst>
          </p:cNvPr>
          <p:cNvSpPr txBox="1"/>
          <p:nvPr/>
        </p:nvSpPr>
        <p:spPr>
          <a:xfrm>
            <a:off x="4762500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57D5A77-6028-71D6-5EEA-FEBDE0ACDEF2}"/>
              </a:ext>
            </a:extLst>
          </p:cNvPr>
          <p:cNvSpPr txBox="1"/>
          <p:nvPr/>
        </p:nvSpPr>
        <p:spPr>
          <a:xfrm>
            <a:off x="5057775" y="24290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52BB4AF-F3C3-09F5-5967-8FBDCFA7A574}"/>
              </a:ext>
            </a:extLst>
          </p:cNvPr>
          <p:cNvSpPr txBox="1"/>
          <p:nvPr/>
        </p:nvSpPr>
        <p:spPr>
          <a:xfrm>
            <a:off x="6791325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CD168F-0E33-F872-524E-6F60AE7D3328}"/>
              </a:ext>
            </a:extLst>
          </p:cNvPr>
          <p:cNvSpPr txBox="1"/>
          <p:nvPr/>
        </p:nvSpPr>
        <p:spPr>
          <a:xfrm>
            <a:off x="50863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B00375-4950-C969-51F5-1B1E0BB79664}"/>
              </a:ext>
            </a:extLst>
          </p:cNvPr>
          <p:cNvSpPr txBox="1"/>
          <p:nvPr/>
        </p:nvSpPr>
        <p:spPr>
          <a:xfrm>
            <a:off x="5353050" y="29052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3C7495B-DCF0-0129-3601-A91D27C157BB}"/>
              </a:ext>
            </a:extLst>
          </p:cNvPr>
          <p:cNvSpPr txBox="1"/>
          <p:nvPr/>
        </p:nvSpPr>
        <p:spPr>
          <a:xfrm>
            <a:off x="7038975" y="15812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2398D5-73CB-AD2A-DB8E-F4AE806FD14B}"/>
              </a:ext>
            </a:extLst>
          </p:cNvPr>
          <p:cNvSpPr txBox="1"/>
          <p:nvPr/>
        </p:nvSpPr>
        <p:spPr>
          <a:xfrm>
            <a:off x="5362575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F3D1E3-191B-27CA-9E76-553A1B7C3C55}"/>
              </a:ext>
            </a:extLst>
          </p:cNvPr>
          <p:cNvSpPr txBox="1"/>
          <p:nvPr/>
        </p:nvSpPr>
        <p:spPr>
          <a:xfrm>
            <a:off x="5638800" y="34291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C30E7A-E7BD-28B5-924A-191CEC58AE0B}"/>
              </a:ext>
            </a:extLst>
          </p:cNvPr>
          <p:cNvSpPr txBox="1"/>
          <p:nvPr/>
        </p:nvSpPr>
        <p:spPr>
          <a:xfrm>
            <a:off x="7296150" y="15717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AFADA7-7D28-5844-EE39-094576F2F1C9}"/>
              </a:ext>
            </a:extLst>
          </p:cNvPr>
          <p:cNvSpPr txBox="1"/>
          <p:nvPr/>
        </p:nvSpPr>
        <p:spPr>
          <a:xfrm>
            <a:off x="980122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4D0CB2-4408-C2EF-52D5-98B811F0D5E2}"/>
              </a:ext>
            </a:extLst>
          </p:cNvPr>
          <p:cNvSpPr txBox="1"/>
          <p:nvPr/>
        </p:nvSpPr>
        <p:spPr>
          <a:xfrm>
            <a:off x="8048625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B939B9C-8685-E5DA-A61D-8A70CFE2C692}"/>
              </a:ext>
            </a:extLst>
          </p:cNvPr>
          <p:cNvSpPr txBox="1"/>
          <p:nvPr/>
        </p:nvSpPr>
        <p:spPr>
          <a:xfrm>
            <a:off x="8324850" y="15527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BC79841-B348-7136-6C34-1ECD3D1E6838}"/>
              </a:ext>
            </a:extLst>
          </p:cNvPr>
          <p:cNvSpPr txBox="1"/>
          <p:nvPr/>
        </p:nvSpPr>
        <p:spPr>
          <a:xfrm>
            <a:off x="10039350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B56FFA-D3A1-A341-88CB-D00E69427582}"/>
              </a:ext>
            </a:extLst>
          </p:cNvPr>
          <p:cNvSpPr txBox="1"/>
          <p:nvPr/>
        </p:nvSpPr>
        <p:spPr>
          <a:xfrm>
            <a:off x="8353425" y="20575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5DE0EEA-7E29-D1BD-56D4-D6E78A60F551}"/>
              </a:ext>
            </a:extLst>
          </p:cNvPr>
          <p:cNvSpPr txBox="1"/>
          <p:nvPr/>
        </p:nvSpPr>
        <p:spPr>
          <a:xfrm>
            <a:off x="8601075" y="20670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70C2ADF-73A2-C3C0-FE97-469D5803BDFF}"/>
              </a:ext>
            </a:extLst>
          </p:cNvPr>
          <p:cNvSpPr txBox="1"/>
          <p:nvPr/>
        </p:nvSpPr>
        <p:spPr>
          <a:xfrm>
            <a:off x="103155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AE19027-B2FF-3280-A7FB-10FEA5FCEB10}"/>
              </a:ext>
            </a:extLst>
          </p:cNvPr>
          <p:cNvSpPr txBox="1"/>
          <p:nvPr/>
        </p:nvSpPr>
        <p:spPr>
          <a:xfrm>
            <a:off x="8620125" y="25052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D1C6926-A6D6-F81B-74C3-FAEC5A6DE1DF}"/>
              </a:ext>
            </a:extLst>
          </p:cNvPr>
          <p:cNvSpPr txBox="1"/>
          <p:nvPr/>
        </p:nvSpPr>
        <p:spPr>
          <a:xfrm>
            <a:off x="8915400" y="25147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CDCD07-068C-50E0-FED9-7494DAA1001B}"/>
              </a:ext>
            </a:extLst>
          </p:cNvPr>
          <p:cNvSpPr txBox="1"/>
          <p:nvPr/>
        </p:nvSpPr>
        <p:spPr>
          <a:xfrm>
            <a:off x="106203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9966D08-BE40-F0EA-F90E-CE682162742C}"/>
              </a:ext>
            </a:extLst>
          </p:cNvPr>
          <p:cNvSpPr txBox="1"/>
          <p:nvPr/>
        </p:nvSpPr>
        <p:spPr>
          <a:xfrm>
            <a:off x="8963025" y="29147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73DFBCF-6CBC-461D-D2F8-17A97548A135}"/>
              </a:ext>
            </a:extLst>
          </p:cNvPr>
          <p:cNvSpPr txBox="1"/>
          <p:nvPr/>
        </p:nvSpPr>
        <p:spPr>
          <a:xfrm>
            <a:off x="9239250" y="292431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2F18BD-78FE-F9B2-6F2F-BE00056FABAF}"/>
              </a:ext>
            </a:extLst>
          </p:cNvPr>
          <p:cNvSpPr txBox="1"/>
          <p:nvPr/>
        </p:nvSpPr>
        <p:spPr>
          <a:xfrm>
            <a:off x="10887075" y="163844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06D6A4B-4B49-B58F-80E3-EE927B5D0C74}"/>
              </a:ext>
            </a:extLst>
          </p:cNvPr>
          <p:cNvSpPr txBox="1"/>
          <p:nvPr/>
        </p:nvSpPr>
        <p:spPr>
          <a:xfrm>
            <a:off x="9248775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86AE76-0576-CBE2-97C5-4D76EC90D2A3}"/>
              </a:ext>
            </a:extLst>
          </p:cNvPr>
          <p:cNvSpPr txBox="1"/>
          <p:nvPr/>
        </p:nvSpPr>
        <p:spPr>
          <a:xfrm>
            <a:off x="9525000" y="34100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4D623E-02D3-195B-3979-C145118657CA}"/>
              </a:ext>
            </a:extLst>
          </p:cNvPr>
          <p:cNvSpPr txBox="1"/>
          <p:nvPr/>
        </p:nvSpPr>
        <p:spPr>
          <a:xfrm>
            <a:off x="11153775" y="1647965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1DE4491-8F9D-E64D-66B2-2642307AA9FA}"/>
              </a:ext>
            </a:extLst>
          </p:cNvPr>
          <p:cNvSpPr txBox="1"/>
          <p:nvPr/>
        </p:nvSpPr>
        <p:spPr>
          <a:xfrm>
            <a:off x="9553575" y="3829190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7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cho số có một chữ số.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Vận dụng được các phép tính đã học vào giải quyết một số tình huống gắn với thực tế.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803</Words>
  <Application>Microsoft Office PowerPoint</Application>
  <PresentationFormat>Widescreen</PresentationFormat>
  <Paragraphs>170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微软雅黑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Wingdings</vt:lpstr>
      <vt:lpstr>Office 主题​​</vt:lpstr>
      <vt:lpstr>Drop Dudes Minitheme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CQC</cp:lastModifiedBy>
  <cp:revision>39</cp:revision>
  <dcterms:created xsi:type="dcterms:W3CDTF">2023-10-25T01:07:40Z</dcterms:created>
  <dcterms:modified xsi:type="dcterms:W3CDTF">2024-02-23T06:27:54Z</dcterms:modified>
</cp:coreProperties>
</file>