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63" r:id="rId8"/>
    <p:sldId id="283" r:id="rId9"/>
    <p:sldId id="264" r:id="rId10"/>
    <p:sldId id="284" r:id="rId11"/>
    <p:sldId id="265" r:id="rId12"/>
    <p:sldId id="276" r:id="rId13"/>
    <p:sldId id="285" r:id="rId14"/>
    <p:sldId id="270" r:id="rId15"/>
    <p:sldId id="27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49" d="100"/>
          <a:sy n="49" d="100"/>
        </p:scale>
        <p:origin x="58" y="7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14932-38D9-4972-8DB9-36FB0EBBE992}"/>
              </a:ext>
            </a:extLst>
          </p:cNvPr>
          <p:cNvSpPr txBox="1"/>
          <p:nvPr/>
        </p:nvSpPr>
        <p:spPr>
          <a:xfrm>
            <a:off x="667352" y="644893"/>
            <a:ext cx="10857296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7060A"/>
                </a:solidFill>
              </a:rPr>
              <a:t>Bài 1: Đặt tính rồi tính:</a:t>
            </a:r>
          </a:p>
          <a:p>
            <a:pPr>
              <a:lnSpc>
                <a:spcPct val="150000"/>
              </a:lnSpc>
            </a:pPr>
            <a:r>
              <a:rPr lang="vi-VN" sz="2400">
                <a:solidFill>
                  <a:srgbClr val="07060A"/>
                </a:solidFill>
              </a:rPr>
              <a:t>23 + 18                 42 + 30                71 – 27                56 – 39                86 – 25</a:t>
            </a:r>
          </a:p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7060A"/>
                </a:solidFill>
              </a:rPr>
              <a:t>Bài 2: Tính:</a:t>
            </a:r>
          </a:p>
          <a:p>
            <a:pPr>
              <a:lnSpc>
                <a:spcPct val="150000"/>
              </a:lnSpc>
            </a:pPr>
            <a:r>
              <a:rPr lang="vi-VN" sz="2400">
                <a:solidFill>
                  <a:srgbClr val="07060A"/>
                </a:solidFill>
              </a:rPr>
              <a:t>a, 5 x 7                           b, 4 x 8                            c, 3 x 6                   d, 4 x 3</a:t>
            </a:r>
          </a:p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7060A"/>
                </a:solidFill>
              </a:rPr>
              <a:t>Bài 3: &lt;, &gt;, =</a:t>
            </a:r>
          </a:p>
          <a:p>
            <a:pPr>
              <a:lnSpc>
                <a:spcPct val="150000"/>
              </a:lnSpc>
            </a:pPr>
            <a:r>
              <a:rPr lang="vi-VN" sz="2400">
                <a:solidFill>
                  <a:srgbClr val="07060A"/>
                </a:solidFill>
              </a:rPr>
              <a:t>3 x 4 … 4 x 3                                                          2 x 5 … 2 x 7</a:t>
            </a:r>
          </a:p>
          <a:p>
            <a:pPr>
              <a:lnSpc>
                <a:spcPct val="150000"/>
              </a:lnSpc>
            </a:pPr>
            <a:r>
              <a:rPr lang="vi-VN" sz="2400">
                <a:solidFill>
                  <a:srgbClr val="07060A"/>
                </a:solidFill>
              </a:rPr>
              <a:t>5 x 5 … 20                                                              3 x 2 … 6 x 1</a:t>
            </a:r>
          </a:p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7060A"/>
                </a:solidFill>
              </a:rPr>
              <a:t>Bài 4: </a:t>
            </a:r>
            <a:r>
              <a:rPr lang="vi-VN" sz="2400">
                <a:solidFill>
                  <a:srgbClr val="07060A"/>
                </a:solidFill>
              </a:rPr>
              <a:t>Mai có 5 lọ hoa, mỗi lọ như vậy có 7 bông hoa. Hỏi 5 lọ có tất cả bao nhiêu bông hoa?</a:t>
            </a:r>
          </a:p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7060A"/>
                </a:solidFill>
              </a:rPr>
              <a:t>Bài 5: </a:t>
            </a:r>
            <a:r>
              <a:rPr lang="vi-VN" sz="2400">
                <a:solidFill>
                  <a:srgbClr val="07060A"/>
                </a:solidFill>
              </a:rPr>
              <a:t>Viết 1 phép tính có số bị chia bằng thương.</a:t>
            </a:r>
          </a:p>
        </p:txBody>
      </p:sp>
    </p:spTree>
    <p:extLst>
      <p:ext uri="{BB962C8B-B14F-4D97-AF65-F5344CB8AC3E}">
        <p14:creationId xmlns:p14="http://schemas.microsoft.com/office/powerpoint/2010/main" val="206820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888</Words>
  <Application>Microsoft Office PowerPoint</Application>
  <PresentationFormat>Widescreen</PresentationFormat>
  <Paragraphs>89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UTM Avo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acer</cp:lastModifiedBy>
  <cp:revision>113</cp:revision>
  <dcterms:created xsi:type="dcterms:W3CDTF">2021-06-11T02:39:36Z</dcterms:created>
  <dcterms:modified xsi:type="dcterms:W3CDTF">2024-01-15T13:44:43Z</dcterms:modified>
</cp:coreProperties>
</file>