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5"/>
  </p:notesMasterIdLst>
  <p:sldIdLst>
    <p:sldId id="256" r:id="rId2"/>
    <p:sldId id="257" r:id="rId3"/>
    <p:sldId id="258" r:id="rId4"/>
    <p:sldId id="259" r:id="rId5"/>
    <p:sldId id="260" r:id="rId6"/>
    <p:sldId id="261" r:id="rId7"/>
    <p:sldId id="262" r:id="rId8"/>
    <p:sldId id="263" r:id="rId9"/>
    <p:sldId id="264" r:id="rId10"/>
    <p:sldId id="277" r:id="rId11"/>
    <p:sldId id="265" r:id="rId12"/>
    <p:sldId id="266" r:id="rId13"/>
    <p:sldId id="267" r:id="rId14"/>
    <p:sldId id="268" r:id="rId15"/>
    <p:sldId id="269" r:id="rId16"/>
    <p:sldId id="270" r:id="rId17"/>
    <p:sldId id="278" r:id="rId18"/>
    <p:sldId id="271" r:id="rId19"/>
    <p:sldId id="272" r:id="rId20"/>
    <p:sldId id="273" r:id="rId21"/>
    <p:sldId id="274" r:id="rId22"/>
    <p:sldId id="275" r:id="rId23"/>
    <p:sldId id="276" r:id="rId24"/>
  </p:sldIdLst>
  <p:sldSz cx="12192000" cy="6858000"/>
  <p:notesSz cx="6858000" cy="9144000"/>
  <p:embeddedFontLst>
    <p:embeddedFont>
      <p:font typeface="Cookie" panose="020B0604020202020204" charset="0"/>
      <p:regular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8" roundtripDataSignature="AMtx7mg/C7L9g0HP6V5UO7y75RXHbrsj+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FE48C67-604F-4F1F-8C56-4D35BB55C2A9}">
  <a:tblStyle styleId="{1FE48C67-604F-4F1F-8C56-4D35BB55C2A9}" styleName="Table_0">
    <a:wholeTbl>
      <a:tcTxStyle b="off" i="off">
        <a:font>
          <a:latin typeface="Arial"/>
          <a:ea typeface="Arial"/>
          <a:cs typeface="Arial"/>
        </a:font>
        <a:schemeClr val="dk1"/>
      </a:tcTxStyle>
      <a:tcStyle>
        <a:tcBdr>
          <a:left>
            <a:ln w="12700" cap="flat" cmpd="sng">
              <a:solidFill>
                <a:schemeClr val="dk1"/>
              </a:solidFill>
              <a:prstDash val="solid"/>
              <a:round/>
              <a:headEnd type="none" w="sm" len="sm"/>
              <a:tailEnd type="none" w="sm" len="sm"/>
            </a:ln>
          </a:left>
          <a:right>
            <a:ln w="12700" cap="flat" cmpd="sng">
              <a:solidFill>
                <a:schemeClr val="dk1"/>
              </a:solidFill>
              <a:prstDash val="solid"/>
              <a:round/>
              <a:headEnd type="none" w="sm" len="sm"/>
              <a:tailEnd type="none" w="sm" len="sm"/>
            </a:ln>
          </a:right>
          <a:top>
            <a:ln w="12700" cap="flat" cmpd="sng">
              <a:solidFill>
                <a:schemeClr val="dk1"/>
              </a:solidFill>
              <a:prstDash val="solid"/>
              <a:round/>
              <a:headEnd type="none" w="sm" len="sm"/>
              <a:tailEnd type="none" w="sm" len="sm"/>
            </a:ln>
          </a:top>
          <a:bottom>
            <a:ln w="12700" cap="flat" cmpd="sng">
              <a:solidFill>
                <a:schemeClr val="dk1"/>
              </a:solidFill>
              <a:prstDash val="solid"/>
              <a:round/>
              <a:headEnd type="none" w="sm" len="sm"/>
              <a:tailEnd type="none" w="sm" len="sm"/>
            </a:ln>
          </a:bottom>
          <a:insideH>
            <a:ln w="12700" cap="flat" cmpd="sng">
              <a:solidFill>
                <a:schemeClr val="dk1"/>
              </a:solidFill>
              <a:prstDash val="solid"/>
              <a:round/>
              <a:headEnd type="none" w="sm" len="sm"/>
              <a:tailEnd type="none" w="sm" len="sm"/>
            </a:ln>
          </a:insideH>
          <a:insideV>
            <a:ln w="12700" cap="flat" cmpd="sng">
              <a:solidFill>
                <a:schemeClr val="dk1"/>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792"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customschemas.google.com/relationships/presentationmetadata" Target="meta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17809368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3"/>
        <p:cNvGrpSpPr/>
        <p:nvPr/>
      </p:nvGrpSpPr>
      <p:grpSpPr>
        <a:xfrm>
          <a:off x="0" y="0"/>
          <a:ext cx="0" cy="0"/>
          <a:chOff x="0" y="0"/>
          <a:chExt cx="0" cy="0"/>
        </a:xfrm>
      </p:grpSpPr>
      <p:sp>
        <p:nvSpPr>
          <p:cNvPr id="2594" name="Google Shape;2594;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95" name="Google Shape;2595;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3"/>
        <p:cNvGrpSpPr/>
        <p:nvPr/>
      </p:nvGrpSpPr>
      <p:grpSpPr>
        <a:xfrm>
          <a:off x="0" y="0"/>
          <a:ext cx="0" cy="0"/>
          <a:chOff x="0" y="0"/>
          <a:chExt cx="0" cy="0"/>
        </a:xfrm>
      </p:grpSpPr>
      <p:sp>
        <p:nvSpPr>
          <p:cNvPr id="2594" name="Google Shape;2594;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95" name="Google Shape;2595;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9"/>
        <p:cNvGrpSpPr/>
        <p:nvPr/>
      </p:nvGrpSpPr>
      <p:grpSpPr>
        <a:xfrm>
          <a:off x="0" y="0"/>
          <a:ext cx="0" cy="0"/>
          <a:chOff x="0" y="0"/>
          <a:chExt cx="0" cy="0"/>
        </a:xfrm>
      </p:grpSpPr>
      <p:sp>
        <p:nvSpPr>
          <p:cNvPr id="3340" name="Google Shape;3340;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41" name="Google Shape;3341;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3"/>
        <p:cNvGrpSpPr/>
        <p:nvPr/>
      </p:nvGrpSpPr>
      <p:grpSpPr>
        <a:xfrm>
          <a:off x="0" y="0"/>
          <a:ext cx="0" cy="0"/>
          <a:chOff x="0" y="0"/>
          <a:chExt cx="0" cy="0"/>
        </a:xfrm>
      </p:grpSpPr>
      <p:sp>
        <p:nvSpPr>
          <p:cNvPr id="3344" name="Google Shape;3344;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45" name="Google Shape;3345;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7"/>
        <p:cNvGrpSpPr/>
        <p:nvPr/>
      </p:nvGrpSpPr>
      <p:grpSpPr>
        <a:xfrm>
          <a:off x="0" y="0"/>
          <a:ext cx="0" cy="0"/>
          <a:chOff x="0" y="0"/>
          <a:chExt cx="0" cy="0"/>
        </a:xfrm>
      </p:grpSpPr>
      <p:sp>
        <p:nvSpPr>
          <p:cNvPr id="3378" name="Google Shape;3378;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79" name="Google Shape;3379;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2"/>
        <p:cNvGrpSpPr/>
        <p:nvPr/>
      </p:nvGrpSpPr>
      <p:grpSpPr>
        <a:xfrm>
          <a:off x="0" y="0"/>
          <a:ext cx="0" cy="0"/>
          <a:chOff x="0" y="0"/>
          <a:chExt cx="0" cy="0"/>
        </a:xfrm>
      </p:grpSpPr>
      <p:sp>
        <p:nvSpPr>
          <p:cNvPr id="3393" name="Google Shape;3393;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94" name="Google Shape;3394;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8"/>
        <p:cNvGrpSpPr/>
        <p:nvPr/>
      </p:nvGrpSpPr>
      <p:grpSpPr>
        <a:xfrm>
          <a:off x="0" y="0"/>
          <a:ext cx="0" cy="0"/>
          <a:chOff x="0" y="0"/>
          <a:chExt cx="0" cy="0"/>
        </a:xfrm>
      </p:grpSpPr>
      <p:sp>
        <p:nvSpPr>
          <p:cNvPr id="3499" name="Google Shape;3499;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00" name="Google Shape;3500;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0"/>
        <p:cNvGrpSpPr/>
        <p:nvPr/>
      </p:nvGrpSpPr>
      <p:grpSpPr>
        <a:xfrm>
          <a:off x="0" y="0"/>
          <a:ext cx="0" cy="0"/>
          <a:chOff x="0" y="0"/>
          <a:chExt cx="0" cy="0"/>
        </a:xfrm>
      </p:grpSpPr>
      <p:sp>
        <p:nvSpPr>
          <p:cNvPr id="3551" name="Google Shape;3551;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52" name="Google Shape;3552;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3"/>
        <p:cNvGrpSpPr/>
        <p:nvPr/>
      </p:nvGrpSpPr>
      <p:grpSpPr>
        <a:xfrm>
          <a:off x="0" y="0"/>
          <a:ext cx="0" cy="0"/>
          <a:chOff x="0" y="0"/>
          <a:chExt cx="0" cy="0"/>
        </a:xfrm>
      </p:grpSpPr>
      <p:sp>
        <p:nvSpPr>
          <p:cNvPr id="2594" name="Google Shape;2594;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95" name="Google Shape;2595;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9"/>
        <p:cNvGrpSpPr/>
        <p:nvPr/>
      </p:nvGrpSpPr>
      <p:grpSpPr>
        <a:xfrm>
          <a:off x="0" y="0"/>
          <a:ext cx="0" cy="0"/>
          <a:chOff x="0" y="0"/>
          <a:chExt cx="0" cy="0"/>
        </a:xfrm>
      </p:grpSpPr>
      <p:sp>
        <p:nvSpPr>
          <p:cNvPr id="3560" name="Google Shape;3560;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61" name="Google Shape;3561;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3"/>
        <p:cNvGrpSpPr/>
        <p:nvPr/>
      </p:nvGrpSpPr>
      <p:grpSpPr>
        <a:xfrm>
          <a:off x="0" y="0"/>
          <a:ext cx="0" cy="0"/>
          <a:chOff x="0" y="0"/>
          <a:chExt cx="0" cy="0"/>
        </a:xfrm>
      </p:grpSpPr>
      <p:sp>
        <p:nvSpPr>
          <p:cNvPr id="3564" name="Google Shape;3564;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65" name="Google Shape;3565;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4"/>
        <p:cNvGrpSpPr/>
        <p:nvPr/>
      </p:nvGrpSpPr>
      <p:grpSpPr>
        <a:xfrm>
          <a:off x="0" y="0"/>
          <a:ext cx="0" cy="0"/>
          <a:chOff x="0" y="0"/>
          <a:chExt cx="0" cy="0"/>
        </a:xfrm>
      </p:grpSpPr>
      <p:sp>
        <p:nvSpPr>
          <p:cNvPr id="2605" name="Google Shape;2605;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06" name="Google Shape;260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5"/>
        <p:cNvGrpSpPr/>
        <p:nvPr/>
      </p:nvGrpSpPr>
      <p:grpSpPr>
        <a:xfrm>
          <a:off x="0" y="0"/>
          <a:ext cx="0" cy="0"/>
          <a:chOff x="0" y="0"/>
          <a:chExt cx="0" cy="0"/>
        </a:xfrm>
      </p:grpSpPr>
      <p:sp>
        <p:nvSpPr>
          <p:cNvPr id="3576" name="Google Shape;3576;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77" name="Google Shape;3577;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8"/>
        <p:cNvGrpSpPr/>
        <p:nvPr/>
      </p:nvGrpSpPr>
      <p:grpSpPr>
        <a:xfrm>
          <a:off x="0" y="0"/>
          <a:ext cx="0" cy="0"/>
          <a:chOff x="0" y="0"/>
          <a:chExt cx="0" cy="0"/>
        </a:xfrm>
      </p:grpSpPr>
      <p:sp>
        <p:nvSpPr>
          <p:cNvPr id="3589" name="Google Shape;3589;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90" name="Google Shape;3590;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2"/>
        <p:cNvGrpSpPr/>
        <p:nvPr/>
      </p:nvGrpSpPr>
      <p:grpSpPr>
        <a:xfrm>
          <a:off x="0" y="0"/>
          <a:ext cx="0" cy="0"/>
          <a:chOff x="0" y="0"/>
          <a:chExt cx="0" cy="0"/>
        </a:xfrm>
      </p:grpSpPr>
      <p:sp>
        <p:nvSpPr>
          <p:cNvPr id="3613" name="Google Shape;3613;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14" name="Google Shape;3614;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1"/>
        <p:cNvGrpSpPr/>
        <p:nvPr/>
      </p:nvGrpSpPr>
      <p:grpSpPr>
        <a:xfrm>
          <a:off x="0" y="0"/>
          <a:ext cx="0" cy="0"/>
          <a:chOff x="0" y="0"/>
          <a:chExt cx="0" cy="0"/>
        </a:xfrm>
      </p:grpSpPr>
      <p:sp>
        <p:nvSpPr>
          <p:cNvPr id="3622" name="Google Shape;3622;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23" name="Google Shape;3623;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8"/>
        <p:cNvGrpSpPr/>
        <p:nvPr/>
      </p:nvGrpSpPr>
      <p:grpSpPr>
        <a:xfrm>
          <a:off x="0" y="0"/>
          <a:ext cx="0" cy="0"/>
          <a:chOff x="0" y="0"/>
          <a:chExt cx="0" cy="0"/>
        </a:xfrm>
      </p:grpSpPr>
      <p:sp>
        <p:nvSpPr>
          <p:cNvPr id="2609" name="Google Shape;2609;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10" name="Google Shape;2610;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5"/>
        <p:cNvGrpSpPr/>
        <p:nvPr/>
      </p:nvGrpSpPr>
      <p:grpSpPr>
        <a:xfrm>
          <a:off x="0" y="0"/>
          <a:ext cx="0" cy="0"/>
          <a:chOff x="0" y="0"/>
          <a:chExt cx="0" cy="0"/>
        </a:xfrm>
      </p:grpSpPr>
      <p:sp>
        <p:nvSpPr>
          <p:cNvPr id="2616" name="Google Shape;2616;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17" name="Google Shape;2617;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5"/>
        <p:cNvGrpSpPr/>
        <p:nvPr/>
      </p:nvGrpSpPr>
      <p:grpSpPr>
        <a:xfrm>
          <a:off x="0" y="0"/>
          <a:ext cx="0" cy="0"/>
          <a:chOff x="0" y="0"/>
          <a:chExt cx="0" cy="0"/>
        </a:xfrm>
      </p:grpSpPr>
      <p:sp>
        <p:nvSpPr>
          <p:cNvPr id="3246" name="Google Shape;3246;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47" name="Google Shape;3247;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9"/>
        <p:cNvGrpSpPr/>
        <p:nvPr/>
      </p:nvGrpSpPr>
      <p:grpSpPr>
        <a:xfrm>
          <a:off x="0" y="0"/>
          <a:ext cx="0" cy="0"/>
          <a:chOff x="0" y="0"/>
          <a:chExt cx="0" cy="0"/>
        </a:xfrm>
      </p:grpSpPr>
      <p:sp>
        <p:nvSpPr>
          <p:cNvPr id="3250" name="Google Shape;3250;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51" name="Google Shape;3251;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1"/>
        <p:cNvGrpSpPr/>
        <p:nvPr/>
      </p:nvGrpSpPr>
      <p:grpSpPr>
        <a:xfrm>
          <a:off x="0" y="0"/>
          <a:ext cx="0" cy="0"/>
          <a:chOff x="0" y="0"/>
          <a:chExt cx="0" cy="0"/>
        </a:xfrm>
      </p:grpSpPr>
      <p:sp>
        <p:nvSpPr>
          <p:cNvPr id="3282" name="Google Shape;3282;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83" name="Google Shape;3283;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4"/>
        <p:cNvGrpSpPr/>
        <p:nvPr/>
      </p:nvGrpSpPr>
      <p:grpSpPr>
        <a:xfrm>
          <a:off x="0" y="0"/>
          <a:ext cx="0" cy="0"/>
          <a:chOff x="0" y="0"/>
          <a:chExt cx="0" cy="0"/>
        </a:xfrm>
      </p:grpSpPr>
      <p:sp>
        <p:nvSpPr>
          <p:cNvPr id="3315" name="Google Shape;3315;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16" name="Google Shape;3316;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0"/>
        <p:cNvGrpSpPr/>
        <p:nvPr/>
      </p:nvGrpSpPr>
      <p:grpSpPr>
        <a:xfrm>
          <a:off x="0" y="0"/>
          <a:ext cx="0" cy="0"/>
          <a:chOff x="0" y="0"/>
          <a:chExt cx="0" cy="0"/>
        </a:xfrm>
      </p:grpSpPr>
      <p:sp>
        <p:nvSpPr>
          <p:cNvPr id="3331" name="Google Shape;3331;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32" name="Google Shape;3332;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2_Title Slide">
  <p:cSld name="2_Title Slide">
    <p:bg>
      <p:bgPr>
        <a:solidFill>
          <a:srgbClr val="4F6128"/>
        </a:solidFill>
        <a:effectLst/>
      </p:bgPr>
    </p:bg>
    <p:spTree>
      <p:nvGrpSpPr>
        <p:cNvPr id="1" name="Shape 9"/>
        <p:cNvGrpSpPr/>
        <p:nvPr/>
      </p:nvGrpSpPr>
      <p:grpSpPr>
        <a:xfrm>
          <a:off x="0" y="0"/>
          <a:ext cx="0" cy="0"/>
          <a:chOff x="0" y="0"/>
          <a:chExt cx="0" cy="0"/>
        </a:xfrm>
      </p:grpSpPr>
      <p:grpSp>
        <p:nvGrpSpPr>
          <p:cNvPr id="10" name="Google Shape;10;p23"/>
          <p:cNvGrpSpPr/>
          <p:nvPr/>
        </p:nvGrpSpPr>
        <p:grpSpPr>
          <a:xfrm>
            <a:off x="395894" y="219519"/>
            <a:ext cx="11613234" cy="6240131"/>
            <a:chOff x="395894" y="219519"/>
            <a:chExt cx="8518865" cy="4788281"/>
          </a:xfrm>
        </p:grpSpPr>
        <p:sp>
          <p:nvSpPr>
            <p:cNvPr id="11" name="Google Shape;11;p23"/>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E36C0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12" name="Google Shape;12;p23"/>
            <p:cNvGrpSpPr/>
            <p:nvPr/>
          </p:nvGrpSpPr>
          <p:grpSpPr>
            <a:xfrm>
              <a:off x="8341543" y="2282008"/>
              <a:ext cx="569676" cy="380612"/>
              <a:chOff x="8341543" y="2282008"/>
              <a:chExt cx="569676" cy="380612"/>
            </a:xfrm>
          </p:grpSpPr>
          <p:sp>
            <p:nvSpPr>
              <p:cNvPr id="13" name="Google Shape;13;p2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 name="Google Shape;14;p2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15" name="Google Shape;15;p23"/>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16" name="Google Shape;16;p23"/>
            <p:cNvGrpSpPr/>
            <p:nvPr/>
          </p:nvGrpSpPr>
          <p:grpSpPr>
            <a:xfrm>
              <a:off x="8341543" y="1721094"/>
              <a:ext cx="569676" cy="380612"/>
              <a:chOff x="8341543" y="1721094"/>
              <a:chExt cx="569676" cy="380612"/>
            </a:xfrm>
          </p:grpSpPr>
          <p:sp>
            <p:nvSpPr>
              <p:cNvPr id="17" name="Google Shape;17;p23"/>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 name="Google Shape;18;p23"/>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19" name="Google Shape;19;p23"/>
            <p:cNvGrpSpPr/>
            <p:nvPr/>
          </p:nvGrpSpPr>
          <p:grpSpPr>
            <a:xfrm>
              <a:off x="8346273" y="1183592"/>
              <a:ext cx="568486" cy="388014"/>
              <a:chOff x="8346273" y="1183592"/>
              <a:chExt cx="568486" cy="388014"/>
            </a:xfrm>
          </p:grpSpPr>
          <p:sp>
            <p:nvSpPr>
              <p:cNvPr id="20" name="Google Shape;20;p23"/>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 name="Google Shape;21;p23"/>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22" name="Google Shape;22;p23"/>
            <p:cNvGrpSpPr/>
            <p:nvPr/>
          </p:nvGrpSpPr>
          <p:grpSpPr>
            <a:xfrm>
              <a:off x="8341543" y="606635"/>
              <a:ext cx="569676" cy="388014"/>
              <a:chOff x="8341543" y="606635"/>
              <a:chExt cx="569676" cy="388014"/>
            </a:xfrm>
          </p:grpSpPr>
          <p:sp>
            <p:nvSpPr>
              <p:cNvPr id="23" name="Google Shape;23;p23"/>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4" name="Google Shape;24;p23"/>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25" name="Google Shape;25;p23"/>
            <p:cNvGrpSpPr/>
            <p:nvPr/>
          </p:nvGrpSpPr>
          <p:grpSpPr>
            <a:xfrm>
              <a:off x="8341543" y="2842933"/>
              <a:ext cx="569676" cy="380612"/>
              <a:chOff x="8341543" y="2282008"/>
              <a:chExt cx="569676" cy="380612"/>
            </a:xfrm>
          </p:grpSpPr>
          <p:sp>
            <p:nvSpPr>
              <p:cNvPr id="26" name="Google Shape;26;p2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 name="Google Shape;27;p2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28" name="Google Shape;28;p23"/>
            <p:cNvGrpSpPr/>
            <p:nvPr/>
          </p:nvGrpSpPr>
          <p:grpSpPr>
            <a:xfrm>
              <a:off x="8341543" y="3403858"/>
              <a:ext cx="569676" cy="380612"/>
              <a:chOff x="8341543" y="2282008"/>
              <a:chExt cx="569676" cy="380612"/>
            </a:xfrm>
          </p:grpSpPr>
          <p:sp>
            <p:nvSpPr>
              <p:cNvPr id="29" name="Google Shape;29;p2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 name="Google Shape;30;p2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31" name="Google Shape;31;p23"/>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2" name="Google Shape;32;p23"/>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33" name="Google Shape;33;p23"/>
          <p:cNvGrpSpPr/>
          <p:nvPr/>
        </p:nvGrpSpPr>
        <p:grpSpPr>
          <a:xfrm>
            <a:off x="989192" y="5645930"/>
            <a:ext cx="615189" cy="535538"/>
            <a:chOff x="2495125" y="2142250"/>
            <a:chExt cx="444275" cy="398525"/>
          </a:xfrm>
        </p:grpSpPr>
        <p:sp>
          <p:nvSpPr>
            <p:cNvPr id="34" name="Google Shape;34;p23"/>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 name="Google Shape;35;p23"/>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36" name="Google Shape;36;p23"/>
          <p:cNvGrpSpPr/>
          <p:nvPr/>
        </p:nvGrpSpPr>
        <p:grpSpPr>
          <a:xfrm>
            <a:off x="10177821" y="427685"/>
            <a:ext cx="403468" cy="378112"/>
            <a:chOff x="3243875" y="2372825"/>
            <a:chExt cx="291375" cy="281375"/>
          </a:xfrm>
        </p:grpSpPr>
        <p:sp>
          <p:nvSpPr>
            <p:cNvPr id="37" name="Google Shape;37;p23"/>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 name="Google Shape;38;p23"/>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 name="Google Shape;39;p23"/>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 name="Google Shape;40;p23"/>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 name="Google Shape;41;p23"/>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2" name="Google Shape;42;p23"/>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3" name="Google Shape;43;p23"/>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 name="Google Shape;44;p23"/>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5" name="Google Shape;45;p23"/>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6" name="Google Shape;46;p23"/>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47" name="Google Shape;47;p23"/>
          <p:cNvGrpSpPr/>
          <p:nvPr/>
        </p:nvGrpSpPr>
        <p:grpSpPr>
          <a:xfrm>
            <a:off x="11004071" y="1043373"/>
            <a:ext cx="230796" cy="226531"/>
            <a:chOff x="4954425" y="2036375"/>
            <a:chExt cx="166675" cy="168575"/>
          </a:xfrm>
        </p:grpSpPr>
        <p:sp>
          <p:nvSpPr>
            <p:cNvPr id="48" name="Google Shape;48;p2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 name="Google Shape;49;p2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50" name="Google Shape;50;p23"/>
          <p:cNvSpPr/>
          <p:nvPr/>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1" name="Google Shape;51;p23"/>
          <p:cNvSpPr/>
          <p:nvPr/>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52" name="Google Shape;52;p23"/>
          <p:cNvGrpSpPr/>
          <p:nvPr/>
        </p:nvGrpSpPr>
        <p:grpSpPr>
          <a:xfrm>
            <a:off x="817359" y="5192331"/>
            <a:ext cx="230796" cy="226531"/>
            <a:chOff x="4954425" y="2036375"/>
            <a:chExt cx="166675" cy="168575"/>
          </a:xfrm>
        </p:grpSpPr>
        <p:sp>
          <p:nvSpPr>
            <p:cNvPr id="53" name="Google Shape;53;p2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4" name="Google Shape;54;p2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55" name="Google Shape;55;p23"/>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6" name="Google Shape;56;p23"/>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7" name="Google Shape;57;p23"/>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8" name="Google Shape;58;p23"/>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9" name="Google Shape;59;p23"/>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0" name="Google Shape;60;p23"/>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1" name="Google Shape;61;p23"/>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2" name="Google Shape;62;p23"/>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3" name="Google Shape;63;p23"/>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4" name="Google Shape;64;p23"/>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5" name="Google Shape;65;p23"/>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6" name="Google Shape;66;p23"/>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7" name="Google Shape;67;p23"/>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8" name="Google Shape;68;p23"/>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9" name="Google Shape;69;p23"/>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70" name="Google Shape;70;p23"/>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71" name="Google Shape;71;p23"/>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72" name="Google Shape;72;p23"/>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73" name="Google Shape;73;p23"/>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74" name="Google Shape;74;p23"/>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75" name="Google Shape;75;p23"/>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76" name="Google Shape;76;p23"/>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77" name="Google Shape;77;p23"/>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78" name="Google Shape;78;p23"/>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79" name="Google Shape;79;p23"/>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80" name="Google Shape;80;p23"/>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81" name="Google Shape;81;p23"/>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82" name="Google Shape;82;p23"/>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83" name="Google Shape;83;p23"/>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84" name="Google Shape;84;p23"/>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85" name="Google Shape;85;p23"/>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86" name="Google Shape;86;p23"/>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87" name="Google Shape;87;p23"/>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88" name="Google Shape;88;p23"/>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89" name="Google Shape;89;p23"/>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90" name="Google Shape;90;p23"/>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91" name="Google Shape;91;p23"/>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92" name="Google Shape;92;p23"/>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93" name="Google Shape;93;p23"/>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94" name="Google Shape;94;p23"/>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95" name="Google Shape;95;p23"/>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96" name="Google Shape;96;p23"/>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97" name="Google Shape;97;p23"/>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98" name="Google Shape;98;p23"/>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99" name="Google Shape;99;p23"/>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00" name="Google Shape;100;p23"/>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101" name="Google Shape;101;p23"/>
          <p:cNvGrpSpPr/>
          <p:nvPr/>
        </p:nvGrpSpPr>
        <p:grpSpPr>
          <a:xfrm>
            <a:off x="896619" y="1566374"/>
            <a:ext cx="9867486" cy="4807426"/>
            <a:chOff x="741115" y="853968"/>
            <a:chExt cx="7691377" cy="4021392"/>
          </a:xfrm>
        </p:grpSpPr>
        <p:sp>
          <p:nvSpPr>
            <p:cNvPr id="102" name="Google Shape;102;p23"/>
            <p:cNvSpPr/>
            <p:nvPr/>
          </p:nvSpPr>
          <p:spPr>
            <a:xfrm>
              <a:off x="3121100" y="853968"/>
              <a:ext cx="3397427" cy="1481700"/>
            </a:xfrm>
            <a:prstGeom prst="ellipse">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103" name="Google Shape;103;p23"/>
            <p:cNvGrpSpPr/>
            <p:nvPr/>
          </p:nvGrpSpPr>
          <p:grpSpPr>
            <a:xfrm>
              <a:off x="741115" y="1203950"/>
              <a:ext cx="7691377" cy="3671410"/>
              <a:chOff x="741115" y="1203950"/>
              <a:chExt cx="7691377" cy="3671410"/>
            </a:xfrm>
          </p:grpSpPr>
          <p:sp>
            <p:nvSpPr>
              <p:cNvPr id="104" name="Google Shape;104;p23"/>
              <p:cNvSpPr/>
              <p:nvPr/>
            </p:nvSpPr>
            <p:spPr>
              <a:xfrm>
                <a:off x="741115" y="1503410"/>
                <a:ext cx="7691377" cy="33719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05" name="Google Shape;105;p23"/>
              <p:cNvSpPr/>
              <p:nvPr/>
            </p:nvSpPr>
            <p:spPr>
              <a:xfrm>
                <a:off x="1766314" y="1203950"/>
                <a:ext cx="2028300" cy="1565480"/>
              </a:xfrm>
              <a:prstGeom prst="ellipse">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06" name="Google Shape;106;p23"/>
              <p:cNvSpPr/>
              <p:nvPr/>
            </p:nvSpPr>
            <p:spPr>
              <a:xfrm>
                <a:off x="5585525" y="3231300"/>
                <a:ext cx="2028300" cy="1403400"/>
              </a:xfrm>
              <a:prstGeom prst="ellipse">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grpSp>
        <p:nvGrpSpPr>
          <p:cNvPr id="107" name="Google Shape;107;p23"/>
          <p:cNvGrpSpPr/>
          <p:nvPr/>
        </p:nvGrpSpPr>
        <p:grpSpPr>
          <a:xfrm>
            <a:off x="8391927" y="4047629"/>
            <a:ext cx="2301387" cy="1593766"/>
            <a:chOff x="4799733" y="3457797"/>
            <a:chExt cx="2301387" cy="1593766"/>
          </a:xfrm>
        </p:grpSpPr>
        <p:sp>
          <p:nvSpPr>
            <p:cNvPr id="108" name="Google Shape;108;p23"/>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09" name="Google Shape;109;p23"/>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0" name="Google Shape;110;p23"/>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1" name="Google Shape;111;p23"/>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2" name="Google Shape;112;p23"/>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3" name="Google Shape;113;p23"/>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4" name="Google Shape;114;p23"/>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5" name="Google Shape;115;p23"/>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6" name="Google Shape;116;p23"/>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7" name="Google Shape;117;p23"/>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8" name="Google Shape;118;p23"/>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9" name="Google Shape;119;p23"/>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0" name="Google Shape;120;p23"/>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1" name="Google Shape;121;p23"/>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2" name="Google Shape;122;p23"/>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3" name="Google Shape;123;p23"/>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4" name="Google Shape;124;p23"/>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5" name="Google Shape;125;p23"/>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6" name="Google Shape;126;p23"/>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7" name="Google Shape;127;p23"/>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8" name="Google Shape;128;p23"/>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9" name="Google Shape;129;p23"/>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0" name="Google Shape;130;p23"/>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1" name="Google Shape;131;p23"/>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2" name="Google Shape;132;p23"/>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3" name="Google Shape;133;p23"/>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4" name="Google Shape;134;p23"/>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5" name="Google Shape;135;p23"/>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6" name="Google Shape;136;p23"/>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7" name="Google Shape;137;p23"/>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8" name="Google Shape;138;p23"/>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9" name="Google Shape;139;p23"/>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0" name="Google Shape;140;p23"/>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1" name="Google Shape;141;p23"/>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2" name="Google Shape;142;p23"/>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3" name="Google Shape;143;p23"/>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4" name="Google Shape;144;p23"/>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5" name="Google Shape;145;p23"/>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6" name="Google Shape;146;p23"/>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7" name="Google Shape;147;p23"/>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8" name="Google Shape;148;p23"/>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9" name="Google Shape;149;p23"/>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0" name="Google Shape;150;p23"/>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1" name="Google Shape;151;p23"/>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2" name="Google Shape;152;p23"/>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3" name="Google Shape;153;p23"/>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4" name="Google Shape;154;p23"/>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5" name="Google Shape;155;p23"/>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6" name="Google Shape;156;p23"/>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7" name="Google Shape;157;p23"/>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8" name="Google Shape;158;p23"/>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9" name="Google Shape;159;p23"/>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60" name="Google Shape;160;p23"/>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61" name="Google Shape;161;p23"/>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62" name="Google Shape;162;p23"/>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63" name="Google Shape;163;p23"/>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164" name="Google Shape;164;p23"/>
          <p:cNvGrpSpPr/>
          <p:nvPr/>
        </p:nvGrpSpPr>
        <p:grpSpPr>
          <a:xfrm>
            <a:off x="1598355" y="3608289"/>
            <a:ext cx="2204156" cy="2018295"/>
            <a:chOff x="1598355" y="3608289"/>
            <a:chExt cx="2204156" cy="2018295"/>
          </a:xfrm>
        </p:grpSpPr>
        <p:grpSp>
          <p:nvGrpSpPr>
            <p:cNvPr id="165" name="Google Shape;165;p23"/>
            <p:cNvGrpSpPr/>
            <p:nvPr/>
          </p:nvGrpSpPr>
          <p:grpSpPr>
            <a:xfrm>
              <a:off x="1598355" y="4368136"/>
              <a:ext cx="868989" cy="1258447"/>
              <a:chOff x="3235834" y="3793115"/>
              <a:chExt cx="868989" cy="1258447"/>
            </a:xfrm>
          </p:grpSpPr>
          <p:sp>
            <p:nvSpPr>
              <p:cNvPr id="166" name="Google Shape;166;p23"/>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167" name="Google Shape;167;p23"/>
              <p:cNvGrpSpPr/>
              <p:nvPr/>
            </p:nvGrpSpPr>
            <p:grpSpPr>
              <a:xfrm>
                <a:off x="3235834" y="3793115"/>
                <a:ext cx="865418" cy="1258447"/>
                <a:chOff x="3235834" y="3793115"/>
                <a:chExt cx="865418" cy="1258447"/>
              </a:xfrm>
            </p:grpSpPr>
            <p:sp>
              <p:nvSpPr>
                <p:cNvPr id="168" name="Google Shape;168;p23"/>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69" name="Google Shape;169;p23"/>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0" name="Google Shape;170;p23"/>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1" name="Google Shape;171;p23"/>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2" name="Google Shape;172;p23"/>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3" name="Google Shape;173;p23"/>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4" name="Google Shape;174;p23"/>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5" name="Google Shape;175;p23"/>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6" name="Google Shape;176;p23"/>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7" name="Google Shape;177;p23"/>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8" name="Google Shape;178;p23"/>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9" name="Google Shape;179;p23"/>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0" name="Google Shape;180;p23"/>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1" name="Google Shape;181;p23"/>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2" name="Google Shape;182;p23"/>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3" name="Google Shape;183;p23"/>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4" name="Google Shape;184;p23"/>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5" name="Google Shape;185;p23"/>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6" name="Google Shape;186;p23"/>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7" name="Google Shape;187;p23"/>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8" name="Google Shape;188;p23"/>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9" name="Google Shape;189;p23"/>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90" name="Google Shape;190;p23"/>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91" name="Google Shape;191;p23"/>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sp>
          <p:nvSpPr>
            <p:cNvPr id="192" name="Google Shape;192;p23"/>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93" name="Google Shape;193;p23"/>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94" name="Google Shape;194;p23"/>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95" name="Google Shape;195;p23"/>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96" name="Google Shape;196;p23"/>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97" name="Google Shape;197;p23"/>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98" name="Google Shape;198;p23"/>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99" name="Google Shape;199;p23"/>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0" name="Google Shape;200;p23"/>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1" name="Google Shape;201;p23"/>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2" name="Google Shape;202;p23"/>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3" name="Google Shape;203;p23"/>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4" name="Google Shape;204;p23"/>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5" name="Google Shape;205;p23"/>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6" name="Google Shape;206;p23"/>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7" name="Google Shape;207;p23"/>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8" name="Google Shape;208;p23"/>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9" name="Google Shape;209;p23"/>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0" name="Google Shape;210;p23"/>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1" name="Google Shape;211;p23"/>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2" name="Google Shape;212;p23"/>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3" name="Google Shape;213;p23"/>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4" name="Google Shape;214;p23"/>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5" name="Google Shape;215;p23"/>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6" name="Google Shape;216;p23"/>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7" name="Google Shape;217;p23"/>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8" name="Google Shape;218;p23"/>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9" name="Google Shape;219;p23"/>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0" name="Google Shape;220;p23"/>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1" name="Google Shape;221;p23"/>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2" name="Google Shape;222;p23"/>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3" name="Google Shape;223;p23"/>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4" name="Google Shape;224;p23"/>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5" name="Google Shape;225;p23"/>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6" name="Google Shape;226;p23"/>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7" name="Google Shape;227;p23"/>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8" name="Google Shape;228;p23"/>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9" name="Google Shape;229;p23"/>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30" name="Google Shape;230;p23"/>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31" name="Google Shape;231;p23"/>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232" name="Google Shape;232;p23"/>
            <p:cNvGrpSpPr/>
            <p:nvPr/>
          </p:nvGrpSpPr>
          <p:grpSpPr>
            <a:xfrm>
              <a:off x="3041664" y="5111577"/>
              <a:ext cx="320455" cy="156580"/>
              <a:chOff x="2774143" y="4536556"/>
              <a:chExt cx="320455" cy="156580"/>
            </a:xfrm>
          </p:grpSpPr>
          <p:sp>
            <p:nvSpPr>
              <p:cNvPr id="233" name="Google Shape;233;p23"/>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34" name="Google Shape;234;p23"/>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35" name="Google Shape;235;p23"/>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236" name="Google Shape;236;p23"/>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237" name="Google Shape;237;p23"/>
          <p:cNvGrpSpPr/>
          <p:nvPr/>
        </p:nvGrpSpPr>
        <p:grpSpPr>
          <a:xfrm>
            <a:off x="1524301" y="5626805"/>
            <a:ext cx="9320239" cy="1231194"/>
            <a:chOff x="1524301" y="5626805"/>
            <a:chExt cx="9320239" cy="1231194"/>
          </a:xfrm>
        </p:grpSpPr>
        <p:sp>
          <p:nvSpPr>
            <p:cNvPr id="238" name="Google Shape;238;p23"/>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239" name="Google Shape;239;p23"/>
            <p:cNvGrpSpPr/>
            <p:nvPr/>
          </p:nvGrpSpPr>
          <p:grpSpPr>
            <a:xfrm>
              <a:off x="1524301" y="5626805"/>
              <a:ext cx="9320239" cy="1231194"/>
              <a:chOff x="929285" y="5051507"/>
              <a:chExt cx="7315206" cy="1231194"/>
            </a:xfrm>
          </p:grpSpPr>
          <p:sp>
            <p:nvSpPr>
              <p:cNvPr id="240" name="Google Shape;240;p23"/>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41" name="Google Shape;241;p23"/>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42" name="Google Shape;242;p23"/>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43" name="Google Shape;243;p23"/>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44" name="Google Shape;244;p23"/>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45" name="Google Shape;245;p23"/>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37"/>
                                        </p:tgtEl>
                                        <p:attrNameLst>
                                          <p:attrName>style.visibility</p:attrName>
                                        </p:attrNameLst>
                                      </p:cBhvr>
                                      <p:to>
                                        <p:strVal val="visible"/>
                                      </p:to>
                                    </p:set>
                                    <p:anim calcmode="lin" valueType="num">
                                      <p:cBhvr additive="base">
                                        <p:cTn id="7" dur="500"/>
                                        <p:tgtEl>
                                          <p:spTgt spid="237"/>
                                        </p:tgtEl>
                                        <p:attrNameLst>
                                          <p:attrName>ppt_y</p:attrName>
                                        </p:attrNameLst>
                                      </p:cBhvr>
                                      <p:tavLst>
                                        <p:tav tm="0">
                                          <p:val>
                                            <p:strVal val="#ppt_y+1"/>
                                          </p:val>
                                        </p:tav>
                                        <p:tav tm="100000">
                                          <p:val>
                                            <p:strVal val="#ppt_y"/>
                                          </p:val>
                                        </p:tav>
                                      </p:tavLst>
                                    </p:anim>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64"/>
                                        </p:tgtEl>
                                        <p:attrNameLst>
                                          <p:attrName>style.visibility</p:attrName>
                                        </p:attrNameLst>
                                      </p:cBhvr>
                                      <p:to>
                                        <p:strVal val="visible"/>
                                      </p:to>
                                    </p:set>
                                    <p:anim calcmode="lin" valueType="num">
                                      <p:cBhvr additive="base">
                                        <p:cTn id="11" dur="500"/>
                                        <p:tgtEl>
                                          <p:spTgt spid="164"/>
                                        </p:tgtEl>
                                        <p:attrNameLst>
                                          <p:attrName>ppt_x</p:attrName>
                                        </p:attrNameLst>
                                      </p:cBhvr>
                                      <p:tavLst>
                                        <p:tav tm="0">
                                          <p:val>
                                            <p:strVal val="#ppt_x-1"/>
                                          </p:val>
                                        </p:tav>
                                        <p:tav tm="100000">
                                          <p:val>
                                            <p:strVal val="#ppt_x"/>
                                          </p:val>
                                        </p:tav>
                                      </p:tavLst>
                                    </p:anim>
                                  </p:childTnLst>
                                </p:cTn>
                              </p:par>
                            </p:childTnLst>
                          </p:cTn>
                        </p:par>
                        <p:par>
                          <p:cTn id="12" fill="hold">
                            <p:stCondLst>
                              <p:cond delay="1000"/>
                            </p:stCondLst>
                            <p:childTnLst>
                              <p:par>
                                <p:cTn id="13" presetID="2" presetClass="entr" presetSubtype="2" fill="hold" nodeType="afterEffect">
                                  <p:stCondLst>
                                    <p:cond delay="0"/>
                                  </p:stCondLst>
                                  <p:childTnLst>
                                    <p:set>
                                      <p:cBhvr>
                                        <p:cTn id="14" dur="1" fill="hold">
                                          <p:stCondLst>
                                            <p:cond delay="0"/>
                                          </p:stCondLst>
                                        </p:cTn>
                                        <p:tgtEl>
                                          <p:spTgt spid="107"/>
                                        </p:tgtEl>
                                        <p:attrNameLst>
                                          <p:attrName>style.visibility</p:attrName>
                                        </p:attrNameLst>
                                      </p:cBhvr>
                                      <p:to>
                                        <p:strVal val="visible"/>
                                      </p:to>
                                    </p:set>
                                    <p:anim calcmode="lin" valueType="num">
                                      <p:cBhvr additive="base">
                                        <p:cTn id="15" dur="500"/>
                                        <p:tgtEl>
                                          <p:spTgt spid="107"/>
                                        </p:tgtEl>
                                        <p:attrNameLst>
                                          <p:attrName>ppt_x</p:attrName>
                                        </p:attrNameLst>
                                      </p:cBhvr>
                                      <p:tavLst>
                                        <p:tav tm="0">
                                          <p:val>
                                            <p:strVal val="#ppt_x+1"/>
                                          </p:val>
                                        </p:tav>
                                        <p:tav tm="100000">
                                          <p:val>
                                            <p:strVal val="#ppt_x"/>
                                          </p:val>
                                        </p:tav>
                                      </p:tavLst>
                                    </p:anim>
                                  </p:childTnLst>
                                </p:cTn>
                              </p:par>
                            </p:childTnLst>
                          </p:cTn>
                        </p:par>
                        <p:par>
                          <p:cTn id="16" fill="hold">
                            <p:stCondLst>
                              <p:cond delay="1500"/>
                            </p:stCondLst>
                            <p:childTnLst>
                              <p:par>
                                <p:cTn id="17" presetID="1" presetClass="entr" presetSubtype="0" fill="hold" nodeType="afterEffect">
                                  <p:stCondLst>
                                    <p:cond delay="0"/>
                                  </p:stCondLst>
                                  <p:childTnLst>
                                    <p:set>
                                      <p:cBhvr>
                                        <p:cTn id="18" dur="1" fill="hold">
                                          <p:stCondLst>
                                            <p:cond delay="0"/>
                                          </p:stCondLst>
                                        </p:cTn>
                                        <p:tgtEl>
                                          <p:spTgt spid="1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3_Title and Content">
  <p:cSld name="3_Title and Content">
    <p:bg>
      <p:bgPr>
        <a:solidFill>
          <a:srgbClr val="002060"/>
        </a:solidFill>
        <a:effectLst/>
      </p:bgPr>
    </p:bg>
    <p:spTree>
      <p:nvGrpSpPr>
        <p:cNvPr id="1" name="Shape 1266"/>
        <p:cNvGrpSpPr/>
        <p:nvPr/>
      </p:nvGrpSpPr>
      <p:grpSpPr>
        <a:xfrm>
          <a:off x="0" y="0"/>
          <a:ext cx="0" cy="0"/>
          <a:chOff x="0" y="0"/>
          <a:chExt cx="0" cy="0"/>
        </a:xfrm>
      </p:grpSpPr>
      <p:grpSp>
        <p:nvGrpSpPr>
          <p:cNvPr id="1267" name="Google Shape;1267;p32"/>
          <p:cNvGrpSpPr/>
          <p:nvPr/>
        </p:nvGrpSpPr>
        <p:grpSpPr>
          <a:xfrm>
            <a:off x="395894" y="219519"/>
            <a:ext cx="11613234" cy="6240131"/>
            <a:chOff x="395894" y="219519"/>
            <a:chExt cx="8518865" cy="4788281"/>
          </a:xfrm>
        </p:grpSpPr>
        <p:sp>
          <p:nvSpPr>
            <p:cNvPr id="1268" name="Google Shape;1268;p32"/>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269" name="Google Shape;1269;p32"/>
            <p:cNvGrpSpPr/>
            <p:nvPr/>
          </p:nvGrpSpPr>
          <p:grpSpPr>
            <a:xfrm>
              <a:off x="8341543" y="2282008"/>
              <a:ext cx="569676" cy="380612"/>
              <a:chOff x="8341543" y="2282008"/>
              <a:chExt cx="569676" cy="380612"/>
            </a:xfrm>
          </p:grpSpPr>
          <p:sp>
            <p:nvSpPr>
              <p:cNvPr id="1270" name="Google Shape;1270;p32"/>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71" name="Google Shape;1271;p32"/>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272" name="Google Shape;1272;p32"/>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273" name="Google Shape;1273;p32"/>
            <p:cNvGrpSpPr/>
            <p:nvPr/>
          </p:nvGrpSpPr>
          <p:grpSpPr>
            <a:xfrm>
              <a:off x="8341543" y="1721094"/>
              <a:ext cx="569676" cy="380612"/>
              <a:chOff x="8341543" y="1721094"/>
              <a:chExt cx="569676" cy="380612"/>
            </a:xfrm>
          </p:grpSpPr>
          <p:sp>
            <p:nvSpPr>
              <p:cNvPr id="1274" name="Google Shape;1274;p32"/>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75" name="Google Shape;1275;p32"/>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276" name="Google Shape;1276;p32"/>
            <p:cNvGrpSpPr/>
            <p:nvPr/>
          </p:nvGrpSpPr>
          <p:grpSpPr>
            <a:xfrm>
              <a:off x="8346273" y="1183592"/>
              <a:ext cx="568486" cy="388014"/>
              <a:chOff x="8346273" y="1183592"/>
              <a:chExt cx="568486" cy="388014"/>
            </a:xfrm>
          </p:grpSpPr>
          <p:sp>
            <p:nvSpPr>
              <p:cNvPr id="1277" name="Google Shape;1277;p32"/>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78" name="Google Shape;1278;p32"/>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279" name="Google Shape;1279;p32"/>
            <p:cNvGrpSpPr/>
            <p:nvPr/>
          </p:nvGrpSpPr>
          <p:grpSpPr>
            <a:xfrm>
              <a:off x="8341543" y="606635"/>
              <a:ext cx="569676" cy="388014"/>
              <a:chOff x="8341543" y="606635"/>
              <a:chExt cx="569676" cy="388014"/>
            </a:xfrm>
          </p:grpSpPr>
          <p:sp>
            <p:nvSpPr>
              <p:cNvPr id="1280" name="Google Shape;1280;p32"/>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81" name="Google Shape;1281;p32"/>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282" name="Google Shape;1282;p32"/>
            <p:cNvGrpSpPr/>
            <p:nvPr/>
          </p:nvGrpSpPr>
          <p:grpSpPr>
            <a:xfrm>
              <a:off x="8341543" y="2842933"/>
              <a:ext cx="569676" cy="380612"/>
              <a:chOff x="8341543" y="2282008"/>
              <a:chExt cx="569676" cy="380612"/>
            </a:xfrm>
          </p:grpSpPr>
          <p:sp>
            <p:nvSpPr>
              <p:cNvPr id="1283" name="Google Shape;1283;p32"/>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84" name="Google Shape;1284;p32"/>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285" name="Google Shape;1285;p32"/>
            <p:cNvGrpSpPr/>
            <p:nvPr/>
          </p:nvGrpSpPr>
          <p:grpSpPr>
            <a:xfrm>
              <a:off x="8341543" y="3403858"/>
              <a:ext cx="569676" cy="380612"/>
              <a:chOff x="8341543" y="2282008"/>
              <a:chExt cx="569676" cy="380612"/>
            </a:xfrm>
          </p:grpSpPr>
          <p:sp>
            <p:nvSpPr>
              <p:cNvPr id="1286" name="Google Shape;1286;p32"/>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87" name="Google Shape;1287;p32"/>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288" name="Google Shape;1288;p32"/>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89" name="Google Shape;1289;p32"/>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290" name="Google Shape;1290;p32"/>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91" name="Google Shape;1291;p32"/>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92" name="Google Shape;1292;p32"/>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93" name="Google Shape;1293;p32"/>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94" name="Google Shape;1294;p32"/>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95" name="Google Shape;1295;p32"/>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96" name="Google Shape;1296;p32"/>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97" name="Google Shape;1297;p32"/>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98" name="Google Shape;1298;p32"/>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99" name="Google Shape;1299;p32"/>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00" name="Google Shape;1300;p32"/>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01" name="Google Shape;1301;p32"/>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02" name="Google Shape;1302;p32"/>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03" name="Google Shape;1303;p32"/>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04" name="Google Shape;1304;p32"/>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05" name="Google Shape;1305;p32"/>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06" name="Google Shape;1306;p32"/>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07" name="Google Shape;1307;p32"/>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08" name="Google Shape;1308;p32"/>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09" name="Google Shape;1309;p32"/>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10" name="Google Shape;1310;p32"/>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11" name="Google Shape;1311;p32"/>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12" name="Google Shape;1312;p32"/>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13" name="Google Shape;1313;p32"/>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14" name="Google Shape;1314;p32"/>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15" name="Google Shape;1315;p32"/>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16" name="Google Shape;1316;p32"/>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17" name="Google Shape;1317;p32"/>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18" name="Google Shape;1318;p32"/>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19" name="Google Shape;1319;p32"/>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20" name="Google Shape;1320;p32"/>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21" name="Google Shape;1321;p32"/>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22" name="Google Shape;1322;p32"/>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23" name="Google Shape;1323;p32"/>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24" name="Google Shape;1324;p32"/>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25" name="Google Shape;1325;p32"/>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26" name="Google Shape;1326;p32"/>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27" name="Google Shape;1327;p32"/>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28" name="Google Shape;1328;p32"/>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29" name="Google Shape;1329;p32"/>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30" name="Google Shape;1330;p32"/>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31" name="Google Shape;1331;p32"/>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32" name="Google Shape;1332;p32"/>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33" name="Google Shape;1333;p32"/>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34" name="Google Shape;1334;p32"/>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35" name="Google Shape;1335;p32"/>
          <p:cNvSpPr/>
          <p:nvPr/>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1336" name="Google Shape;1336;p32"/>
          <p:cNvSpPr/>
          <p:nvPr/>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1337" name="Google Shape;1337;p32"/>
          <p:cNvSpPr/>
          <p:nvPr/>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grpSp>
        <p:nvGrpSpPr>
          <p:cNvPr id="1338" name="Google Shape;1338;p32"/>
          <p:cNvGrpSpPr/>
          <p:nvPr/>
        </p:nvGrpSpPr>
        <p:grpSpPr>
          <a:xfrm>
            <a:off x="1030175" y="1581350"/>
            <a:ext cx="444275" cy="398525"/>
            <a:chOff x="2495125" y="2142250"/>
            <a:chExt cx="444275" cy="398525"/>
          </a:xfrm>
        </p:grpSpPr>
        <p:sp>
          <p:nvSpPr>
            <p:cNvPr id="1339" name="Google Shape;1339;p32"/>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40" name="Google Shape;1340;p32"/>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341" name="Google Shape;1341;p32"/>
          <p:cNvGrpSpPr/>
          <p:nvPr/>
        </p:nvGrpSpPr>
        <p:grpSpPr>
          <a:xfrm>
            <a:off x="10561107" y="5038641"/>
            <a:ext cx="291375" cy="281375"/>
            <a:chOff x="3243875" y="2372825"/>
            <a:chExt cx="291375" cy="281375"/>
          </a:xfrm>
        </p:grpSpPr>
        <p:sp>
          <p:nvSpPr>
            <p:cNvPr id="1342" name="Google Shape;1342;p32"/>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43" name="Google Shape;1343;p32"/>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44" name="Google Shape;1344;p32"/>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45" name="Google Shape;1345;p32"/>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46" name="Google Shape;1346;p32"/>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47" name="Google Shape;1347;p32"/>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48" name="Google Shape;1348;p32"/>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49" name="Google Shape;1349;p32"/>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50" name="Google Shape;1350;p32"/>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51" name="Google Shape;1351;p32"/>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352" name="Google Shape;1352;p32"/>
          <p:cNvGrpSpPr/>
          <p:nvPr/>
        </p:nvGrpSpPr>
        <p:grpSpPr>
          <a:xfrm>
            <a:off x="10778557" y="714860"/>
            <a:ext cx="166675" cy="168575"/>
            <a:chOff x="4954425" y="2036375"/>
            <a:chExt cx="166675" cy="168575"/>
          </a:xfrm>
        </p:grpSpPr>
        <p:sp>
          <p:nvSpPr>
            <p:cNvPr id="1353" name="Google Shape;1353;p32"/>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54" name="Google Shape;1354;p32"/>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355" name="Google Shape;1355;p32"/>
          <p:cNvSpPr/>
          <p:nvPr/>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56" name="Google Shape;1356;p32"/>
          <p:cNvSpPr/>
          <p:nvPr/>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357" name="Google Shape;1357;p32"/>
          <p:cNvGrpSpPr/>
          <p:nvPr/>
        </p:nvGrpSpPr>
        <p:grpSpPr>
          <a:xfrm>
            <a:off x="1274794" y="5541495"/>
            <a:ext cx="166675" cy="168575"/>
            <a:chOff x="4954425" y="2036375"/>
            <a:chExt cx="166675" cy="168575"/>
          </a:xfrm>
        </p:grpSpPr>
        <p:sp>
          <p:nvSpPr>
            <p:cNvPr id="1358" name="Google Shape;1358;p32"/>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59" name="Google Shape;1359;p32"/>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360" name="Google Shape;1360;p32"/>
          <p:cNvGrpSpPr/>
          <p:nvPr/>
        </p:nvGrpSpPr>
        <p:grpSpPr>
          <a:xfrm>
            <a:off x="2548289" y="3588080"/>
            <a:ext cx="2599447" cy="2521829"/>
            <a:chOff x="5641385" y="2381306"/>
            <a:chExt cx="2599447" cy="2521829"/>
          </a:xfrm>
        </p:grpSpPr>
        <p:sp>
          <p:nvSpPr>
            <p:cNvPr id="1361" name="Google Shape;1361;p32"/>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362" name="Google Shape;1362;p32"/>
            <p:cNvGrpSpPr/>
            <p:nvPr/>
          </p:nvGrpSpPr>
          <p:grpSpPr>
            <a:xfrm flipH="1">
              <a:off x="6793275" y="3690844"/>
              <a:ext cx="1447557" cy="1002468"/>
              <a:chOff x="4799733" y="3457797"/>
              <a:chExt cx="2301387" cy="1593766"/>
            </a:xfrm>
          </p:grpSpPr>
          <p:sp>
            <p:nvSpPr>
              <p:cNvPr id="1363" name="Google Shape;1363;p32"/>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64" name="Google Shape;1364;p32"/>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65" name="Google Shape;1365;p32"/>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66" name="Google Shape;1366;p32"/>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67" name="Google Shape;1367;p32"/>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68" name="Google Shape;1368;p32"/>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69" name="Google Shape;1369;p32"/>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70" name="Google Shape;1370;p32"/>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71" name="Google Shape;1371;p32"/>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72" name="Google Shape;1372;p32"/>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73" name="Google Shape;1373;p32"/>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74" name="Google Shape;1374;p32"/>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75" name="Google Shape;1375;p32"/>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76" name="Google Shape;1376;p32"/>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77" name="Google Shape;1377;p32"/>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78" name="Google Shape;1378;p32"/>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79" name="Google Shape;1379;p32"/>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80" name="Google Shape;1380;p32"/>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81" name="Google Shape;1381;p32"/>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82" name="Google Shape;1382;p32"/>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83" name="Google Shape;1383;p32"/>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84" name="Google Shape;1384;p32"/>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85" name="Google Shape;1385;p32"/>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86" name="Google Shape;1386;p32"/>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87" name="Google Shape;1387;p32"/>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88" name="Google Shape;1388;p32"/>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89" name="Google Shape;1389;p32"/>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90" name="Google Shape;1390;p32"/>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91" name="Google Shape;1391;p32"/>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92" name="Google Shape;1392;p32"/>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93" name="Google Shape;1393;p32"/>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94" name="Google Shape;1394;p32"/>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95" name="Google Shape;1395;p32"/>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96" name="Google Shape;1396;p32"/>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97" name="Google Shape;1397;p32"/>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98" name="Google Shape;1398;p32"/>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99" name="Google Shape;1399;p32"/>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00" name="Google Shape;1400;p32"/>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01" name="Google Shape;1401;p32"/>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02" name="Google Shape;1402;p32"/>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03" name="Google Shape;1403;p32"/>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04" name="Google Shape;1404;p32"/>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05" name="Google Shape;1405;p32"/>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06" name="Google Shape;1406;p32"/>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07" name="Google Shape;1407;p32"/>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08" name="Google Shape;1408;p32"/>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09" name="Google Shape;1409;p32"/>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10" name="Google Shape;1410;p32"/>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11" name="Google Shape;1411;p32"/>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12" name="Google Shape;1412;p32"/>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13" name="Google Shape;1413;p32"/>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14" name="Google Shape;1414;p32"/>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15" name="Google Shape;1415;p32"/>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16" name="Google Shape;1416;p32"/>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17" name="Google Shape;1417;p32"/>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18" name="Google Shape;1418;p32"/>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419" name="Google Shape;1419;p32"/>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20" name="Google Shape;1420;p32"/>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21" name="Google Shape;1421;p32"/>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22" name="Google Shape;1422;p32"/>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23" name="Google Shape;1423;p32"/>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24" name="Google Shape;1424;p32"/>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25" name="Google Shape;1425;p32"/>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26" name="Google Shape;1426;p32"/>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27" name="Google Shape;1427;p32"/>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28" name="Google Shape;1428;p32"/>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29" name="Google Shape;1429;p32"/>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30" name="Google Shape;1430;p32"/>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31" name="Google Shape;1431;p32"/>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32" name="Google Shape;1432;p32"/>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33" name="Google Shape;1433;p32"/>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34" name="Google Shape;1434;p32"/>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35" name="Google Shape;1435;p32"/>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36" name="Google Shape;1436;p32"/>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37" name="Google Shape;1437;p32"/>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38" name="Google Shape;1438;p32"/>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39" name="Google Shape;1439;p32"/>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40" name="Google Shape;1440;p32"/>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41" name="Google Shape;1441;p32"/>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42" name="Google Shape;1442;p32"/>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43" name="Google Shape;1443;p32"/>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44" name="Google Shape;1444;p32"/>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45" name="Google Shape;1445;p32"/>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46" name="Google Shape;1446;p32"/>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47" name="Google Shape;1447;p32"/>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48" name="Google Shape;1448;p32"/>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49" name="Google Shape;1449;p32"/>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50" name="Google Shape;1450;p32"/>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51" name="Google Shape;1451;p32"/>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52" name="Google Shape;1452;p32"/>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53" name="Google Shape;1453;p32"/>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54" name="Google Shape;1454;p32"/>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55" name="Google Shape;1455;p32"/>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56" name="Google Shape;1456;p32"/>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57" name="Google Shape;1457;p32"/>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58" name="Google Shape;1458;p32"/>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59" name="Google Shape;1459;p32"/>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60" name="Google Shape;1460;p32"/>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61" name="Google Shape;1461;p32"/>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62" name="Google Shape;1462;p32"/>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63" name="Google Shape;1463;p32"/>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64" name="Google Shape;1464;p32"/>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65" name="Google Shape;1465;p32"/>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66" name="Google Shape;1466;p32"/>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67" name="Google Shape;1467;p32"/>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68" name="Google Shape;1468;p32"/>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69" name="Google Shape;1469;p32"/>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70" name="Google Shape;1470;p32"/>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71" name="Google Shape;1471;p32"/>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72" name="Google Shape;1472;p32"/>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473" name="Google Shape;1473;p32"/>
          <p:cNvSpPr txBox="1"/>
          <p:nvPr/>
        </p:nvSpPr>
        <p:spPr>
          <a:xfrm>
            <a:off x="4334110" y="1572168"/>
            <a:ext cx="3725448" cy="36317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500">
                <a:solidFill>
                  <a:srgbClr val="974806"/>
                </a:solidFill>
                <a:latin typeface="Cookie"/>
                <a:ea typeface="Cookie"/>
                <a:cs typeface="Cookie"/>
                <a:sym typeface="Cookie"/>
              </a:rPr>
              <a:t>KHÁM PHÁ</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35"/>
                                        </p:tgtEl>
                                        <p:attrNameLst>
                                          <p:attrName>style.visibility</p:attrName>
                                        </p:attrNameLst>
                                      </p:cBhvr>
                                      <p:to>
                                        <p:strVal val="visible"/>
                                      </p:to>
                                    </p:set>
                                    <p:animEffect transition="in" filter="fade">
                                      <p:cBhvr>
                                        <p:cTn id="7" dur="500"/>
                                        <p:tgtEl>
                                          <p:spTgt spid="1335"/>
                                        </p:tgtEl>
                                      </p:cBhvr>
                                    </p:animEffect>
                                  </p:childTnLst>
                                </p:cTn>
                              </p:par>
                              <p:par>
                                <p:cTn id="8" presetID="10" presetClass="entr" presetSubtype="0" fill="hold" nodeType="withEffect">
                                  <p:stCondLst>
                                    <p:cond delay="0"/>
                                  </p:stCondLst>
                                  <p:childTnLst>
                                    <p:set>
                                      <p:cBhvr>
                                        <p:cTn id="9" dur="1" fill="hold">
                                          <p:stCondLst>
                                            <p:cond delay="0"/>
                                          </p:stCondLst>
                                        </p:cTn>
                                        <p:tgtEl>
                                          <p:spTgt spid="1336"/>
                                        </p:tgtEl>
                                        <p:attrNameLst>
                                          <p:attrName>style.visibility</p:attrName>
                                        </p:attrNameLst>
                                      </p:cBhvr>
                                      <p:to>
                                        <p:strVal val="visible"/>
                                      </p:to>
                                    </p:set>
                                    <p:animEffect transition="in" filter="fade">
                                      <p:cBhvr>
                                        <p:cTn id="10" dur="500"/>
                                        <p:tgtEl>
                                          <p:spTgt spid="1336"/>
                                        </p:tgtEl>
                                      </p:cBhvr>
                                    </p:animEffect>
                                  </p:childTnLst>
                                </p:cTn>
                              </p:par>
                              <p:par>
                                <p:cTn id="11" presetID="10" presetClass="entr" presetSubtype="0" fill="hold" nodeType="withEffect">
                                  <p:stCondLst>
                                    <p:cond delay="0"/>
                                  </p:stCondLst>
                                  <p:childTnLst>
                                    <p:set>
                                      <p:cBhvr>
                                        <p:cTn id="12" dur="1" fill="hold">
                                          <p:stCondLst>
                                            <p:cond delay="0"/>
                                          </p:stCondLst>
                                        </p:cTn>
                                        <p:tgtEl>
                                          <p:spTgt spid="1337"/>
                                        </p:tgtEl>
                                        <p:attrNameLst>
                                          <p:attrName>style.visibility</p:attrName>
                                        </p:attrNameLst>
                                      </p:cBhvr>
                                      <p:to>
                                        <p:strVal val="visible"/>
                                      </p:to>
                                    </p:set>
                                    <p:animEffect transition="in" filter="fade">
                                      <p:cBhvr>
                                        <p:cTn id="13" dur="500"/>
                                        <p:tgtEl>
                                          <p:spTgt spid="1337"/>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1360"/>
                                        </p:tgtEl>
                                        <p:attrNameLst>
                                          <p:attrName>style.visibility</p:attrName>
                                        </p:attrNameLst>
                                      </p:cBhvr>
                                      <p:to>
                                        <p:strVal val="visible"/>
                                      </p:to>
                                    </p:set>
                                    <p:animEffect transition="in" filter="fade">
                                      <p:cBhvr>
                                        <p:cTn id="17" dur="1000"/>
                                        <p:tgtEl>
                                          <p:spTgt spid="1360"/>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1473"/>
                                        </p:tgtEl>
                                        <p:attrNameLst>
                                          <p:attrName>style.visibility</p:attrName>
                                        </p:attrNameLst>
                                      </p:cBhvr>
                                      <p:to>
                                        <p:strVal val="visible"/>
                                      </p:to>
                                    </p:set>
                                    <p:animEffect transition="in" filter="fade">
                                      <p:cBhvr>
                                        <p:cTn id="21" dur="500"/>
                                        <p:tgtEl>
                                          <p:spTgt spid="14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4_Title and Content">
  <p:cSld name="4_Title and Content">
    <p:bg>
      <p:bgPr>
        <a:solidFill>
          <a:srgbClr val="002060"/>
        </a:solidFill>
        <a:effectLst/>
      </p:bgPr>
    </p:bg>
    <p:spTree>
      <p:nvGrpSpPr>
        <p:cNvPr id="1" name="Shape 1474"/>
        <p:cNvGrpSpPr/>
        <p:nvPr/>
      </p:nvGrpSpPr>
      <p:grpSpPr>
        <a:xfrm>
          <a:off x="0" y="0"/>
          <a:ext cx="0" cy="0"/>
          <a:chOff x="0" y="0"/>
          <a:chExt cx="0" cy="0"/>
        </a:xfrm>
      </p:grpSpPr>
      <p:grpSp>
        <p:nvGrpSpPr>
          <p:cNvPr id="1475" name="Google Shape;1475;p33"/>
          <p:cNvGrpSpPr/>
          <p:nvPr/>
        </p:nvGrpSpPr>
        <p:grpSpPr>
          <a:xfrm>
            <a:off x="395894" y="219519"/>
            <a:ext cx="11613234" cy="6240131"/>
            <a:chOff x="395894" y="219519"/>
            <a:chExt cx="8518865" cy="4788281"/>
          </a:xfrm>
        </p:grpSpPr>
        <p:sp>
          <p:nvSpPr>
            <p:cNvPr id="1476" name="Google Shape;1476;p33"/>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477" name="Google Shape;1477;p33"/>
            <p:cNvGrpSpPr/>
            <p:nvPr/>
          </p:nvGrpSpPr>
          <p:grpSpPr>
            <a:xfrm>
              <a:off x="8341543" y="2282008"/>
              <a:ext cx="569676" cy="380612"/>
              <a:chOff x="8341543" y="2282008"/>
              <a:chExt cx="569676" cy="380612"/>
            </a:xfrm>
          </p:grpSpPr>
          <p:sp>
            <p:nvSpPr>
              <p:cNvPr id="1478" name="Google Shape;1478;p3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79" name="Google Shape;1479;p3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480" name="Google Shape;1480;p33"/>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481" name="Google Shape;1481;p33"/>
            <p:cNvGrpSpPr/>
            <p:nvPr/>
          </p:nvGrpSpPr>
          <p:grpSpPr>
            <a:xfrm>
              <a:off x="8341543" y="1721094"/>
              <a:ext cx="569676" cy="380612"/>
              <a:chOff x="8341543" y="1721094"/>
              <a:chExt cx="569676" cy="380612"/>
            </a:xfrm>
          </p:grpSpPr>
          <p:sp>
            <p:nvSpPr>
              <p:cNvPr id="1482" name="Google Shape;1482;p33"/>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83" name="Google Shape;1483;p33"/>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484" name="Google Shape;1484;p33"/>
            <p:cNvGrpSpPr/>
            <p:nvPr/>
          </p:nvGrpSpPr>
          <p:grpSpPr>
            <a:xfrm>
              <a:off x="8346273" y="1183592"/>
              <a:ext cx="568486" cy="388014"/>
              <a:chOff x="8346273" y="1183592"/>
              <a:chExt cx="568486" cy="388014"/>
            </a:xfrm>
          </p:grpSpPr>
          <p:sp>
            <p:nvSpPr>
              <p:cNvPr id="1485" name="Google Shape;1485;p33"/>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86" name="Google Shape;1486;p33"/>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487" name="Google Shape;1487;p33"/>
            <p:cNvGrpSpPr/>
            <p:nvPr/>
          </p:nvGrpSpPr>
          <p:grpSpPr>
            <a:xfrm>
              <a:off x="8341543" y="606635"/>
              <a:ext cx="569676" cy="388014"/>
              <a:chOff x="8341543" y="606635"/>
              <a:chExt cx="569676" cy="388014"/>
            </a:xfrm>
          </p:grpSpPr>
          <p:sp>
            <p:nvSpPr>
              <p:cNvPr id="1488" name="Google Shape;1488;p33"/>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89" name="Google Shape;1489;p33"/>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490" name="Google Shape;1490;p33"/>
            <p:cNvGrpSpPr/>
            <p:nvPr/>
          </p:nvGrpSpPr>
          <p:grpSpPr>
            <a:xfrm>
              <a:off x="8341543" y="2842933"/>
              <a:ext cx="569676" cy="380612"/>
              <a:chOff x="8341543" y="2282008"/>
              <a:chExt cx="569676" cy="380612"/>
            </a:xfrm>
          </p:grpSpPr>
          <p:sp>
            <p:nvSpPr>
              <p:cNvPr id="1491" name="Google Shape;1491;p3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92" name="Google Shape;1492;p3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493" name="Google Shape;1493;p33"/>
            <p:cNvGrpSpPr/>
            <p:nvPr/>
          </p:nvGrpSpPr>
          <p:grpSpPr>
            <a:xfrm>
              <a:off x="8341543" y="3403858"/>
              <a:ext cx="569676" cy="380612"/>
              <a:chOff x="8341543" y="2282008"/>
              <a:chExt cx="569676" cy="380612"/>
            </a:xfrm>
          </p:grpSpPr>
          <p:sp>
            <p:nvSpPr>
              <p:cNvPr id="1494" name="Google Shape;1494;p3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95" name="Google Shape;1495;p3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496" name="Google Shape;1496;p33"/>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97" name="Google Shape;1497;p33"/>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498" name="Google Shape;1498;p33"/>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99" name="Google Shape;1499;p33"/>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00" name="Google Shape;1500;p33"/>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01" name="Google Shape;1501;p33"/>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02" name="Google Shape;1502;p33"/>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03" name="Google Shape;1503;p33"/>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04" name="Google Shape;1504;p33"/>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05" name="Google Shape;1505;p33"/>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06" name="Google Shape;1506;p33"/>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07" name="Google Shape;1507;p33"/>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08" name="Google Shape;1508;p33"/>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09" name="Google Shape;1509;p33"/>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10" name="Google Shape;1510;p33"/>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11" name="Google Shape;1511;p33"/>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12" name="Google Shape;1512;p33"/>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13" name="Google Shape;1513;p33"/>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14" name="Google Shape;1514;p33"/>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15" name="Google Shape;1515;p33"/>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16" name="Google Shape;1516;p33"/>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17" name="Google Shape;1517;p33"/>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18" name="Google Shape;1518;p33"/>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19" name="Google Shape;1519;p33"/>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20" name="Google Shape;1520;p33"/>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21" name="Google Shape;1521;p33"/>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22" name="Google Shape;1522;p33"/>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23" name="Google Shape;1523;p33"/>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24" name="Google Shape;1524;p33"/>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25" name="Google Shape;1525;p33"/>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26" name="Google Shape;1526;p33"/>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27" name="Google Shape;1527;p33"/>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28" name="Google Shape;1528;p33"/>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29" name="Google Shape;1529;p33"/>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30" name="Google Shape;1530;p33"/>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31" name="Google Shape;1531;p33"/>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32" name="Google Shape;1532;p33"/>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33" name="Google Shape;1533;p33"/>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34" name="Google Shape;1534;p33"/>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35" name="Google Shape;1535;p33"/>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36" name="Google Shape;1536;p33"/>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37" name="Google Shape;1537;p33"/>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38" name="Google Shape;1538;p33"/>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39" name="Google Shape;1539;p33"/>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40" name="Google Shape;1540;p33"/>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41" name="Google Shape;1541;p33"/>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42" name="Google Shape;1542;p33"/>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43" name="Google Shape;1543;p33"/>
          <p:cNvSpPr/>
          <p:nvPr/>
        </p:nvSpPr>
        <p:spPr>
          <a:xfrm rot="126755">
            <a:off x="3091462" y="1090110"/>
            <a:ext cx="5550035" cy="4730758"/>
          </a:xfrm>
          <a:prstGeom prst="rect">
            <a:avLst/>
          </a:prstGeom>
          <a:solidFill>
            <a:srgbClr val="FBD4B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1544" name="Google Shape;1544;p33"/>
          <p:cNvSpPr/>
          <p:nvPr/>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B2A0C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1545" name="Google Shape;1545;p33"/>
          <p:cNvSpPr/>
          <p:nvPr/>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grpSp>
        <p:nvGrpSpPr>
          <p:cNvPr id="1546" name="Google Shape;1546;p33"/>
          <p:cNvGrpSpPr/>
          <p:nvPr/>
        </p:nvGrpSpPr>
        <p:grpSpPr>
          <a:xfrm>
            <a:off x="7672546" y="3622312"/>
            <a:ext cx="1309691" cy="2486166"/>
            <a:chOff x="961250" y="234750"/>
            <a:chExt cx="1222525" cy="2320700"/>
          </a:xfrm>
        </p:grpSpPr>
        <p:sp>
          <p:nvSpPr>
            <p:cNvPr id="1547" name="Google Shape;1547;p33"/>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48" name="Google Shape;1548;p33"/>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49" name="Google Shape;1549;p33"/>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50" name="Google Shape;1550;p33"/>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51" name="Google Shape;1551;p33"/>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52" name="Google Shape;1552;p33"/>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53" name="Google Shape;1553;p33"/>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54" name="Google Shape;1554;p33"/>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55" name="Google Shape;1555;p33"/>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56" name="Google Shape;1556;p33"/>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57" name="Google Shape;1557;p33"/>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58" name="Google Shape;1558;p33"/>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59" name="Google Shape;1559;p33"/>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60" name="Google Shape;1560;p33"/>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61" name="Google Shape;1561;p33"/>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62" name="Google Shape;1562;p33"/>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63" name="Google Shape;1563;p33"/>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64" name="Google Shape;1564;p33"/>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65" name="Google Shape;1565;p33"/>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66" name="Google Shape;1566;p33"/>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67" name="Google Shape;1567;p33"/>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68" name="Google Shape;1568;p33"/>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69" name="Google Shape;1569;p33"/>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70" name="Google Shape;1570;p33"/>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71" name="Google Shape;1571;p33"/>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72" name="Google Shape;1572;p33"/>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73" name="Google Shape;1573;p33"/>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74" name="Google Shape;1574;p33"/>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75" name="Google Shape;1575;p33"/>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76" name="Google Shape;1576;p33"/>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77" name="Google Shape;1577;p33"/>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78" name="Google Shape;1578;p33"/>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79" name="Google Shape;1579;p33"/>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80" name="Google Shape;1580;p33"/>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81" name="Google Shape;1581;p33"/>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82" name="Google Shape;1582;p33"/>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83" name="Google Shape;1583;p33"/>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84" name="Google Shape;1584;p33"/>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85" name="Google Shape;1585;p33"/>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86" name="Google Shape;1586;p33"/>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87" name="Google Shape;1587;p33"/>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588" name="Google Shape;1588;p33"/>
          <p:cNvGrpSpPr/>
          <p:nvPr/>
        </p:nvGrpSpPr>
        <p:grpSpPr>
          <a:xfrm>
            <a:off x="1030175" y="1581350"/>
            <a:ext cx="444275" cy="398525"/>
            <a:chOff x="2495125" y="2142250"/>
            <a:chExt cx="444275" cy="398525"/>
          </a:xfrm>
        </p:grpSpPr>
        <p:sp>
          <p:nvSpPr>
            <p:cNvPr id="1589" name="Google Shape;1589;p33"/>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90" name="Google Shape;1590;p33"/>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591" name="Google Shape;1591;p33"/>
          <p:cNvGrpSpPr/>
          <p:nvPr/>
        </p:nvGrpSpPr>
        <p:grpSpPr>
          <a:xfrm>
            <a:off x="10561107" y="5038641"/>
            <a:ext cx="291375" cy="281375"/>
            <a:chOff x="3243875" y="2372825"/>
            <a:chExt cx="291375" cy="281375"/>
          </a:xfrm>
        </p:grpSpPr>
        <p:sp>
          <p:nvSpPr>
            <p:cNvPr id="1592" name="Google Shape;1592;p33"/>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93" name="Google Shape;1593;p33"/>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94" name="Google Shape;1594;p33"/>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95" name="Google Shape;1595;p33"/>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96" name="Google Shape;1596;p33"/>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97" name="Google Shape;1597;p33"/>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98" name="Google Shape;1598;p33"/>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99" name="Google Shape;1599;p33"/>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00" name="Google Shape;1600;p33"/>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01" name="Google Shape;1601;p33"/>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602" name="Google Shape;1602;p33"/>
          <p:cNvGrpSpPr/>
          <p:nvPr/>
        </p:nvGrpSpPr>
        <p:grpSpPr>
          <a:xfrm>
            <a:off x="10778557" y="714860"/>
            <a:ext cx="166675" cy="168575"/>
            <a:chOff x="4954425" y="2036375"/>
            <a:chExt cx="166675" cy="168575"/>
          </a:xfrm>
        </p:grpSpPr>
        <p:sp>
          <p:nvSpPr>
            <p:cNvPr id="1603" name="Google Shape;1603;p3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04" name="Google Shape;1604;p3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605" name="Google Shape;1605;p33"/>
          <p:cNvSpPr/>
          <p:nvPr/>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06" name="Google Shape;1606;p33"/>
          <p:cNvSpPr/>
          <p:nvPr/>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607" name="Google Shape;1607;p33"/>
          <p:cNvGrpSpPr/>
          <p:nvPr/>
        </p:nvGrpSpPr>
        <p:grpSpPr>
          <a:xfrm>
            <a:off x="1274794" y="5541495"/>
            <a:ext cx="166675" cy="168575"/>
            <a:chOff x="4954425" y="2036375"/>
            <a:chExt cx="166675" cy="168575"/>
          </a:xfrm>
        </p:grpSpPr>
        <p:sp>
          <p:nvSpPr>
            <p:cNvPr id="1608" name="Google Shape;1608;p3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09" name="Google Shape;1609;p3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610" name="Google Shape;1610;p33"/>
          <p:cNvSpPr txBox="1"/>
          <p:nvPr/>
        </p:nvSpPr>
        <p:spPr>
          <a:xfrm>
            <a:off x="3558840" y="1522374"/>
            <a:ext cx="4518031" cy="36317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500">
                <a:solidFill>
                  <a:srgbClr val="C00000"/>
                </a:solidFill>
                <a:latin typeface="Cookie"/>
                <a:ea typeface="Cookie"/>
                <a:cs typeface="Cookie"/>
                <a:sym typeface="Cookie"/>
              </a:rPr>
              <a:t>HOẠT ĐỘNG</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43"/>
                                        </p:tgtEl>
                                        <p:attrNameLst>
                                          <p:attrName>style.visibility</p:attrName>
                                        </p:attrNameLst>
                                      </p:cBhvr>
                                      <p:to>
                                        <p:strVal val="visible"/>
                                      </p:to>
                                    </p:set>
                                    <p:animEffect transition="in" filter="fade">
                                      <p:cBhvr>
                                        <p:cTn id="7" dur="500"/>
                                        <p:tgtEl>
                                          <p:spTgt spid="1543"/>
                                        </p:tgtEl>
                                      </p:cBhvr>
                                    </p:animEffect>
                                  </p:childTnLst>
                                </p:cTn>
                              </p:par>
                              <p:par>
                                <p:cTn id="8" presetID="10" presetClass="entr" presetSubtype="0" fill="hold" nodeType="withEffect">
                                  <p:stCondLst>
                                    <p:cond delay="0"/>
                                  </p:stCondLst>
                                  <p:childTnLst>
                                    <p:set>
                                      <p:cBhvr>
                                        <p:cTn id="9" dur="1" fill="hold">
                                          <p:stCondLst>
                                            <p:cond delay="0"/>
                                          </p:stCondLst>
                                        </p:cTn>
                                        <p:tgtEl>
                                          <p:spTgt spid="1544"/>
                                        </p:tgtEl>
                                        <p:attrNameLst>
                                          <p:attrName>style.visibility</p:attrName>
                                        </p:attrNameLst>
                                      </p:cBhvr>
                                      <p:to>
                                        <p:strVal val="visible"/>
                                      </p:to>
                                    </p:set>
                                    <p:animEffect transition="in" filter="fade">
                                      <p:cBhvr>
                                        <p:cTn id="10" dur="500"/>
                                        <p:tgtEl>
                                          <p:spTgt spid="1544"/>
                                        </p:tgtEl>
                                      </p:cBhvr>
                                    </p:animEffect>
                                  </p:childTnLst>
                                </p:cTn>
                              </p:par>
                              <p:par>
                                <p:cTn id="11" presetID="10" presetClass="entr" presetSubtype="0" fill="hold" nodeType="withEffect">
                                  <p:stCondLst>
                                    <p:cond delay="0"/>
                                  </p:stCondLst>
                                  <p:childTnLst>
                                    <p:set>
                                      <p:cBhvr>
                                        <p:cTn id="12" dur="1" fill="hold">
                                          <p:stCondLst>
                                            <p:cond delay="0"/>
                                          </p:stCondLst>
                                        </p:cTn>
                                        <p:tgtEl>
                                          <p:spTgt spid="1545"/>
                                        </p:tgtEl>
                                        <p:attrNameLst>
                                          <p:attrName>style.visibility</p:attrName>
                                        </p:attrNameLst>
                                      </p:cBhvr>
                                      <p:to>
                                        <p:strVal val="visible"/>
                                      </p:to>
                                    </p:set>
                                    <p:animEffect transition="in" filter="fade">
                                      <p:cBhvr>
                                        <p:cTn id="13" dur="500"/>
                                        <p:tgtEl>
                                          <p:spTgt spid="1545"/>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1546"/>
                                        </p:tgtEl>
                                        <p:attrNameLst>
                                          <p:attrName>style.visibility</p:attrName>
                                        </p:attrNameLst>
                                      </p:cBhvr>
                                      <p:to>
                                        <p:strVal val="visible"/>
                                      </p:to>
                                    </p:set>
                                    <p:animEffect transition="in" filter="fade">
                                      <p:cBhvr>
                                        <p:cTn id="17" dur="1000"/>
                                        <p:tgtEl>
                                          <p:spTgt spid="1546"/>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1610"/>
                                        </p:tgtEl>
                                        <p:attrNameLst>
                                          <p:attrName>style.visibility</p:attrName>
                                        </p:attrNameLst>
                                      </p:cBhvr>
                                      <p:to>
                                        <p:strVal val="visible"/>
                                      </p:to>
                                    </p:set>
                                    <p:animEffect transition="in" filter="fade">
                                      <p:cBhvr>
                                        <p:cTn id="21" dur="500"/>
                                        <p:tgtEl>
                                          <p:spTgt spid="16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5_Title and Content">
  <p:cSld name="5_Title and Content">
    <p:bg>
      <p:bgPr>
        <a:solidFill>
          <a:srgbClr val="002060"/>
        </a:solidFill>
        <a:effectLst/>
      </p:bgPr>
    </p:bg>
    <p:spTree>
      <p:nvGrpSpPr>
        <p:cNvPr id="1" name="Shape 1611"/>
        <p:cNvGrpSpPr/>
        <p:nvPr/>
      </p:nvGrpSpPr>
      <p:grpSpPr>
        <a:xfrm>
          <a:off x="0" y="0"/>
          <a:ext cx="0" cy="0"/>
          <a:chOff x="0" y="0"/>
          <a:chExt cx="0" cy="0"/>
        </a:xfrm>
      </p:grpSpPr>
      <p:grpSp>
        <p:nvGrpSpPr>
          <p:cNvPr id="1612" name="Google Shape;1612;p34"/>
          <p:cNvGrpSpPr/>
          <p:nvPr/>
        </p:nvGrpSpPr>
        <p:grpSpPr>
          <a:xfrm>
            <a:off x="395894" y="219519"/>
            <a:ext cx="11613234" cy="6240131"/>
            <a:chOff x="395894" y="219519"/>
            <a:chExt cx="8518865" cy="4788281"/>
          </a:xfrm>
        </p:grpSpPr>
        <p:sp>
          <p:nvSpPr>
            <p:cNvPr id="1613" name="Google Shape;1613;p3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614" name="Google Shape;1614;p34"/>
            <p:cNvGrpSpPr/>
            <p:nvPr/>
          </p:nvGrpSpPr>
          <p:grpSpPr>
            <a:xfrm>
              <a:off x="8341543" y="2282008"/>
              <a:ext cx="569676" cy="380612"/>
              <a:chOff x="8341543" y="2282008"/>
              <a:chExt cx="569676" cy="380612"/>
            </a:xfrm>
          </p:grpSpPr>
          <p:sp>
            <p:nvSpPr>
              <p:cNvPr id="1615" name="Google Shape;1615;p3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16" name="Google Shape;1616;p3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617" name="Google Shape;1617;p3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618" name="Google Shape;1618;p34"/>
            <p:cNvGrpSpPr/>
            <p:nvPr/>
          </p:nvGrpSpPr>
          <p:grpSpPr>
            <a:xfrm>
              <a:off x="8341543" y="1721094"/>
              <a:ext cx="569676" cy="380612"/>
              <a:chOff x="8341543" y="1721094"/>
              <a:chExt cx="569676" cy="380612"/>
            </a:xfrm>
          </p:grpSpPr>
          <p:sp>
            <p:nvSpPr>
              <p:cNvPr id="1619" name="Google Shape;1619;p3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20" name="Google Shape;1620;p3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621" name="Google Shape;1621;p34"/>
            <p:cNvGrpSpPr/>
            <p:nvPr/>
          </p:nvGrpSpPr>
          <p:grpSpPr>
            <a:xfrm>
              <a:off x="8346273" y="1183592"/>
              <a:ext cx="568486" cy="388014"/>
              <a:chOff x="8346273" y="1183592"/>
              <a:chExt cx="568486" cy="388014"/>
            </a:xfrm>
          </p:grpSpPr>
          <p:sp>
            <p:nvSpPr>
              <p:cNvPr id="1622" name="Google Shape;1622;p3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23" name="Google Shape;1623;p3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624" name="Google Shape;1624;p34"/>
            <p:cNvGrpSpPr/>
            <p:nvPr/>
          </p:nvGrpSpPr>
          <p:grpSpPr>
            <a:xfrm>
              <a:off x="8341543" y="606635"/>
              <a:ext cx="569676" cy="388014"/>
              <a:chOff x="8341543" y="606635"/>
              <a:chExt cx="569676" cy="388014"/>
            </a:xfrm>
          </p:grpSpPr>
          <p:sp>
            <p:nvSpPr>
              <p:cNvPr id="1625" name="Google Shape;1625;p3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26" name="Google Shape;1626;p3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627" name="Google Shape;1627;p34"/>
            <p:cNvGrpSpPr/>
            <p:nvPr/>
          </p:nvGrpSpPr>
          <p:grpSpPr>
            <a:xfrm>
              <a:off x="8341543" y="2842933"/>
              <a:ext cx="569676" cy="380612"/>
              <a:chOff x="8341543" y="2282008"/>
              <a:chExt cx="569676" cy="380612"/>
            </a:xfrm>
          </p:grpSpPr>
          <p:sp>
            <p:nvSpPr>
              <p:cNvPr id="1628" name="Google Shape;1628;p3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29" name="Google Shape;1629;p3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630" name="Google Shape;1630;p34"/>
            <p:cNvGrpSpPr/>
            <p:nvPr/>
          </p:nvGrpSpPr>
          <p:grpSpPr>
            <a:xfrm>
              <a:off x="8341543" y="3403858"/>
              <a:ext cx="569676" cy="380612"/>
              <a:chOff x="8341543" y="2282008"/>
              <a:chExt cx="569676" cy="380612"/>
            </a:xfrm>
          </p:grpSpPr>
          <p:sp>
            <p:nvSpPr>
              <p:cNvPr id="1631" name="Google Shape;1631;p3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32" name="Google Shape;1632;p3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633" name="Google Shape;1633;p3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34" name="Google Shape;1634;p3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635" name="Google Shape;1635;p34"/>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36" name="Google Shape;1636;p34"/>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37" name="Google Shape;1637;p34"/>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38" name="Google Shape;1638;p34"/>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39" name="Google Shape;1639;p34"/>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40" name="Google Shape;1640;p34"/>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41" name="Google Shape;1641;p34"/>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42" name="Google Shape;1642;p34"/>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43" name="Google Shape;1643;p34"/>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44" name="Google Shape;1644;p34"/>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45" name="Google Shape;1645;p34"/>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46" name="Google Shape;1646;p34"/>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47" name="Google Shape;1647;p34"/>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48" name="Google Shape;1648;p34"/>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49" name="Google Shape;1649;p34"/>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50" name="Google Shape;1650;p34"/>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51" name="Google Shape;1651;p34"/>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52" name="Google Shape;1652;p34"/>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53" name="Google Shape;1653;p34"/>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54" name="Google Shape;1654;p34"/>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55" name="Google Shape;1655;p34"/>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56" name="Google Shape;1656;p34"/>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57" name="Google Shape;1657;p34"/>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58" name="Google Shape;1658;p34"/>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59" name="Google Shape;1659;p34"/>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60" name="Google Shape;1660;p34"/>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61" name="Google Shape;1661;p34"/>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62" name="Google Shape;1662;p34"/>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63" name="Google Shape;1663;p34"/>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64" name="Google Shape;1664;p34"/>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65" name="Google Shape;1665;p34"/>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66" name="Google Shape;1666;p34"/>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67" name="Google Shape;1667;p34"/>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68" name="Google Shape;1668;p34"/>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69" name="Google Shape;1669;p34"/>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70" name="Google Shape;1670;p34"/>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71" name="Google Shape;1671;p34"/>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72" name="Google Shape;1672;p34"/>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73" name="Google Shape;1673;p34"/>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74" name="Google Shape;1674;p34"/>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75" name="Google Shape;1675;p34"/>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76" name="Google Shape;1676;p34"/>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77" name="Google Shape;1677;p34"/>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78" name="Google Shape;1678;p34"/>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79" name="Google Shape;1679;p34"/>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80" name="Google Shape;1680;p34"/>
          <p:cNvSpPr/>
          <p:nvPr/>
        </p:nvSpPr>
        <p:spPr>
          <a:xfrm rot="126755">
            <a:off x="3091462" y="1090110"/>
            <a:ext cx="5550035" cy="4730758"/>
          </a:xfrm>
          <a:prstGeom prst="rect">
            <a:avLst/>
          </a:prstGeom>
          <a:solidFill>
            <a:srgbClr val="B6DDE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1681" name="Google Shape;1681;p34"/>
          <p:cNvSpPr/>
          <p:nvPr/>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1682" name="Google Shape;1682;p34"/>
          <p:cNvSpPr/>
          <p:nvPr/>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grpSp>
        <p:nvGrpSpPr>
          <p:cNvPr id="1683" name="Google Shape;1683;p34"/>
          <p:cNvGrpSpPr/>
          <p:nvPr/>
        </p:nvGrpSpPr>
        <p:grpSpPr>
          <a:xfrm>
            <a:off x="2204474" y="3950454"/>
            <a:ext cx="1973864" cy="2020086"/>
            <a:chOff x="2718975" y="493050"/>
            <a:chExt cx="2013175" cy="2066600"/>
          </a:xfrm>
        </p:grpSpPr>
        <p:sp>
          <p:nvSpPr>
            <p:cNvPr id="1684" name="Google Shape;1684;p34"/>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85" name="Google Shape;1685;p34"/>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86" name="Google Shape;1686;p34"/>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87" name="Google Shape;1687;p34"/>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88" name="Google Shape;1688;p34"/>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89" name="Google Shape;1689;p34"/>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90" name="Google Shape;1690;p34"/>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91" name="Google Shape;1691;p34"/>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92" name="Google Shape;1692;p34"/>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93" name="Google Shape;1693;p34"/>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94" name="Google Shape;1694;p34"/>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95" name="Google Shape;1695;p34"/>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96" name="Google Shape;1696;p34"/>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97" name="Google Shape;1697;p34"/>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98" name="Google Shape;1698;p34"/>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99" name="Google Shape;1699;p34"/>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00" name="Google Shape;1700;p34"/>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01" name="Google Shape;1701;p34"/>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02" name="Google Shape;1702;p34"/>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03" name="Google Shape;1703;p34"/>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04" name="Google Shape;1704;p34"/>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05" name="Google Shape;1705;p34"/>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06" name="Google Shape;1706;p34"/>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07" name="Google Shape;1707;p34"/>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08" name="Google Shape;1708;p34"/>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09" name="Google Shape;1709;p34"/>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10" name="Google Shape;1710;p34"/>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11" name="Google Shape;1711;p34"/>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12" name="Google Shape;1712;p34"/>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13" name="Google Shape;1713;p34"/>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14" name="Google Shape;1714;p34"/>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15" name="Google Shape;1715;p34"/>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16" name="Google Shape;1716;p34"/>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17" name="Google Shape;1717;p34"/>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18" name="Google Shape;1718;p34"/>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19" name="Google Shape;1719;p34"/>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20" name="Google Shape;1720;p34"/>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21" name="Google Shape;1721;p34"/>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22" name="Google Shape;1722;p34"/>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23" name="Google Shape;1723;p34"/>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24" name="Google Shape;1724;p34"/>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25" name="Google Shape;1725;p34"/>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26" name="Google Shape;1726;p34"/>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27" name="Google Shape;1727;p34"/>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28" name="Google Shape;1728;p34"/>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29" name="Google Shape;1729;p34"/>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30" name="Google Shape;1730;p34"/>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31" name="Google Shape;1731;p34"/>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32" name="Google Shape;1732;p34"/>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33" name="Google Shape;1733;p34"/>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34" name="Google Shape;1734;p34"/>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35" name="Google Shape;1735;p34"/>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36" name="Google Shape;1736;p34"/>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37" name="Google Shape;1737;p34"/>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38" name="Google Shape;1738;p34"/>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39" name="Google Shape;1739;p34"/>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40" name="Google Shape;1740;p34"/>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41" name="Google Shape;1741;p34"/>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42" name="Google Shape;1742;p34"/>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43" name="Google Shape;1743;p34"/>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44" name="Google Shape;1744;p34"/>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45" name="Google Shape;1745;p34"/>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46" name="Google Shape;1746;p34"/>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747" name="Google Shape;1747;p34"/>
          <p:cNvGrpSpPr/>
          <p:nvPr/>
        </p:nvGrpSpPr>
        <p:grpSpPr>
          <a:xfrm>
            <a:off x="1030175" y="1581350"/>
            <a:ext cx="444275" cy="398525"/>
            <a:chOff x="2495125" y="2142250"/>
            <a:chExt cx="444275" cy="398525"/>
          </a:xfrm>
        </p:grpSpPr>
        <p:sp>
          <p:nvSpPr>
            <p:cNvPr id="1748" name="Google Shape;1748;p34"/>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49" name="Google Shape;1749;p34"/>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750" name="Google Shape;1750;p34"/>
          <p:cNvGrpSpPr/>
          <p:nvPr/>
        </p:nvGrpSpPr>
        <p:grpSpPr>
          <a:xfrm>
            <a:off x="10561107" y="5038641"/>
            <a:ext cx="291375" cy="281375"/>
            <a:chOff x="3243875" y="2372825"/>
            <a:chExt cx="291375" cy="281375"/>
          </a:xfrm>
        </p:grpSpPr>
        <p:sp>
          <p:nvSpPr>
            <p:cNvPr id="1751" name="Google Shape;1751;p34"/>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52" name="Google Shape;1752;p34"/>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53" name="Google Shape;1753;p34"/>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54" name="Google Shape;1754;p34"/>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55" name="Google Shape;1755;p34"/>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56" name="Google Shape;1756;p34"/>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57" name="Google Shape;1757;p34"/>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58" name="Google Shape;1758;p34"/>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59" name="Google Shape;1759;p34"/>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60" name="Google Shape;1760;p34"/>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761" name="Google Shape;1761;p34"/>
          <p:cNvGrpSpPr/>
          <p:nvPr/>
        </p:nvGrpSpPr>
        <p:grpSpPr>
          <a:xfrm>
            <a:off x="10778557" y="714860"/>
            <a:ext cx="166675" cy="168575"/>
            <a:chOff x="4954425" y="2036375"/>
            <a:chExt cx="166675" cy="168575"/>
          </a:xfrm>
        </p:grpSpPr>
        <p:sp>
          <p:nvSpPr>
            <p:cNvPr id="1762" name="Google Shape;1762;p34"/>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63" name="Google Shape;1763;p34"/>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764" name="Google Shape;1764;p34"/>
          <p:cNvSpPr/>
          <p:nvPr/>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65" name="Google Shape;1765;p34"/>
          <p:cNvSpPr/>
          <p:nvPr/>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766" name="Google Shape;1766;p34"/>
          <p:cNvGrpSpPr/>
          <p:nvPr/>
        </p:nvGrpSpPr>
        <p:grpSpPr>
          <a:xfrm>
            <a:off x="1274794" y="5541495"/>
            <a:ext cx="166675" cy="168575"/>
            <a:chOff x="4954425" y="2036375"/>
            <a:chExt cx="166675" cy="168575"/>
          </a:xfrm>
        </p:grpSpPr>
        <p:sp>
          <p:nvSpPr>
            <p:cNvPr id="1767" name="Google Shape;1767;p34"/>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68" name="Google Shape;1768;p34"/>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769" name="Google Shape;1769;p34"/>
          <p:cNvSpPr txBox="1"/>
          <p:nvPr/>
        </p:nvSpPr>
        <p:spPr>
          <a:xfrm>
            <a:off x="3642720" y="1503378"/>
            <a:ext cx="4728208" cy="36317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500">
                <a:solidFill>
                  <a:srgbClr val="002060"/>
                </a:solidFill>
                <a:latin typeface="Cookie"/>
                <a:ea typeface="Cookie"/>
                <a:cs typeface="Cookie"/>
                <a:sym typeface="Cookie"/>
              </a:rPr>
              <a:t>LUYỆN TẬP</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80"/>
                                        </p:tgtEl>
                                        <p:attrNameLst>
                                          <p:attrName>style.visibility</p:attrName>
                                        </p:attrNameLst>
                                      </p:cBhvr>
                                      <p:to>
                                        <p:strVal val="visible"/>
                                      </p:to>
                                    </p:set>
                                    <p:animEffect transition="in" filter="fade">
                                      <p:cBhvr>
                                        <p:cTn id="7" dur="500"/>
                                        <p:tgtEl>
                                          <p:spTgt spid="1680"/>
                                        </p:tgtEl>
                                      </p:cBhvr>
                                    </p:animEffect>
                                  </p:childTnLst>
                                </p:cTn>
                              </p:par>
                              <p:par>
                                <p:cTn id="8" presetID="10" presetClass="entr" presetSubtype="0" fill="hold" nodeType="withEffect">
                                  <p:stCondLst>
                                    <p:cond delay="0"/>
                                  </p:stCondLst>
                                  <p:childTnLst>
                                    <p:set>
                                      <p:cBhvr>
                                        <p:cTn id="9" dur="1" fill="hold">
                                          <p:stCondLst>
                                            <p:cond delay="0"/>
                                          </p:stCondLst>
                                        </p:cTn>
                                        <p:tgtEl>
                                          <p:spTgt spid="1681"/>
                                        </p:tgtEl>
                                        <p:attrNameLst>
                                          <p:attrName>style.visibility</p:attrName>
                                        </p:attrNameLst>
                                      </p:cBhvr>
                                      <p:to>
                                        <p:strVal val="visible"/>
                                      </p:to>
                                    </p:set>
                                    <p:animEffect transition="in" filter="fade">
                                      <p:cBhvr>
                                        <p:cTn id="10" dur="500"/>
                                        <p:tgtEl>
                                          <p:spTgt spid="1681"/>
                                        </p:tgtEl>
                                      </p:cBhvr>
                                    </p:animEffect>
                                  </p:childTnLst>
                                </p:cTn>
                              </p:par>
                              <p:par>
                                <p:cTn id="11" presetID="10" presetClass="entr" presetSubtype="0" fill="hold" nodeType="withEffect">
                                  <p:stCondLst>
                                    <p:cond delay="0"/>
                                  </p:stCondLst>
                                  <p:childTnLst>
                                    <p:set>
                                      <p:cBhvr>
                                        <p:cTn id="12" dur="1" fill="hold">
                                          <p:stCondLst>
                                            <p:cond delay="0"/>
                                          </p:stCondLst>
                                        </p:cTn>
                                        <p:tgtEl>
                                          <p:spTgt spid="1682"/>
                                        </p:tgtEl>
                                        <p:attrNameLst>
                                          <p:attrName>style.visibility</p:attrName>
                                        </p:attrNameLst>
                                      </p:cBhvr>
                                      <p:to>
                                        <p:strVal val="visible"/>
                                      </p:to>
                                    </p:set>
                                    <p:animEffect transition="in" filter="fade">
                                      <p:cBhvr>
                                        <p:cTn id="13" dur="500"/>
                                        <p:tgtEl>
                                          <p:spTgt spid="1682"/>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1683"/>
                                        </p:tgtEl>
                                        <p:attrNameLst>
                                          <p:attrName>style.visibility</p:attrName>
                                        </p:attrNameLst>
                                      </p:cBhvr>
                                      <p:to>
                                        <p:strVal val="visible"/>
                                      </p:to>
                                    </p:set>
                                    <p:animEffect transition="in" filter="fade">
                                      <p:cBhvr>
                                        <p:cTn id="17" dur="1000"/>
                                        <p:tgtEl>
                                          <p:spTgt spid="1683"/>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1769"/>
                                        </p:tgtEl>
                                        <p:attrNameLst>
                                          <p:attrName>style.visibility</p:attrName>
                                        </p:attrNameLst>
                                      </p:cBhvr>
                                      <p:to>
                                        <p:strVal val="visible"/>
                                      </p:to>
                                    </p:set>
                                    <p:animEffect transition="in" filter="fade">
                                      <p:cBhvr>
                                        <p:cTn id="21" dur="500"/>
                                        <p:tgtEl>
                                          <p:spTgt spid="17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9_Title and Content">
  <p:cSld name="9_Title and Content">
    <p:bg>
      <p:bgPr>
        <a:solidFill>
          <a:srgbClr val="002060"/>
        </a:solidFill>
        <a:effectLst/>
      </p:bgPr>
    </p:bg>
    <p:spTree>
      <p:nvGrpSpPr>
        <p:cNvPr id="1" name="Shape 1770"/>
        <p:cNvGrpSpPr/>
        <p:nvPr/>
      </p:nvGrpSpPr>
      <p:grpSpPr>
        <a:xfrm>
          <a:off x="0" y="0"/>
          <a:ext cx="0" cy="0"/>
          <a:chOff x="0" y="0"/>
          <a:chExt cx="0" cy="0"/>
        </a:xfrm>
      </p:grpSpPr>
      <p:grpSp>
        <p:nvGrpSpPr>
          <p:cNvPr id="1771" name="Google Shape;1771;p35"/>
          <p:cNvGrpSpPr/>
          <p:nvPr/>
        </p:nvGrpSpPr>
        <p:grpSpPr>
          <a:xfrm>
            <a:off x="395894" y="219519"/>
            <a:ext cx="11613234" cy="6240131"/>
            <a:chOff x="395894" y="219519"/>
            <a:chExt cx="8518865" cy="4788281"/>
          </a:xfrm>
        </p:grpSpPr>
        <p:sp>
          <p:nvSpPr>
            <p:cNvPr id="1772" name="Google Shape;1772;p35"/>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773" name="Google Shape;1773;p35"/>
            <p:cNvGrpSpPr/>
            <p:nvPr/>
          </p:nvGrpSpPr>
          <p:grpSpPr>
            <a:xfrm>
              <a:off x="8341543" y="2282008"/>
              <a:ext cx="569676" cy="380612"/>
              <a:chOff x="8341543" y="2282008"/>
              <a:chExt cx="569676" cy="380612"/>
            </a:xfrm>
          </p:grpSpPr>
          <p:sp>
            <p:nvSpPr>
              <p:cNvPr id="1774" name="Google Shape;1774;p3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75" name="Google Shape;1775;p3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776" name="Google Shape;1776;p35"/>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777" name="Google Shape;1777;p35"/>
            <p:cNvGrpSpPr/>
            <p:nvPr/>
          </p:nvGrpSpPr>
          <p:grpSpPr>
            <a:xfrm>
              <a:off x="8341543" y="1721094"/>
              <a:ext cx="569676" cy="380612"/>
              <a:chOff x="8341543" y="1721094"/>
              <a:chExt cx="569676" cy="380612"/>
            </a:xfrm>
          </p:grpSpPr>
          <p:sp>
            <p:nvSpPr>
              <p:cNvPr id="1778" name="Google Shape;1778;p35"/>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79" name="Google Shape;1779;p35"/>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780" name="Google Shape;1780;p35"/>
            <p:cNvGrpSpPr/>
            <p:nvPr/>
          </p:nvGrpSpPr>
          <p:grpSpPr>
            <a:xfrm>
              <a:off x="8346273" y="1183592"/>
              <a:ext cx="568486" cy="388014"/>
              <a:chOff x="8346273" y="1183592"/>
              <a:chExt cx="568486" cy="388014"/>
            </a:xfrm>
          </p:grpSpPr>
          <p:sp>
            <p:nvSpPr>
              <p:cNvPr id="1781" name="Google Shape;1781;p35"/>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82" name="Google Shape;1782;p35"/>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783" name="Google Shape;1783;p35"/>
            <p:cNvGrpSpPr/>
            <p:nvPr/>
          </p:nvGrpSpPr>
          <p:grpSpPr>
            <a:xfrm>
              <a:off x="8341543" y="606635"/>
              <a:ext cx="569676" cy="388014"/>
              <a:chOff x="8341543" y="606635"/>
              <a:chExt cx="569676" cy="388014"/>
            </a:xfrm>
          </p:grpSpPr>
          <p:sp>
            <p:nvSpPr>
              <p:cNvPr id="1784" name="Google Shape;1784;p35"/>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85" name="Google Shape;1785;p35"/>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786" name="Google Shape;1786;p35"/>
            <p:cNvGrpSpPr/>
            <p:nvPr/>
          </p:nvGrpSpPr>
          <p:grpSpPr>
            <a:xfrm>
              <a:off x="8341543" y="2842933"/>
              <a:ext cx="569676" cy="380612"/>
              <a:chOff x="8341543" y="2282008"/>
              <a:chExt cx="569676" cy="380612"/>
            </a:xfrm>
          </p:grpSpPr>
          <p:sp>
            <p:nvSpPr>
              <p:cNvPr id="1787" name="Google Shape;1787;p3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88" name="Google Shape;1788;p3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789" name="Google Shape;1789;p35"/>
            <p:cNvGrpSpPr/>
            <p:nvPr/>
          </p:nvGrpSpPr>
          <p:grpSpPr>
            <a:xfrm>
              <a:off x="8341543" y="3403858"/>
              <a:ext cx="569676" cy="380612"/>
              <a:chOff x="8341543" y="2282008"/>
              <a:chExt cx="569676" cy="380612"/>
            </a:xfrm>
          </p:grpSpPr>
          <p:sp>
            <p:nvSpPr>
              <p:cNvPr id="1790" name="Google Shape;1790;p3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91" name="Google Shape;1791;p3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792" name="Google Shape;1792;p35"/>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93" name="Google Shape;1793;p35"/>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794" name="Google Shape;1794;p35"/>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95" name="Google Shape;1795;p35"/>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96" name="Google Shape;1796;p35"/>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97" name="Google Shape;1797;p35"/>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98" name="Google Shape;1798;p35"/>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99" name="Google Shape;1799;p35"/>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00" name="Google Shape;1800;p35"/>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01" name="Google Shape;1801;p35"/>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02" name="Google Shape;1802;p35"/>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03" name="Google Shape;1803;p35"/>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04" name="Google Shape;1804;p35"/>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05" name="Google Shape;1805;p35"/>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06" name="Google Shape;1806;p35"/>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07" name="Google Shape;1807;p35"/>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08" name="Google Shape;1808;p35"/>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09" name="Google Shape;1809;p35"/>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10" name="Google Shape;1810;p35"/>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11" name="Google Shape;1811;p35"/>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12" name="Google Shape;1812;p35"/>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13" name="Google Shape;1813;p35"/>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14" name="Google Shape;1814;p35"/>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15" name="Google Shape;1815;p35"/>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16" name="Google Shape;1816;p35"/>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17" name="Google Shape;1817;p35"/>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18" name="Google Shape;1818;p35"/>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19" name="Google Shape;1819;p35"/>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20" name="Google Shape;1820;p35"/>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21" name="Google Shape;1821;p35"/>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22" name="Google Shape;1822;p35"/>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23" name="Google Shape;1823;p35"/>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24" name="Google Shape;1824;p35"/>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25" name="Google Shape;1825;p35"/>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26" name="Google Shape;1826;p35"/>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27" name="Google Shape;1827;p35"/>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28" name="Google Shape;1828;p35"/>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29" name="Google Shape;1829;p35"/>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30" name="Google Shape;1830;p35"/>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31" name="Google Shape;1831;p35"/>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32" name="Google Shape;1832;p35"/>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33" name="Google Shape;1833;p35"/>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34" name="Google Shape;1834;p35"/>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35" name="Google Shape;1835;p35"/>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36" name="Google Shape;1836;p35"/>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37" name="Google Shape;1837;p35"/>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38" name="Google Shape;1838;p35"/>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39" name="Google Shape;1839;p35"/>
          <p:cNvSpPr/>
          <p:nvPr/>
        </p:nvSpPr>
        <p:spPr>
          <a:xfrm rot="126755">
            <a:off x="3091462" y="1090110"/>
            <a:ext cx="5550035" cy="4730758"/>
          </a:xfrm>
          <a:prstGeom prst="rect">
            <a:avLst/>
          </a:prstGeom>
          <a:solidFill>
            <a:srgbClr val="B2CB7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1840" name="Google Shape;1840;p35"/>
          <p:cNvSpPr/>
          <p:nvPr/>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8064A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1841" name="Google Shape;1841;p35"/>
          <p:cNvSpPr/>
          <p:nvPr/>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F3575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grpSp>
        <p:nvGrpSpPr>
          <p:cNvPr id="1842" name="Google Shape;1842;p35"/>
          <p:cNvGrpSpPr/>
          <p:nvPr/>
        </p:nvGrpSpPr>
        <p:grpSpPr>
          <a:xfrm>
            <a:off x="2204474" y="3950454"/>
            <a:ext cx="1973864" cy="2020086"/>
            <a:chOff x="2718975" y="493050"/>
            <a:chExt cx="2013175" cy="2066600"/>
          </a:xfrm>
        </p:grpSpPr>
        <p:sp>
          <p:nvSpPr>
            <p:cNvPr id="1843" name="Google Shape;1843;p35"/>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44" name="Google Shape;1844;p35"/>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45" name="Google Shape;1845;p35"/>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46" name="Google Shape;1846;p35"/>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47" name="Google Shape;1847;p35"/>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48" name="Google Shape;1848;p35"/>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49" name="Google Shape;1849;p35"/>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50" name="Google Shape;1850;p35"/>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51" name="Google Shape;1851;p35"/>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52" name="Google Shape;1852;p35"/>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53" name="Google Shape;1853;p35"/>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54" name="Google Shape;1854;p35"/>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55" name="Google Shape;1855;p35"/>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56" name="Google Shape;1856;p35"/>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57" name="Google Shape;1857;p35"/>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58" name="Google Shape;1858;p35"/>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59" name="Google Shape;1859;p35"/>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60" name="Google Shape;1860;p35"/>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61" name="Google Shape;1861;p35"/>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62" name="Google Shape;1862;p35"/>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63" name="Google Shape;1863;p35"/>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64" name="Google Shape;1864;p35"/>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65" name="Google Shape;1865;p35"/>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66" name="Google Shape;1866;p35"/>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67" name="Google Shape;1867;p35"/>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68" name="Google Shape;1868;p35"/>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69" name="Google Shape;1869;p35"/>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70" name="Google Shape;1870;p35"/>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71" name="Google Shape;1871;p35"/>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72" name="Google Shape;1872;p35"/>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73" name="Google Shape;1873;p35"/>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74" name="Google Shape;1874;p35"/>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75" name="Google Shape;1875;p35"/>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76" name="Google Shape;1876;p35"/>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77" name="Google Shape;1877;p35"/>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78" name="Google Shape;1878;p35"/>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79" name="Google Shape;1879;p35"/>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80" name="Google Shape;1880;p35"/>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81" name="Google Shape;1881;p35"/>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82" name="Google Shape;1882;p35"/>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83" name="Google Shape;1883;p35"/>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84" name="Google Shape;1884;p35"/>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85" name="Google Shape;1885;p35"/>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86" name="Google Shape;1886;p35"/>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87" name="Google Shape;1887;p35"/>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88" name="Google Shape;1888;p35"/>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89" name="Google Shape;1889;p35"/>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90" name="Google Shape;1890;p35"/>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91" name="Google Shape;1891;p35"/>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92" name="Google Shape;1892;p35"/>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93" name="Google Shape;1893;p35"/>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94" name="Google Shape;1894;p35"/>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95" name="Google Shape;1895;p35"/>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96" name="Google Shape;1896;p35"/>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97" name="Google Shape;1897;p35"/>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98" name="Google Shape;1898;p35"/>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99" name="Google Shape;1899;p35"/>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00" name="Google Shape;1900;p35"/>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01" name="Google Shape;1901;p35"/>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02" name="Google Shape;1902;p35"/>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03" name="Google Shape;1903;p35"/>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04" name="Google Shape;1904;p35"/>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05" name="Google Shape;1905;p35"/>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906" name="Google Shape;1906;p35"/>
          <p:cNvGrpSpPr/>
          <p:nvPr/>
        </p:nvGrpSpPr>
        <p:grpSpPr>
          <a:xfrm>
            <a:off x="1030175" y="1581350"/>
            <a:ext cx="444275" cy="398525"/>
            <a:chOff x="2495125" y="2142250"/>
            <a:chExt cx="444275" cy="398525"/>
          </a:xfrm>
        </p:grpSpPr>
        <p:sp>
          <p:nvSpPr>
            <p:cNvPr id="1907" name="Google Shape;1907;p35"/>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08" name="Google Shape;1908;p35"/>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909" name="Google Shape;1909;p35"/>
          <p:cNvGrpSpPr/>
          <p:nvPr/>
        </p:nvGrpSpPr>
        <p:grpSpPr>
          <a:xfrm>
            <a:off x="10561107" y="5038641"/>
            <a:ext cx="291375" cy="281375"/>
            <a:chOff x="3243875" y="2372825"/>
            <a:chExt cx="291375" cy="281375"/>
          </a:xfrm>
        </p:grpSpPr>
        <p:sp>
          <p:nvSpPr>
            <p:cNvPr id="1910" name="Google Shape;1910;p35"/>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11" name="Google Shape;1911;p35"/>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12" name="Google Shape;1912;p35"/>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13" name="Google Shape;1913;p35"/>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14" name="Google Shape;1914;p35"/>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15" name="Google Shape;1915;p35"/>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16" name="Google Shape;1916;p35"/>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17" name="Google Shape;1917;p35"/>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18" name="Google Shape;1918;p35"/>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19" name="Google Shape;1919;p35"/>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920" name="Google Shape;1920;p35"/>
          <p:cNvGrpSpPr/>
          <p:nvPr/>
        </p:nvGrpSpPr>
        <p:grpSpPr>
          <a:xfrm>
            <a:off x="10778557" y="714860"/>
            <a:ext cx="166675" cy="168575"/>
            <a:chOff x="4954425" y="2036375"/>
            <a:chExt cx="166675" cy="168575"/>
          </a:xfrm>
        </p:grpSpPr>
        <p:sp>
          <p:nvSpPr>
            <p:cNvPr id="1921" name="Google Shape;1921;p35"/>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22" name="Google Shape;1922;p35"/>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923" name="Google Shape;1923;p35"/>
          <p:cNvSpPr/>
          <p:nvPr/>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24" name="Google Shape;1924;p35"/>
          <p:cNvSpPr/>
          <p:nvPr/>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925" name="Google Shape;1925;p35"/>
          <p:cNvGrpSpPr/>
          <p:nvPr/>
        </p:nvGrpSpPr>
        <p:grpSpPr>
          <a:xfrm>
            <a:off x="1274794" y="5541495"/>
            <a:ext cx="166675" cy="168575"/>
            <a:chOff x="4954425" y="2036375"/>
            <a:chExt cx="166675" cy="168575"/>
          </a:xfrm>
        </p:grpSpPr>
        <p:sp>
          <p:nvSpPr>
            <p:cNvPr id="1926" name="Google Shape;1926;p35"/>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27" name="Google Shape;1927;p35"/>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928" name="Google Shape;1928;p35"/>
          <p:cNvSpPr txBox="1"/>
          <p:nvPr/>
        </p:nvSpPr>
        <p:spPr>
          <a:xfrm>
            <a:off x="3642720" y="1503378"/>
            <a:ext cx="4728208" cy="36317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500">
                <a:solidFill>
                  <a:srgbClr val="FABF8E"/>
                </a:solidFill>
                <a:latin typeface="Cookie"/>
                <a:ea typeface="Cookie"/>
                <a:cs typeface="Cookie"/>
                <a:sym typeface="Cookie"/>
              </a:rPr>
              <a:t>TRÒ CHƠI</a:t>
            </a:r>
            <a:endParaRPr sz="11500">
              <a:solidFill>
                <a:srgbClr val="FABF8E"/>
              </a:solidFill>
              <a:latin typeface="Cookie"/>
              <a:ea typeface="Cookie"/>
              <a:cs typeface="Cookie"/>
              <a:sym typeface="Cookie"/>
            </a:endParaRPr>
          </a:p>
        </p:txBody>
      </p:sp>
      <p:grpSp>
        <p:nvGrpSpPr>
          <p:cNvPr id="1929" name="Google Shape;1929;p35"/>
          <p:cNvGrpSpPr/>
          <p:nvPr/>
        </p:nvGrpSpPr>
        <p:grpSpPr>
          <a:xfrm flipH="1">
            <a:off x="7919467" y="3656003"/>
            <a:ext cx="1245605" cy="2486166"/>
            <a:chOff x="961250" y="234750"/>
            <a:chExt cx="1222525" cy="2320700"/>
          </a:xfrm>
        </p:grpSpPr>
        <p:sp>
          <p:nvSpPr>
            <p:cNvPr id="1930" name="Google Shape;1930;p35"/>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31" name="Google Shape;1931;p35"/>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32" name="Google Shape;1932;p35"/>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33" name="Google Shape;1933;p35"/>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34" name="Google Shape;1934;p35"/>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35" name="Google Shape;1935;p35"/>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36" name="Google Shape;1936;p35"/>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37" name="Google Shape;1937;p35"/>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38" name="Google Shape;1938;p35"/>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39" name="Google Shape;1939;p35"/>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40" name="Google Shape;1940;p35"/>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41" name="Google Shape;1941;p35"/>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42" name="Google Shape;1942;p35"/>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43" name="Google Shape;1943;p35"/>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44" name="Google Shape;1944;p35"/>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45" name="Google Shape;1945;p35"/>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46" name="Google Shape;1946;p35"/>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47" name="Google Shape;1947;p35"/>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48" name="Google Shape;1948;p35"/>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49" name="Google Shape;1949;p35"/>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50" name="Google Shape;1950;p35"/>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51" name="Google Shape;1951;p35"/>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52" name="Google Shape;1952;p35"/>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53" name="Google Shape;1953;p35"/>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54" name="Google Shape;1954;p35"/>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55" name="Google Shape;1955;p35"/>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56" name="Google Shape;1956;p35"/>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57" name="Google Shape;1957;p35"/>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58" name="Google Shape;1958;p35"/>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59" name="Google Shape;1959;p35"/>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60" name="Google Shape;1960;p35"/>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61" name="Google Shape;1961;p35"/>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62" name="Google Shape;1962;p35"/>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63" name="Google Shape;1963;p35"/>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64" name="Google Shape;1964;p35"/>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65" name="Google Shape;1965;p35"/>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66" name="Google Shape;1966;p35"/>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67" name="Google Shape;1967;p35"/>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68" name="Google Shape;1968;p35"/>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69" name="Google Shape;1969;p35"/>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70" name="Google Shape;1970;p35"/>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839"/>
                                        </p:tgtEl>
                                        <p:attrNameLst>
                                          <p:attrName>style.visibility</p:attrName>
                                        </p:attrNameLst>
                                      </p:cBhvr>
                                      <p:to>
                                        <p:strVal val="visible"/>
                                      </p:to>
                                    </p:set>
                                    <p:animEffect transition="in" filter="fade">
                                      <p:cBhvr>
                                        <p:cTn id="7" dur="500"/>
                                        <p:tgtEl>
                                          <p:spTgt spid="1839"/>
                                        </p:tgtEl>
                                      </p:cBhvr>
                                    </p:animEffect>
                                  </p:childTnLst>
                                </p:cTn>
                              </p:par>
                              <p:par>
                                <p:cTn id="8" presetID="10" presetClass="entr" presetSubtype="0" fill="hold" nodeType="withEffect">
                                  <p:stCondLst>
                                    <p:cond delay="0"/>
                                  </p:stCondLst>
                                  <p:childTnLst>
                                    <p:set>
                                      <p:cBhvr>
                                        <p:cTn id="9" dur="1" fill="hold">
                                          <p:stCondLst>
                                            <p:cond delay="0"/>
                                          </p:stCondLst>
                                        </p:cTn>
                                        <p:tgtEl>
                                          <p:spTgt spid="1840"/>
                                        </p:tgtEl>
                                        <p:attrNameLst>
                                          <p:attrName>style.visibility</p:attrName>
                                        </p:attrNameLst>
                                      </p:cBhvr>
                                      <p:to>
                                        <p:strVal val="visible"/>
                                      </p:to>
                                    </p:set>
                                    <p:animEffect transition="in" filter="fade">
                                      <p:cBhvr>
                                        <p:cTn id="10" dur="500"/>
                                        <p:tgtEl>
                                          <p:spTgt spid="1840"/>
                                        </p:tgtEl>
                                      </p:cBhvr>
                                    </p:animEffect>
                                  </p:childTnLst>
                                </p:cTn>
                              </p:par>
                              <p:par>
                                <p:cTn id="11" presetID="10" presetClass="entr" presetSubtype="0" fill="hold" nodeType="withEffect">
                                  <p:stCondLst>
                                    <p:cond delay="0"/>
                                  </p:stCondLst>
                                  <p:childTnLst>
                                    <p:set>
                                      <p:cBhvr>
                                        <p:cTn id="12" dur="1" fill="hold">
                                          <p:stCondLst>
                                            <p:cond delay="0"/>
                                          </p:stCondLst>
                                        </p:cTn>
                                        <p:tgtEl>
                                          <p:spTgt spid="1841"/>
                                        </p:tgtEl>
                                        <p:attrNameLst>
                                          <p:attrName>style.visibility</p:attrName>
                                        </p:attrNameLst>
                                      </p:cBhvr>
                                      <p:to>
                                        <p:strVal val="visible"/>
                                      </p:to>
                                    </p:set>
                                    <p:animEffect transition="in" filter="fade">
                                      <p:cBhvr>
                                        <p:cTn id="13" dur="500"/>
                                        <p:tgtEl>
                                          <p:spTgt spid="1841"/>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1842"/>
                                        </p:tgtEl>
                                        <p:attrNameLst>
                                          <p:attrName>style.visibility</p:attrName>
                                        </p:attrNameLst>
                                      </p:cBhvr>
                                      <p:to>
                                        <p:strVal val="visible"/>
                                      </p:to>
                                    </p:set>
                                    <p:animEffect transition="in" filter="fade">
                                      <p:cBhvr>
                                        <p:cTn id="17" dur="1000"/>
                                        <p:tgtEl>
                                          <p:spTgt spid="1842"/>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1928"/>
                                        </p:tgtEl>
                                        <p:attrNameLst>
                                          <p:attrName>style.visibility</p:attrName>
                                        </p:attrNameLst>
                                      </p:cBhvr>
                                      <p:to>
                                        <p:strVal val="visible"/>
                                      </p:to>
                                    </p:set>
                                    <p:animEffect transition="in" filter="fade">
                                      <p:cBhvr>
                                        <p:cTn id="21" dur="500"/>
                                        <p:tgtEl>
                                          <p:spTgt spid="1928"/>
                                        </p:tgtEl>
                                      </p:cBhvr>
                                    </p:animEffect>
                                  </p:childTnLst>
                                </p:cTn>
                              </p:par>
                            </p:childTnLst>
                          </p:cTn>
                        </p:par>
                        <p:par>
                          <p:cTn id="22" fill="hold">
                            <p:stCondLst>
                              <p:cond delay="2000"/>
                            </p:stCondLst>
                            <p:childTnLst>
                              <p:par>
                                <p:cTn id="23" presetID="10" presetClass="entr" presetSubtype="0" fill="hold" nodeType="afterEffect">
                                  <p:stCondLst>
                                    <p:cond delay="0"/>
                                  </p:stCondLst>
                                  <p:childTnLst>
                                    <p:set>
                                      <p:cBhvr>
                                        <p:cTn id="24" dur="1" fill="hold">
                                          <p:stCondLst>
                                            <p:cond delay="0"/>
                                          </p:stCondLst>
                                        </p:cTn>
                                        <p:tgtEl>
                                          <p:spTgt spid="1929"/>
                                        </p:tgtEl>
                                        <p:attrNameLst>
                                          <p:attrName>style.visibility</p:attrName>
                                        </p:attrNameLst>
                                      </p:cBhvr>
                                      <p:to>
                                        <p:strVal val="visible"/>
                                      </p:to>
                                    </p:set>
                                    <p:animEffect transition="in" filter="fade">
                                      <p:cBhvr>
                                        <p:cTn id="25" dur="1000"/>
                                        <p:tgtEl>
                                          <p:spTgt spid="19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3_Title and Content">
  <p:cSld name="13_Title and Content">
    <p:bg>
      <p:bgPr>
        <a:solidFill>
          <a:srgbClr val="002060"/>
        </a:solidFill>
        <a:effectLst/>
      </p:bgPr>
    </p:bg>
    <p:spTree>
      <p:nvGrpSpPr>
        <p:cNvPr id="1" name="Shape 1971"/>
        <p:cNvGrpSpPr/>
        <p:nvPr/>
      </p:nvGrpSpPr>
      <p:grpSpPr>
        <a:xfrm>
          <a:off x="0" y="0"/>
          <a:ext cx="0" cy="0"/>
          <a:chOff x="0" y="0"/>
          <a:chExt cx="0" cy="0"/>
        </a:xfrm>
      </p:grpSpPr>
      <p:grpSp>
        <p:nvGrpSpPr>
          <p:cNvPr id="1972" name="Google Shape;1972;p36"/>
          <p:cNvGrpSpPr/>
          <p:nvPr/>
        </p:nvGrpSpPr>
        <p:grpSpPr>
          <a:xfrm>
            <a:off x="395894" y="219519"/>
            <a:ext cx="11613234" cy="6240131"/>
            <a:chOff x="395894" y="219519"/>
            <a:chExt cx="8518865" cy="4788281"/>
          </a:xfrm>
        </p:grpSpPr>
        <p:sp>
          <p:nvSpPr>
            <p:cNvPr id="1973" name="Google Shape;1973;p36"/>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974" name="Google Shape;1974;p36"/>
            <p:cNvGrpSpPr/>
            <p:nvPr/>
          </p:nvGrpSpPr>
          <p:grpSpPr>
            <a:xfrm>
              <a:off x="8341543" y="2282008"/>
              <a:ext cx="569676" cy="380612"/>
              <a:chOff x="8341543" y="2282008"/>
              <a:chExt cx="569676" cy="380612"/>
            </a:xfrm>
          </p:grpSpPr>
          <p:sp>
            <p:nvSpPr>
              <p:cNvPr id="1975" name="Google Shape;1975;p36"/>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76" name="Google Shape;1976;p36"/>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977" name="Google Shape;1977;p36"/>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978" name="Google Shape;1978;p36"/>
            <p:cNvGrpSpPr/>
            <p:nvPr/>
          </p:nvGrpSpPr>
          <p:grpSpPr>
            <a:xfrm>
              <a:off x="8341543" y="1721094"/>
              <a:ext cx="569676" cy="380612"/>
              <a:chOff x="8341543" y="1721094"/>
              <a:chExt cx="569676" cy="380612"/>
            </a:xfrm>
          </p:grpSpPr>
          <p:sp>
            <p:nvSpPr>
              <p:cNvPr id="1979" name="Google Shape;1979;p36"/>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80" name="Google Shape;1980;p36"/>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981" name="Google Shape;1981;p36"/>
            <p:cNvGrpSpPr/>
            <p:nvPr/>
          </p:nvGrpSpPr>
          <p:grpSpPr>
            <a:xfrm>
              <a:off x="8346273" y="1183592"/>
              <a:ext cx="568486" cy="388014"/>
              <a:chOff x="8346273" y="1183592"/>
              <a:chExt cx="568486" cy="388014"/>
            </a:xfrm>
          </p:grpSpPr>
          <p:sp>
            <p:nvSpPr>
              <p:cNvPr id="1982" name="Google Shape;1982;p36"/>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83" name="Google Shape;1983;p36"/>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984" name="Google Shape;1984;p36"/>
            <p:cNvGrpSpPr/>
            <p:nvPr/>
          </p:nvGrpSpPr>
          <p:grpSpPr>
            <a:xfrm>
              <a:off x="8341543" y="606635"/>
              <a:ext cx="569676" cy="388014"/>
              <a:chOff x="8341543" y="606635"/>
              <a:chExt cx="569676" cy="388014"/>
            </a:xfrm>
          </p:grpSpPr>
          <p:sp>
            <p:nvSpPr>
              <p:cNvPr id="1985" name="Google Shape;1985;p36"/>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86" name="Google Shape;1986;p36"/>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987" name="Google Shape;1987;p36"/>
            <p:cNvGrpSpPr/>
            <p:nvPr/>
          </p:nvGrpSpPr>
          <p:grpSpPr>
            <a:xfrm>
              <a:off x="8341543" y="2842933"/>
              <a:ext cx="569676" cy="380612"/>
              <a:chOff x="8341543" y="2282008"/>
              <a:chExt cx="569676" cy="380612"/>
            </a:xfrm>
          </p:grpSpPr>
          <p:sp>
            <p:nvSpPr>
              <p:cNvPr id="1988" name="Google Shape;1988;p36"/>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89" name="Google Shape;1989;p36"/>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990" name="Google Shape;1990;p36"/>
            <p:cNvGrpSpPr/>
            <p:nvPr/>
          </p:nvGrpSpPr>
          <p:grpSpPr>
            <a:xfrm>
              <a:off x="8341543" y="3403858"/>
              <a:ext cx="569676" cy="380612"/>
              <a:chOff x="8341543" y="2282008"/>
              <a:chExt cx="569676" cy="380612"/>
            </a:xfrm>
          </p:grpSpPr>
          <p:sp>
            <p:nvSpPr>
              <p:cNvPr id="1991" name="Google Shape;1991;p36"/>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92" name="Google Shape;1992;p36"/>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993" name="Google Shape;1993;p36"/>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94" name="Google Shape;1994;p36"/>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995" name="Google Shape;1995;p36"/>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96" name="Google Shape;1996;p36"/>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97" name="Google Shape;1997;p36"/>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98" name="Google Shape;1998;p36"/>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99" name="Google Shape;1999;p36"/>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00" name="Google Shape;2000;p36"/>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01" name="Google Shape;2001;p36"/>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02" name="Google Shape;2002;p36"/>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03" name="Google Shape;2003;p36"/>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04" name="Google Shape;2004;p36"/>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05" name="Google Shape;2005;p36"/>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06" name="Google Shape;2006;p36"/>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07" name="Google Shape;2007;p36"/>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08" name="Google Shape;2008;p36"/>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09" name="Google Shape;2009;p36"/>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10" name="Google Shape;2010;p36"/>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11" name="Google Shape;2011;p36"/>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12" name="Google Shape;2012;p36"/>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13" name="Google Shape;2013;p36"/>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14" name="Google Shape;2014;p36"/>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15" name="Google Shape;2015;p36"/>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16" name="Google Shape;2016;p36"/>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17" name="Google Shape;2017;p36"/>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18" name="Google Shape;2018;p36"/>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19" name="Google Shape;2019;p36"/>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20" name="Google Shape;2020;p36"/>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21" name="Google Shape;2021;p36"/>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22" name="Google Shape;2022;p36"/>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23" name="Google Shape;2023;p36"/>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24" name="Google Shape;2024;p36"/>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25" name="Google Shape;2025;p36"/>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26" name="Google Shape;2026;p36"/>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27" name="Google Shape;2027;p36"/>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28" name="Google Shape;2028;p36"/>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29" name="Google Shape;2029;p36"/>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30" name="Google Shape;2030;p36"/>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31" name="Google Shape;2031;p36"/>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32" name="Google Shape;2032;p36"/>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33" name="Google Shape;2033;p36"/>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34" name="Google Shape;2034;p36"/>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35" name="Google Shape;2035;p36"/>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36" name="Google Shape;2036;p36"/>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37" name="Google Shape;2037;p36"/>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38" name="Google Shape;2038;p36"/>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39" name="Google Shape;2039;p36"/>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pic>
        <p:nvPicPr>
          <p:cNvPr id="2040" name="Google Shape;2040;p36"/>
          <p:cNvPicPr preferRelativeResize="0"/>
          <p:nvPr/>
        </p:nvPicPr>
        <p:blipFill rotWithShape="1">
          <a:blip r:embed="rId2">
            <a:alphaModFix/>
          </a:blip>
          <a:srcRect/>
          <a:stretch/>
        </p:blipFill>
        <p:spPr>
          <a:xfrm>
            <a:off x="869345" y="364703"/>
            <a:ext cx="2069886" cy="1034943"/>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21_Title and Content">
  <p:cSld name="21_Title and Content">
    <p:bg>
      <p:bgPr>
        <a:solidFill>
          <a:srgbClr val="002060"/>
        </a:solidFill>
        <a:effectLst/>
      </p:bgPr>
    </p:bg>
    <p:spTree>
      <p:nvGrpSpPr>
        <p:cNvPr id="1" name="Shape 2041"/>
        <p:cNvGrpSpPr/>
        <p:nvPr/>
      </p:nvGrpSpPr>
      <p:grpSpPr>
        <a:xfrm>
          <a:off x="0" y="0"/>
          <a:ext cx="0" cy="0"/>
          <a:chOff x="0" y="0"/>
          <a:chExt cx="0" cy="0"/>
        </a:xfrm>
      </p:grpSpPr>
      <p:grpSp>
        <p:nvGrpSpPr>
          <p:cNvPr id="2042" name="Google Shape;2042;p37"/>
          <p:cNvGrpSpPr/>
          <p:nvPr/>
        </p:nvGrpSpPr>
        <p:grpSpPr>
          <a:xfrm>
            <a:off x="395894" y="219519"/>
            <a:ext cx="11613234" cy="6240131"/>
            <a:chOff x="395894" y="219519"/>
            <a:chExt cx="8518865" cy="4788281"/>
          </a:xfrm>
        </p:grpSpPr>
        <p:sp>
          <p:nvSpPr>
            <p:cNvPr id="2043" name="Google Shape;2043;p37"/>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044" name="Google Shape;2044;p37"/>
            <p:cNvGrpSpPr/>
            <p:nvPr/>
          </p:nvGrpSpPr>
          <p:grpSpPr>
            <a:xfrm>
              <a:off x="8341543" y="2282008"/>
              <a:ext cx="569676" cy="380612"/>
              <a:chOff x="8341543" y="2282008"/>
              <a:chExt cx="569676" cy="380612"/>
            </a:xfrm>
          </p:grpSpPr>
          <p:sp>
            <p:nvSpPr>
              <p:cNvPr id="2045" name="Google Shape;2045;p3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46" name="Google Shape;2046;p3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047" name="Google Shape;2047;p37"/>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048" name="Google Shape;2048;p37"/>
            <p:cNvGrpSpPr/>
            <p:nvPr/>
          </p:nvGrpSpPr>
          <p:grpSpPr>
            <a:xfrm>
              <a:off x="8341543" y="1721094"/>
              <a:ext cx="569676" cy="380612"/>
              <a:chOff x="8341543" y="1721094"/>
              <a:chExt cx="569676" cy="380612"/>
            </a:xfrm>
          </p:grpSpPr>
          <p:sp>
            <p:nvSpPr>
              <p:cNvPr id="2049" name="Google Shape;2049;p37"/>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50" name="Google Shape;2050;p37"/>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051" name="Google Shape;2051;p37"/>
            <p:cNvGrpSpPr/>
            <p:nvPr/>
          </p:nvGrpSpPr>
          <p:grpSpPr>
            <a:xfrm>
              <a:off x="8346273" y="1183592"/>
              <a:ext cx="568486" cy="388014"/>
              <a:chOff x="8346273" y="1183592"/>
              <a:chExt cx="568486" cy="388014"/>
            </a:xfrm>
          </p:grpSpPr>
          <p:sp>
            <p:nvSpPr>
              <p:cNvPr id="2052" name="Google Shape;2052;p37"/>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53" name="Google Shape;2053;p37"/>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054" name="Google Shape;2054;p37"/>
            <p:cNvGrpSpPr/>
            <p:nvPr/>
          </p:nvGrpSpPr>
          <p:grpSpPr>
            <a:xfrm>
              <a:off x="8341543" y="606635"/>
              <a:ext cx="569676" cy="388014"/>
              <a:chOff x="8341543" y="606635"/>
              <a:chExt cx="569676" cy="388014"/>
            </a:xfrm>
          </p:grpSpPr>
          <p:sp>
            <p:nvSpPr>
              <p:cNvPr id="2055" name="Google Shape;2055;p37"/>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56" name="Google Shape;2056;p37"/>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057" name="Google Shape;2057;p37"/>
            <p:cNvGrpSpPr/>
            <p:nvPr/>
          </p:nvGrpSpPr>
          <p:grpSpPr>
            <a:xfrm>
              <a:off x="8341543" y="2842933"/>
              <a:ext cx="569676" cy="380612"/>
              <a:chOff x="8341543" y="2282008"/>
              <a:chExt cx="569676" cy="380612"/>
            </a:xfrm>
          </p:grpSpPr>
          <p:sp>
            <p:nvSpPr>
              <p:cNvPr id="2058" name="Google Shape;2058;p3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59" name="Google Shape;2059;p3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060" name="Google Shape;2060;p37"/>
            <p:cNvGrpSpPr/>
            <p:nvPr/>
          </p:nvGrpSpPr>
          <p:grpSpPr>
            <a:xfrm>
              <a:off x="8341543" y="3403858"/>
              <a:ext cx="569676" cy="380612"/>
              <a:chOff x="8341543" y="2282008"/>
              <a:chExt cx="569676" cy="380612"/>
            </a:xfrm>
          </p:grpSpPr>
          <p:sp>
            <p:nvSpPr>
              <p:cNvPr id="2061" name="Google Shape;2061;p3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62" name="Google Shape;2062;p3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063" name="Google Shape;2063;p37"/>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64" name="Google Shape;2064;p37"/>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065" name="Google Shape;2065;p37"/>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66" name="Google Shape;2066;p37"/>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67" name="Google Shape;2067;p37"/>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68" name="Google Shape;2068;p37"/>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69" name="Google Shape;2069;p37"/>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70" name="Google Shape;2070;p37"/>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71" name="Google Shape;2071;p37"/>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72" name="Google Shape;2072;p37"/>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73" name="Google Shape;2073;p37"/>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74" name="Google Shape;2074;p37"/>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75" name="Google Shape;2075;p37"/>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76" name="Google Shape;2076;p37"/>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77" name="Google Shape;2077;p37"/>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78" name="Google Shape;2078;p37"/>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79" name="Google Shape;2079;p37"/>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80" name="Google Shape;2080;p37"/>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81" name="Google Shape;2081;p37"/>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82" name="Google Shape;2082;p37"/>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83" name="Google Shape;2083;p37"/>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84" name="Google Shape;2084;p37"/>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85" name="Google Shape;2085;p37"/>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86" name="Google Shape;2086;p37"/>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87" name="Google Shape;2087;p37"/>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88" name="Google Shape;2088;p37"/>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89" name="Google Shape;2089;p37"/>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90" name="Google Shape;2090;p37"/>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91" name="Google Shape;2091;p37"/>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92" name="Google Shape;2092;p37"/>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93" name="Google Shape;2093;p37"/>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94" name="Google Shape;2094;p37"/>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95" name="Google Shape;2095;p37"/>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96" name="Google Shape;2096;p37"/>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97" name="Google Shape;2097;p37"/>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98" name="Google Shape;2098;p37"/>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99" name="Google Shape;2099;p37"/>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00" name="Google Shape;2100;p37"/>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01" name="Google Shape;2101;p37"/>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02" name="Google Shape;2102;p37"/>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03" name="Google Shape;2103;p37"/>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04" name="Google Shape;2104;p37"/>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05" name="Google Shape;2105;p37"/>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06" name="Google Shape;2106;p37"/>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07" name="Google Shape;2107;p37"/>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08" name="Google Shape;2108;p37"/>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09" name="Google Shape;2109;p37"/>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pic>
        <p:nvPicPr>
          <p:cNvPr id="2110" name="Google Shape;2110;p37" descr="C:\Users\TUAN\Downloads\Luyện tập 1.png"/>
          <p:cNvPicPr preferRelativeResize="0"/>
          <p:nvPr/>
        </p:nvPicPr>
        <p:blipFill rotWithShape="1">
          <a:blip r:embed="rId2">
            <a:alphaModFix/>
          </a:blip>
          <a:srcRect/>
          <a:stretch/>
        </p:blipFill>
        <p:spPr>
          <a:xfrm>
            <a:off x="785396" y="450429"/>
            <a:ext cx="2237784" cy="863493"/>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23_Title and Content">
  <p:cSld name="23_Title and Content">
    <p:bg>
      <p:bgPr>
        <a:solidFill>
          <a:srgbClr val="002060"/>
        </a:solidFill>
        <a:effectLst/>
      </p:bgPr>
    </p:bg>
    <p:spTree>
      <p:nvGrpSpPr>
        <p:cNvPr id="1" name="Shape 2111"/>
        <p:cNvGrpSpPr/>
        <p:nvPr/>
      </p:nvGrpSpPr>
      <p:grpSpPr>
        <a:xfrm>
          <a:off x="0" y="0"/>
          <a:ext cx="0" cy="0"/>
          <a:chOff x="0" y="0"/>
          <a:chExt cx="0" cy="0"/>
        </a:xfrm>
      </p:grpSpPr>
      <p:grpSp>
        <p:nvGrpSpPr>
          <p:cNvPr id="2112" name="Google Shape;2112;p38"/>
          <p:cNvGrpSpPr/>
          <p:nvPr/>
        </p:nvGrpSpPr>
        <p:grpSpPr>
          <a:xfrm>
            <a:off x="395894" y="219519"/>
            <a:ext cx="11613234" cy="6240131"/>
            <a:chOff x="395894" y="219519"/>
            <a:chExt cx="8518865" cy="4788281"/>
          </a:xfrm>
        </p:grpSpPr>
        <p:sp>
          <p:nvSpPr>
            <p:cNvPr id="2113" name="Google Shape;2113;p38"/>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114" name="Google Shape;2114;p38"/>
            <p:cNvGrpSpPr/>
            <p:nvPr/>
          </p:nvGrpSpPr>
          <p:grpSpPr>
            <a:xfrm>
              <a:off x="8341543" y="2282008"/>
              <a:ext cx="569676" cy="380612"/>
              <a:chOff x="8341543" y="2282008"/>
              <a:chExt cx="569676" cy="380612"/>
            </a:xfrm>
          </p:grpSpPr>
          <p:sp>
            <p:nvSpPr>
              <p:cNvPr id="2115" name="Google Shape;2115;p3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16" name="Google Shape;2116;p3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117" name="Google Shape;2117;p38"/>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118" name="Google Shape;2118;p38"/>
            <p:cNvGrpSpPr/>
            <p:nvPr/>
          </p:nvGrpSpPr>
          <p:grpSpPr>
            <a:xfrm>
              <a:off x="8341543" y="1721094"/>
              <a:ext cx="569676" cy="380612"/>
              <a:chOff x="8341543" y="1721094"/>
              <a:chExt cx="569676" cy="380612"/>
            </a:xfrm>
          </p:grpSpPr>
          <p:sp>
            <p:nvSpPr>
              <p:cNvPr id="2119" name="Google Shape;2119;p38"/>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20" name="Google Shape;2120;p38"/>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121" name="Google Shape;2121;p38"/>
            <p:cNvGrpSpPr/>
            <p:nvPr/>
          </p:nvGrpSpPr>
          <p:grpSpPr>
            <a:xfrm>
              <a:off x="8346273" y="1183592"/>
              <a:ext cx="568486" cy="388014"/>
              <a:chOff x="8346273" y="1183592"/>
              <a:chExt cx="568486" cy="388014"/>
            </a:xfrm>
          </p:grpSpPr>
          <p:sp>
            <p:nvSpPr>
              <p:cNvPr id="2122" name="Google Shape;2122;p38"/>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23" name="Google Shape;2123;p38"/>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124" name="Google Shape;2124;p38"/>
            <p:cNvGrpSpPr/>
            <p:nvPr/>
          </p:nvGrpSpPr>
          <p:grpSpPr>
            <a:xfrm>
              <a:off x="8341543" y="606635"/>
              <a:ext cx="569676" cy="388014"/>
              <a:chOff x="8341543" y="606635"/>
              <a:chExt cx="569676" cy="388014"/>
            </a:xfrm>
          </p:grpSpPr>
          <p:sp>
            <p:nvSpPr>
              <p:cNvPr id="2125" name="Google Shape;2125;p38"/>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26" name="Google Shape;2126;p38"/>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127" name="Google Shape;2127;p38"/>
            <p:cNvGrpSpPr/>
            <p:nvPr/>
          </p:nvGrpSpPr>
          <p:grpSpPr>
            <a:xfrm>
              <a:off x="8341543" y="2842933"/>
              <a:ext cx="569676" cy="380612"/>
              <a:chOff x="8341543" y="2282008"/>
              <a:chExt cx="569676" cy="380612"/>
            </a:xfrm>
          </p:grpSpPr>
          <p:sp>
            <p:nvSpPr>
              <p:cNvPr id="2128" name="Google Shape;2128;p3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29" name="Google Shape;2129;p3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130" name="Google Shape;2130;p38"/>
            <p:cNvGrpSpPr/>
            <p:nvPr/>
          </p:nvGrpSpPr>
          <p:grpSpPr>
            <a:xfrm>
              <a:off x="8341543" y="3403858"/>
              <a:ext cx="569676" cy="380612"/>
              <a:chOff x="8341543" y="2282008"/>
              <a:chExt cx="569676" cy="380612"/>
            </a:xfrm>
          </p:grpSpPr>
          <p:sp>
            <p:nvSpPr>
              <p:cNvPr id="2131" name="Google Shape;2131;p3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32" name="Google Shape;2132;p3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133" name="Google Shape;2133;p38"/>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34" name="Google Shape;2134;p38"/>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135" name="Google Shape;2135;p38"/>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36" name="Google Shape;2136;p38"/>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37" name="Google Shape;2137;p38"/>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38" name="Google Shape;2138;p38"/>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39" name="Google Shape;2139;p38"/>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40" name="Google Shape;2140;p38"/>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41" name="Google Shape;2141;p38"/>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42" name="Google Shape;2142;p38"/>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43" name="Google Shape;2143;p38"/>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44" name="Google Shape;2144;p38"/>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45" name="Google Shape;2145;p38"/>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46" name="Google Shape;2146;p38"/>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47" name="Google Shape;2147;p38"/>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48" name="Google Shape;2148;p38"/>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49" name="Google Shape;2149;p38"/>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50" name="Google Shape;2150;p38"/>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51" name="Google Shape;2151;p38"/>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52" name="Google Shape;2152;p38"/>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53" name="Google Shape;2153;p38"/>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54" name="Google Shape;2154;p38"/>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55" name="Google Shape;2155;p38"/>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56" name="Google Shape;2156;p38"/>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57" name="Google Shape;2157;p38"/>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58" name="Google Shape;2158;p38"/>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59" name="Google Shape;2159;p38"/>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60" name="Google Shape;2160;p38"/>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61" name="Google Shape;2161;p38"/>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62" name="Google Shape;2162;p38"/>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63" name="Google Shape;2163;p38"/>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64" name="Google Shape;2164;p38"/>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65" name="Google Shape;2165;p38"/>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66" name="Google Shape;2166;p38"/>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67" name="Google Shape;2167;p38"/>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68" name="Google Shape;2168;p38"/>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69" name="Google Shape;2169;p38"/>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70" name="Google Shape;2170;p38"/>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71" name="Google Shape;2171;p38"/>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72" name="Google Shape;2172;p38"/>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73" name="Google Shape;2173;p38"/>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74" name="Google Shape;2174;p38"/>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75" name="Google Shape;2175;p38"/>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76" name="Google Shape;2176;p38"/>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77" name="Google Shape;2177;p38"/>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78" name="Google Shape;2178;p38"/>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79" name="Google Shape;2179;p38"/>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pic>
        <p:nvPicPr>
          <p:cNvPr id="2180" name="Google Shape;2180;p38" descr="Không có mô tả."/>
          <p:cNvPicPr preferRelativeResize="0"/>
          <p:nvPr/>
        </p:nvPicPr>
        <p:blipFill rotWithShape="1">
          <a:blip r:embed="rId2">
            <a:alphaModFix/>
          </a:blip>
          <a:srcRect/>
          <a:stretch/>
        </p:blipFill>
        <p:spPr>
          <a:xfrm>
            <a:off x="739013" y="438261"/>
            <a:ext cx="2330549" cy="887829"/>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22_Title and Content">
  <p:cSld name="22_Title and Content">
    <p:bg>
      <p:bgPr>
        <a:solidFill>
          <a:srgbClr val="002060"/>
        </a:solidFill>
        <a:effectLst/>
      </p:bgPr>
    </p:bg>
    <p:spTree>
      <p:nvGrpSpPr>
        <p:cNvPr id="1" name="Shape 2181"/>
        <p:cNvGrpSpPr/>
        <p:nvPr/>
      </p:nvGrpSpPr>
      <p:grpSpPr>
        <a:xfrm>
          <a:off x="0" y="0"/>
          <a:ext cx="0" cy="0"/>
          <a:chOff x="0" y="0"/>
          <a:chExt cx="0" cy="0"/>
        </a:xfrm>
      </p:grpSpPr>
      <p:grpSp>
        <p:nvGrpSpPr>
          <p:cNvPr id="2182" name="Google Shape;2182;p39"/>
          <p:cNvGrpSpPr/>
          <p:nvPr/>
        </p:nvGrpSpPr>
        <p:grpSpPr>
          <a:xfrm>
            <a:off x="395894" y="219519"/>
            <a:ext cx="11613234" cy="6240131"/>
            <a:chOff x="395894" y="219519"/>
            <a:chExt cx="8518865" cy="4788281"/>
          </a:xfrm>
        </p:grpSpPr>
        <p:sp>
          <p:nvSpPr>
            <p:cNvPr id="2183" name="Google Shape;2183;p39"/>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184" name="Google Shape;2184;p39"/>
            <p:cNvGrpSpPr/>
            <p:nvPr/>
          </p:nvGrpSpPr>
          <p:grpSpPr>
            <a:xfrm>
              <a:off x="8341543" y="2282008"/>
              <a:ext cx="569676" cy="380612"/>
              <a:chOff x="8341543" y="2282008"/>
              <a:chExt cx="569676" cy="380612"/>
            </a:xfrm>
          </p:grpSpPr>
          <p:sp>
            <p:nvSpPr>
              <p:cNvPr id="2185" name="Google Shape;2185;p3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86" name="Google Shape;2186;p3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187" name="Google Shape;2187;p39"/>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188" name="Google Shape;2188;p39"/>
            <p:cNvGrpSpPr/>
            <p:nvPr/>
          </p:nvGrpSpPr>
          <p:grpSpPr>
            <a:xfrm>
              <a:off x="8341543" y="1721094"/>
              <a:ext cx="569676" cy="380612"/>
              <a:chOff x="8341543" y="1721094"/>
              <a:chExt cx="569676" cy="380612"/>
            </a:xfrm>
          </p:grpSpPr>
          <p:sp>
            <p:nvSpPr>
              <p:cNvPr id="2189" name="Google Shape;2189;p39"/>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90" name="Google Shape;2190;p39"/>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191" name="Google Shape;2191;p39"/>
            <p:cNvGrpSpPr/>
            <p:nvPr/>
          </p:nvGrpSpPr>
          <p:grpSpPr>
            <a:xfrm>
              <a:off x="8346273" y="1183592"/>
              <a:ext cx="568486" cy="388014"/>
              <a:chOff x="8346273" y="1183592"/>
              <a:chExt cx="568486" cy="388014"/>
            </a:xfrm>
          </p:grpSpPr>
          <p:sp>
            <p:nvSpPr>
              <p:cNvPr id="2192" name="Google Shape;2192;p39"/>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93" name="Google Shape;2193;p39"/>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194" name="Google Shape;2194;p39"/>
            <p:cNvGrpSpPr/>
            <p:nvPr/>
          </p:nvGrpSpPr>
          <p:grpSpPr>
            <a:xfrm>
              <a:off x="8341543" y="606635"/>
              <a:ext cx="569676" cy="388014"/>
              <a:chOff x="8341543" y="606635"/>
              <a:chExt cx="569676" cy="388014"/>
            </a:xfrm>
          </p:grpSpPr>
          <p:sp>
            <p:nvSpPr>
              <p:cNvPr id="2195" name="Google Shape;2195;p39"/>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96" name="Google Shape;2196;p39"/>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197" name="Google Shape;2197;p39"/>
            <p:cNvGrpSpPr/>
            <p:nvPr/>
          </p:nvGrpSpPr>
          <p:grpSpPr>
            <a:xfrm>
              <a:off x="8341543" y="2842933"/>
              <a:ext cx="569676" cy="380612"/>
              <a:chOff x="8341543" y="2282008"/>
              <a:chExt cx="569676" cy="380612"/>
            </a:xfrm>
          </p:grpSpPr>
          <p:sp>
            <p:nvSpPr>
              <p:cNvPr id="2198" name="Google Shape;2198;p3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99" name="Google Shape;2199;p3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200" name="Google Shape;2200;p39"/>
            <p:cNvGrpSpPr/>
            <p:nvPr/>
          </p:nvGrpSpPr>
          <p:grpSpPr>
            <a:xfrm>
              <a:off x="8341543" y="3403858"/>
              <a:ext cx="569676" cy="380612"/>
              <a:chOff x="8341543" y="2282008"/>
              <a:chExt cx="569676" cy="380612"/>
            </a:xfrm>
          </p:grpSpPr>
          <p:sp>
            <p:nvSpPr>
              <p:cNvPr id="2201" name="Google Shape;2201;p3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02" name="Google Shape;2202;p3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203" name="Google Shape;2203;p39"/>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04" name="Google Shape;2204;p39"/>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205" name="Google Shape;2205;p39"/>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06" name="Google Shape;2206;p39"/>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07" name="Google Shape;2207;p39"/>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08" name="Google Shape;2208;p39"/>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09" name="Google Shape;2209;p39"/>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10" name="Google Shape;2210;p39"/>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11" name="Google Shape;2211;p39"/>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12" name="Google Shape;2212;p39"/>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13" name="Google Shape;2213;p39"/>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14" name="Google Shape;2214;p39"/>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15" name="Google Shape;2215;p39"/>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16" name="Google Shape;2216;p39"/>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17" name="Google Shape;2217;p39"/>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18" name="Google Shape;2218;p39"/>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19" name="Google Shape;2219;p39"/>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20" name="Google Shape;2220;p39"/>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21" name="Google Shape;2221;p39"/>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22" name="Google Shape;2222;p39"/>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23" name="Google Shape;2223;p39"/>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24" name="Google Shape;2224;p39"/>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25" name="Google Shape;2225;p39"/>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26" name="Google Shape;2226;p39"/>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27" name="Google Shape;2227;p39"/>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28" name="Google Shape;2228;p39"/>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29" name="Google Shape;2229;p39"/>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30" name="Google Shape;2230;p39"/>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31" name="Google Shape;2231;p39"/>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32" name="Google Shape;2232;p39"/>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33" name="Google Shape;2233;p39"/>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34" name="Google Shape;2234;p39"/>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35" name="Google Shape;2235;p39"/>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36" name="Google Shape;2236;p39"/>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37" name="Google Shape;2237;p39"/>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38" name="Google Shape;2238;p39"/>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39" name="Google Shape;2239;p39"/>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40" name="Google Shape;2240;p39"/>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41" name="Google Shape;2241;p39"/>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42" name="Google Shape;2242;p39"/>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43" name="Google Shape;2243;p39"/>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44" name="Google Shape;2244;p39"/>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45" name="Google Shape;2245;p39"/>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46" name="Google Shape;2246;p39"/>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47" name="Google Shape;2247;p39"/>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48" name="Google Shape;2248;p39"/>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49" name="Google Shape;2249;p39"/>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pic>
        <p:nvPicPr>
          <p:cNvPr id="2250" name="Google Shape;2250;p39"/>
          <p:cNvPicPr preferRelativeResize="0"/>
          <p:nvPr/>
        </p:nvPicPr>
        <p:blipFill rotWithShape="1">
          <a:blip r:embed="rId2">
            <a:alphaModFix/>
          </a:blip>
          <a:srcRect/>
          <a:stretch/>
        </p:blipFill>
        <p:spPr>
          <a:xfrm>
            <a:off x="785396" y="357971"/>
            <a:ext cx="2325467" cy="1162735"/>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20_Title and Content">
  <p:cSld name="20_Title and Content">
    <p:bg>
      <p:bgPr>
        <a:solidFill>
          <a:srgbClr val="002060"/>
        </a:solidFill>
        <a:effectLst/>
      </p:bgPr>
    </p:bg>
    <p:spTree>
      <p:nvGrpSpPr>
        <p:cNvPr id="1" name="Shape 2251"/>
        <p:cNvGrpSpPr/>
        <p:nvPr/>
      </p:nvGrpSpPr>
      <p:grpSpPr>
        <a:xfrm>
          <a:off x="0" y="0"/>
          <a:ext cx="0" cy="0"/>
          <a:chOff x="0" y="0"/>
          <a:chExt cx="0" cy="0"/>
        </a:xfrm>
      </p:grpSpPr>
      <p:grpSp>
        <p:nvGrpSpPr>
          <p:cNvPr id="2252" name="Google Shape;2252;p40"/>
          <p:cNvGrpSpPr/>
          <p:nvPr/>
        </p:nvGrpSpPr>
        <p:grpSpPr>
          <a:xfrm>
            <a:off x="395894" y="219519"/>
            <a:ext cx="11613234" cy="6240131"/>
            <a:chOff x="395894" y="219519"/>
            <a:chExt cx="8518865" cy="4788281"/>
          </a:xfrm>
        </p:grpSpPr>
        <p:sp>
          <p:nvSpPr>
            <p:cNvPr id="2253" name="Google Shape;2253;p40"/>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254" name="Google Shape;2254;p40"/>
            <p:cNvGrpSpPr/>
            <p:nvPr/>
          </p:nvGrpSpPr>
          <p:grpSpPr>
            <a:xfrm>
              <a:off x="8341543" y="2282008"/>
              <a:ext cx="569676" cy="380612"/>
              <a:chOff x="8341543" y="2282008"/>
              <a:chExt cx="569676" cy="380612"/>
            </a:xfrm>
          </p:grpSpPr>
          <p:sp>
            <p:nvSpPr>
              <p:cNvPr id="2255" name="Google Shape;2255;p40"/>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56" name="Google Shape;2256;p40"/>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257" name="Google Shape;2257;p40"/>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258" name="Google Shape;2258;p40"/>
            <p:cNvGrpSpPr/>
            <p:nvPr/>
          </p:nvGrpSpPr>
          <p:grpSpPr>
            <a:xfrm>
              <a:off x="8341543" y="1721094"/>
              <a:ext cx="569676" cy="380612"/>
              <a:chOff x="8341543" y="1721094"/>
              <a:chExt cx="569676" cy="380612"/>
            </a:xfrm>
          </p:grpSpPr>
          <p:sp>
            <p:nvSpPr>
              <p:cNvPr id="2259" name="Google Shape;2259;p40"/>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60" name="Google Shape;2260;p40"/>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261" name="Google Shape;2261;p40"/>
            <p:cNvGrpSpPr/>
            <p:nvPr/>
          </p:nvGrpSpPr>
          <p:grpSpPr>
            <a:xfrm>
              <a:off x="8346273" y="1183592"/>
              <a:ext cx="568486" cy="388014"/>
              <a:chOff x="8346273" y="1183592"/>
              <a:chExt cx="568486" cy="388014"/>
            </a:xfrm>
          </p:grpSpPr>
          <p:sp>
            <p:nvSpPr>
              <p:cNvPr id="2262" name="Google Shape;2262;p40"/>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63" name="Google Shape;2263;p40"/>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264" name="Google Shape;2264;p40"/>
            <p:cNvGrpSpPr/>
            <p:nvPr/>
          </p:nvGrpSpPr>
          <p:grpSpPr>
            <a:xfrm>
              <a:off x="8341543" y="606635"/>
              <a:ext cx="569676" cy="388014"/>
              <a:chOff x="8341543" y="606635"/>
              <a:chExt cx="569676" cy="388014"/>
            </a:xfrm>
          </p:grpSpPr>
          <p:sp>
            <p:nvSpPr>
              <p:cNvPr id="2265" name="Google Shape;2265;p40"/>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66" name="Google Shape;2266;p40"/>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267" name="Google Shape;2267;p40"/>
            <p:cNvGrpSpPr/>
            <p:nvPr/>
          </p:nvGrpSpPr>
          <p:grpSpPr>
            <a:xfrm>
              <a:off x="8341543" y="2842933"/>
              <a:ext cx="569676" cy="380612"/>
              <a:chOff x="8341543" y="2282008"/>
              <a:chExt cx="569676" cy="380612"/>
            </a:xfrm>
          </p:grpSpPr>
          <p:sp>
            <p:nvSpPr>
              <p:cNvPr id="2268" name="Google Shape;2268;p40"/>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69" name="Google Shape;2269;p40"/>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270" name="Google Shape;2270;p40"/>
            <p:cNvGrpSpPr/>
            <p:nvPr/>
          </p:nvGrpSpPr>
          <p:grpSpPr>
            <a:xfrm>
              <a:off x="8341543" y="3403858"/>
              <a:ext cx="569676" cy="380612"/>
              <a:chOff x="8341543" y="2282008"/>
              <a:chExt cx="569676" cy="380612"/>
            </a:xfrm>
          </p:grpSpPr>
          <p:sp>
            <p:nvSpPr>
              <p:cNvPr id="2271" name="Google Shape;2271;p40"/>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72" name="Google Shape;2272;p40"/>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273" name="Google Shape;2273;p40"/>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74" name="Google Shape;2274;p40"/>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275" name="Google Shape;2275;p40"/>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76" name="Google Shape;2276;p40"/>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77" name="Google Shape;2277;p40"/>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78" name="Google Shape;2278;p40"/>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79" name="Google Shape;2279;p40"/>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80" name="Google Shape;2280;p40"/>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81" name="Google Shape;2281;p40"/>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82" name="Google Shape;2282;p40"/>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83" name="Google Shape;2283;p40"/>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84" name="Google Shape;2284;p40"/>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85" name="Google Shape;2285;p40"/>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86" name="Google Shape;2286;p40"/>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87" name="Google Shape;2287;p40"/>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88" name="Google Shape;2288;p40"/>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89" name="Google Shape;2289;p40"/>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90" name="Google Shape;2290;p40"/>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91" name="Google Shape;2291;p40"/>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92" name="Google Shape;2292;p40"/>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93" name="Google Shape;2293;p40"/>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94" name="Google Shape;2294;p40"/>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95" name="Google Shape;2295;p40"/>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96" name="Google Shape;2296;p40"/>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97" name="Google Shape;2297;p40"/>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98" name="Google Shape;2298;p40"/>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99" name="Google Shape;2299;p40"/>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00" name="Google Shape;2300;p40"/>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01" name="Google Shape;2301;p40"/>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02" name="Google Shape;2302;p40"/>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03" name="Google Shape;2303;p40"/>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04" name="Google Shape;2304;p40"/>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05" name="Google Shape;2305;p40"/>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06" name="Google Shape;2306;p40"/>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07" name="Google Shape;2307;p40"/>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08" name="Google Shape;2308;p40"/>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09" name="Google Shape;2309;p40"/>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10" name="Google Shape;2310;p40"/>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11" name="Google Shape;2311;p40"/>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12" name="Google Shape;2312;p40"/>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13" name="Google Shape;2313;p40"/>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14" name="Google Shape;2314;p40"/>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15" name="Google Shape;2315;p40"/>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16" name="Google Shape;2316;p40"/>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17" name="Google Shape;2317;p40"/>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18" name="Google Shape;2318;p40"/>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19" name="Google Shape;2319;p40"/>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10_Title and Content">
  <p:cSld name="10_Title and Content">
    <p:bg>
      <p:bgPr>
        <a:solidFill>
          <a:srgbClr val="4F6128"/>
        </a:solidFill>
        <a:effectLst/>
      </p:bgPr>
    </p:bg>
    <p:spTree>
      <p:nvGrpSpPr>
        <p:cNvPr id="1" name="Shape 2320"/>
        <p:cNvGrpSpPr/>
        <p:nvPr/>
      </p:nvGrpSpPr>
      <p:grpSpPr>
        <a:xfrm>
          <a:off x="0" y="0"/>
          <a:ext cx="0" cy="0"/>
          <a:chOff x="0" y="0"/>
          <a:chExt cx="0" cy="0"/>
        </a:xfrm>
      </p:grpSpPr>
      <p:grpSp>
        <p:nvGrpSpPr>
          <p:cNvPr id="2321" name="Google Shape;2321;p41"/>
          <p:cNvGrpSpPr/>
          <p:nvPr/>
        </p:nvGrpSpPr>
        <p:grpSpPr>
          <a:xfrm>
            <a:off x="395894" y="219519"/>
            <a:ext cx="11613234" cy="6240131"/>
            <a:chOff x="395894" y="219519"/>
            <a:chExt cx="8518865" cy="4788281"/>
          </a:xfrm>
        </p:grpSpPr>
        <p:sp>
          <p:nvSpPr>
            <p:cNvPr id="2322" name="Google Shape;2322;p41"/>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E36C0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323" name="Google Shape;2323;p41"/>
            <p:cNvGrpSpPr/>
            <p:nvPr/>
          </p:nvGrpSpPr>
          <p:grpSpPr>
            <a:xfrm>
              <a:off x="8341543" y="2282008"/>
              <a:ext cx="569676" cy="380612"/>
              <a:chOff x="8341543" y="2282008"/>
              <a:chExt cx="569676" cy="380612"/>
            </a:xfrm>
          </p:grpSpPr>
          <p:sp>
            <p:nvSpPr>
              <p:cNvPr id="2324" name="Google Shape;2324;p41"/>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25" name="Google Shape;2325;p41"/>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326" name="Google Shape;2326;p41"/>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327" name="Google Shape;2327;p41"/>
            <p:cNvGrpSpPr/>
            <p:nvPr/>
          </p:nvGrpSpPr>
          <p:grpSpPr>
            <a:xfrm>
              <a:off x="8341543" y="1721094"/>
              <a:ext cx="569676" cy="380612"/>
              <a:chOff x="8341543" y="1721094"/>
              <a:chExt cx="569676" cy="380612"/>
            </a:xfrm>
          </p:grpSpPr>
          <p:sp>
            <p:nvSpPr>
              <p:cNvPr id="2328" name="Google Shape;2328;p41"/>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29" name="Google Shape;2329;p41"/>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330" name="Google Shape;2330;p41"/>
            <p:cNvGrpSpPr/>
            <p:nvPr/>
          </p:nvGrpSpPr>
          <p:grpSpPr>
            <a:xfrm>
              <a:off x="8346273" y="1183592"/>
              <a:ext cx="568486" cy="388014"/>
              <a:chOff x="8346273" y="1183592"/>
              <a:chExt cx="568486" cy="388014"/>
            </a:xfrm>
          </p:grpSpPr>
          <p:sp>
            <p:nvSpPr>
              <p:cNvPr id="2331" name="Google Shape;2331;p41"/>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32" name="Google Shape;2332;p41"/>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333" name="Google Shape;2333;p41"/>
            <p:cNvGrpSpPr/>
            <p:nvPr/>
          </p:nvGrpSpPr>
          <p:grpSpPr>
            <a:xfrm>
              <a:off x="8341543" y="606635"/>
              <a:ext cx="569676" cy="388014"/>
              <a:chOff x="8341543" y="606635"/>
              <a:chExt cx="569676" cy="388014"/>
            </a:xfrm>
          </p:grpSpPr>
          <p:sp>
            <p:nvSpPr>
              <p:cNvPr id="2334" name="Google Shape;2334;p41"/>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35" name="Google Shape;2335;p41"/>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336" name="Google Shape;2336;p41"/>
            <p:cNvGrpSpPr/>
            <p:nvPr/>
          </p:nvGrpSpPr>
          <p:grpSpPr>
            <a:xfrm>
              <a:off x="8341543" y="2842933"/>
              <a:ext cx="569676" cy="380612"/>
              <a:chOff x="8341543" y="2282008"/>
              <a:chExt cx="569676" cy="380612"/>
            </a:xfrm>
          </p:grpSpPr>
          <p:sp>
            <p:nvSpPr>
              <p:cNvPr id="2337" name="Google Shape;2337;p41"/>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38" name="Google Shape;2338;p41"/>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339" name="Google Shape;2339;p41"/>
            <p:cNvGrpSpPr/>
            <p:nvPr/>
          </p:nvGrpSpPr>
          <p:grpSpPr>
            <a:xfrm>
              <a:off x="8341543" y="3403858"/>
              <a:ext cx="569676" cy="380612"/>
              <a:chOff x="8341543" y="2282008"/>
              <a:chExt cx="569676" cy="380612"/>
            </a:xfrm>
          </p:grpSpPr>
          <p:sp>
            <p:nvSpPr>
              <p:cNvPr id="2340" name="Google Shape;2340;p41"/>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41" name="Google Shape;2341;p41"/>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342" name="Google Shape;2342;p41"/>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43" name="Google Shape;2343;p41"/>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344" name="Google Shape;2344;p41"/>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45" name="Google Shape;2345;p41"/>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46" name="Google Shape;2346;p41"/>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47" name="Google Shape;2347;p41"/>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48" name="Google Shape;2348;p41"/>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49" name="Google Shape;2349;p41"/>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50" name="Google Shape;2350;p41"/>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51" name="Google Shape;2351;p41"/>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52" name="Google Shape;2352;p41"/>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53" name="Google Shape;2353;p41"/>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54" name="Google Shape;2354;p41"/>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55" name="Google Shape;2355;p41"/>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56" name="Google Shape;2356;p41"/>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57" name="Google Shape;2357;p41"/>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58" name="Google Shape;2358;p41"/>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59" name="Google Shape;2359;p41"/>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60" name="Google Shape;2360;p41"/>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61" name="Google Shape;2361;p41"/>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62" name="Google Shape;2362;p41"/>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63" name="Google Shape;2363;p41"/>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64" name="Google Shape;2364;p41"/>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65" name="Google Shape;2365;p41"/>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66" name="Google Shape;2366;p41"/>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67" name="Google Shape;2367;p41"/>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68" name="Google Shape;2368;p41"/>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69" name="Google Shape;2369;p41"/>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70" name="Google Shape;2370;p41"/>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71" name="Google Shape;2371;p41"/>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72" name="Google Shape;2372;p41"/>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73" name="Google Shape;2373;p41"/>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74" name="Google Shape;2374;p41"/>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75" name="Google Shape;2375;p41"/>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76" name="Google Shape;2376;p41"/>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77" name="Google Shape;2377;p41"/>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78" name="Google Shape;2378;p41"/>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79" name="Google Shape;2379;p41"/>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80" name="Google Shape;2380;p41"/>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81" name="Google Shape;2381;p41"/>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82" name="Google Shape;2382;p41"/>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83" name="Google Shape;2383;p41"/>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84" name="Google Shape;2384;p41"/>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85" name="Google Shape;2385;p41"/>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86" name="Google Shape;2386;p41"/>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87" name="Google Shape;2387;p41"/>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88" name="Google Shape;2388;p41"/>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389" name="Google Shape;2389;p41"/>
          <p:cNvGrpSpPr/>
          <p:nvPr/>
        </p:nvGrpSpPr>
        <p:grpSpPr>
          <a:xfrm>
            <a:off x="1030175" y="1581350"/>
            <a:ext cx="444275" cy="398525"/>
            <a:chOff x="2495125" y="2142250"/>
            <a:chExt cx="444275" cy="398525"/>
          </a:xfrm>
        </p:grpSpPr>
        <p:sp>
          <p:nvSpPr>
            <p:cNvPr id="2390" name="Google Shape;2390;p41"/>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91" name="Google Shape;2391;p41"/>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392" name="Google Shape;2392;p41"/>
          <p:cNvGrpSpPr/>
          <p:nvPr/>
        </p:nvGrpSpPr>
        <p:grpSpPr>
          <a:xfrm>
            <a:off x="10561107" y="5038641"/>
            <a:ext cx="291375" cy="281375"/>
            <a:chOff x="3243875" y="2372825"/>
            <a:chExt cx="291375" cy="281375"/>
          </a:xfrm>
        </p:grpSpPr>
        <p:sp>
          <p:nvSpPr>
            <p:cNvPr id="2393" name="Google Shape;2393;p41"/>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94" name="Google Shape;2394;p41"/>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95" name="Google Shape;2395;p41"/>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96" name="Google Shape;2396;p41"/>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97" name="Google Shape;2397;p41"/>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98" name="Google Shape;2398;p41"/>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99" name="Google Shape;2399;p41"/>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00" name="Google Shape;2400;p41"/>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01" name="Google Shape;2401;p41"/>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02" name="Google Shape;2402;p41"/>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403" name="Google Shape;2403;p41"/>
          <p:cNvGrpSpPr/>
          <p:nvPr/>
        </p:nvGrpSpPr>
        <p:grpSpPr>
          <a:xfrm>
            <a:off x="10778557" y="714860"/>
            <a:ext cx="166675" cy="168575"/>
            <a:chOff x="4954425" y="2036375"/>
            <a:chExt cx="166675" cy="168575"/>
          </a:xfrm>
        </p:grpSpPr>
        <p:sp>
          <p:nvSpPr>
            <p:cNvPr id="2404" name="Google Shape;2404;p41"/>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05" name="Google Shape;2405;p41"/>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406" name="Google Shape;2406;p41"/>
          <p:cNvSpPr/>
          <p:nvPr/>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07" name="Google Shape;2407;p41"/>
          <p:cNvSpPr/>
          <p:nvPr/>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408" name="Google Shape;2408;p41"/>
          <p:cNvGrpSpPr/>
          <p:nvPr/>
        </p:nvGrpSpPr>
        <p:grpSpPr>
          <a:xfrm>
            <a:off x="1274794" y="5541495"/>
            <a:ext cx="166675" cy="168575"/>
            <a:chOff x="4954425" y="2036375"/>
            <a:chExt cx="166675" cy="168575"/>
          </a:xfrm>
        </p:grpSpPr>
        <p:sp>
          <p:nvSpPr>
            <p:cNvPr id="2409" name="Google Shape;2409;p41"/>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10" name="Google Shape;2410;p41"/>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411" name="Google Shape;2411;p41"/>
          <p:cNvSpPr/>
          <p:nvPr/>
        </p:nvSpPr>
        <p:spPr>
          <a:xfrm rot="126755">
            <a:off x="3091462" y="1090110"/>
            <a:ext cx="5550035" cy="4730758"/>
          </a:xfrm>
          <a:prstGeom prst="rect">
            <a:avLst/>
          </a:prstGeom>
          <a:solidFill>
            <a:srgbClr val="B2CB7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2412" name="Google Shape;2412;p41"/>
          <p:cNvSpPr/>
          <p:nvPr/>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8064A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2413" name="Google Shape;2413;p41"/>
          <p:cNvSpPr/>
          <p:nvPr/>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F3575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grpSp>
        <p:nvGrpSpPr>
          <p:cNvPr id="2414" name="Google Shape;2414;p41"/>
          <p:cNvGrpSpPr/>
          <p:nvPr/>
        </p:nvGrpSpPr>
        <p:grpSpPr>
          <a:xfrm>
            <a:off x="2204474" y="3950454"/>
            <a:ext cx="1973864" cy="2020086"/>
            <a:chOff x="2718975" y="493050"/>
            <a:chExt cx="2013175" cy="2066600"/>
          </a:xfrm>
        </p:grpSpPr>
        <p:sp>
          <p:nvSpPr>
            <p:cNvPr id="2415" name="Google Shape;2415;p41"/>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16" name="Google Shape;2416;p41"/>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17" name="Google Shape;2417;p41"/>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18" name="Google Shape;2418;p41"/>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19" name="Google Shape;2419;p41"/>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20" name="Google Shape;2420;p41"/>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21" name="Google Shape;2421;p41"/>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22" name="Google Shape;2422;p41"/>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23" name="Google Shape;2423;p41"/>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24" name="Google Shape;2424;p41"/>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25" name="Google Shape;2425;p41"/>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26" name="Google Shape;2426;p41"/>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27" name="Google Shape;2427;p41"/>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28" name="Google Shape;2428;p41"/>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29" name="Google Shape;2429;p41"/>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30" name="Google Shape;2430;p41"/>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31" name="Google Shape;2431;p41"/>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32" name="Google Shape;2432;p41"/>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33" name="Google Shape;2433;p41"/>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34" name="Google Shape;2434;p41"/>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35" name="Google Shape;2435;p41"/>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36" name="Google Shape;2436;p41"/>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37" name="Google Shape;2437;p41"/>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38" name="Google Shape;2438;p41"/>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39" name="Google Shape;2439;p41"/>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40" name="Google Shape;2440;p41"/>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41" name="Google Shape;2441;p41"/>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42" name="Google Shape;2442;p41"/>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43" name="Google Shape;2443;p41"/>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44" name="Google Shape;2444;p41"/>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45" name="Google Shape;2445;p41"/>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46" name="Google Shape;2446;p41"/>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47" name="Google Shape;2447;p41"/>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48" name="Google Shape;2448;p41"/>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49" name="Google Shape;2449;p41"/>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50" name="Google Shape;2450;p41"/>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51" name="Google Shape;2451;p41"/>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52" name="Google Shape;2452;p41"/>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53" name="Google Shape;2453;p41"/>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54" name="Google Shape;2454;p41"/>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55" name="Google Shape;2455;p41"/>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56" name="Google Shape;2456;p41"/>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57" name="Google Shape;2457;p41"/>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58" name="Google Shape;2458;p41"/>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59" name="Google Shape;2459;p41"/>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60" name="Google Shape;2460;p41"/>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61" name="Google Shape;2461;p41"/>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62" name="Google Shape;2462;p41"/>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63" name="Google Shape;2463;p41"/>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64" name="Google Shape;2464;p41"/>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65" name="Google Shape;2465;p41"/>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66" name="Google Shape;2466;p41"/>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67" name="Google Shape;2467;p41"/>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68" name="Google Shape;2468;p41"/>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69" name="Google Shape;2469;p41"/>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70" name="Google Shape;2470;p41"/>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71" name="Google Shape;2471;p41"/>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72" name="Google Shape;2472;p41"/>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73" name="Google Shape;2473;p41"/>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74" name="Google Shape;2474;p41"/>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75" name="Google Shape;2475;p41"/>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76" name="Google Shape;2476;p41"/>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77" name="Google Shape;2477;p41"/>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478" name="Google Shape;2478;p41"/>
          <p:cNvSpPr txBox="1"/>
          <p:nvPr/>
        </p:nvSpPr>
        <p:spPr>
          <a:xfrm>
            <a:off x="3642720" y="1503378"/>
            <a:ext cx="4728208" cy="36317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500">
                <a:solidFill>
                  <a:srgbClr val="FABF8E"/>
                </a:solidFill>
                <a:latin typeface="Cookie"/>
                <a:ea typeface="Cookie"/>
                <a:cs typeface="Cookie"/>
                <a:sym typeface="Cookie"/>
              </a:rPr>
              <a:t>TRÒ CHƠI</a:t>
            </a:r>
            <a:endParaRPr sz="11500">
              <a:solidFill>
                <a:srgbClr val="FABF8E"/>
              </a:solidFill>
              <a:latin typeface="Cookie"/>
              <a:ea typeface="Cookie"/>
              <a:cs typeface="Cookie"/>
              <a:sym typeface="Cookie"/>
            </a:endParaRPr>
          </a:p>
        </p:txBody>
      </p:sp>
      <p:grpSp>
        <p:nvGrpSpPr>
          <p:cNvPr id="2479" name="Google Shape;2479;p41"/>
          <p:cNvGrpSpPr/>
          <p:nvPr/>
        </p:nvGrpSpPr>
        <p:grpSpPr>
          <a:xfrm flipH="1">
            <a:off x="7919467" y="3656003"/>
            <a:ext cx="1245605" cy="2486166"/>
            <a:chOff x="961250" y="234750"/>
            <a:chExt cx="1222525" cy="2320700"/>
          </a:xfrm>
        </p:grpSpPr>
        <p:sp>
          <p:nvSpPr>
            <p:cNvPr id="2480" name="Google Shape;2480;p41"/>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81" name="Google Shape;2481;p41"/>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82" name="Google Shape;2482;p41"/>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83" name="Google Shape;2483;p41"/>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84" name="Google Shape;2484;p41"/>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85" name="Google Shape;2485;p41"/>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86" name="Google Shape;2486;p41"/>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87" name="Google Shape;2487;p41"/>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88" name="Google Shape;2488;p41"/>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89" name="Google Shape;2489;p41"/>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90" name="Google Shape;2490;p41"/>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91" name="Google Shape;2491;p41"/>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92" name="Google Shape;2492;p41"/>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93" name="Google Shape;2493;p41"/>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94" name="Google Shape;2494;p41"/>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95" name="Google Shape;2495;p41"/>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96" name="Google Shape;2496;p41"/>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97" name="Google Shape;2497;p41"/>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98" name="Google Shape;2498;p41"/>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99" name="Google Shape;2499;p41"/>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00" name="Google Shape;2500;p41"/>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01" name="Google Shape;2501;p41"/>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02" name="Google Shape;2502;p41"/>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03" name="Google Shape;2503;p41"/>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04" name="Google Shape;2504;p41"/>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05" name="Google Shape;2505;p41"/>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06" name="Google Shape;2506;p41"/>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07" name="Google Shape;2507;p41"/>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08" name="Google Shape;2508;p41"/>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09" name="Google Shape;2509;p41"/>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10" name="Google Shape;2510;p41"/>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11" name="Google Shape;2511;p41"/>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12" name="Google Shape;2512;p41"/>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13" name="Google Shape;2513;p41"/>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14" name="Google Shape;2514;p41"/>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15" name="Google Shape;2515;p41"/>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16" name="Google Shape;2516;p41"/>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17" name="Google Shape;2517;p41"/>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18" name="Google Shape;2518;p41"/>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19" name="Google Shape;2519;p41"/>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20" name="Google Shape;2520;p41"/>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411"/>
                                        </p:tgtEl>
                                        <p:attrNameLst>
                                          <p:attrName>style.visibility</p:attrName>
                                        </p:attrNameLst>
                                      </p:cBhvr>
                                      <p:to>
                                        <p:strVal val="visible"/>
                                      </p:to>
                                    </p:set>
                                    <p:animEffect transition="in" filter="fade">
                                      <p:cBhvr>
                                        <p:cTn id="7" dur="500"/>
                                        <p:tgtEl>
                                          <p:spTgt spid="2411"/>
                                        </p:tgtEl>
                                      </p:cBhvr>
                                    </p:animEffect>
                                  </p:childTnLst>
                                </p:cTn>
                              </p:par>
                              <p:par>
                                <p:cTn id="8" presetID="10" presetClass="entr" presetSubtype="0" fill="hold" nodeType="withEffect">
                                  <p:stCondLst>
                                    <p:cond delay="0"/>
                                  </p:stCondLst>
                                  <p:childTnLst>
                                    <p:set>
                                      <p:cBhvr>
                                        <p:cTn id="9" dur="1" fill="hold">
                                          <p:stCondLst>
                                            <p:cond delay="0"/>
                                          </p:stCondLst>
                                        </p:cTn>
                                        <p:tgtEl>
                                          <p:spTgt spid="2412"/>
                                        </p:tgtEl>
                                        <p:attrNameLst>
                                          <p:attrName>style.visibility</p:attrName>
                                        </p:attrNameLst>
                                      </p:cBhvr>
                                      <p:to>
                                        <p:strVal val="visible"/>
                                      </p:to>
                                    </p:set>
                                    <p:animEffect transition="in" filter="fade">
                                      <p:cBhvr>
                                        <p:cTn id="10" dur="500"/>
                                        <p:tgtEl>
                                          <p:spTgt spid="2412"/>
                                        </p:tgtEl>
                                      </p:cBhvr>
                                    </p:animEffect>
                                  </p:childTnLst>
                                </p:cTn>
                              </p:par>
                              <p:par>
                                <p:cTn id="11" presetID="10" presetClass="entr" presetSubtype="0" fill="hold" nodeType="withEffect">
                                  <p:stCondLst>
                                    <p:cond delay="0"/>
                                  </p:stCondLst>
                                  <p:childTnLst>
                                    <p:set>
                                      <p:cBhvr>
                                        <p:cTn id="12" dur="1" fill="hold">
                                          <p:stCondLst>
                                            <p:cond delay="0"/>
                                          </p:stCondLst>
                                        </p:cTn>
                                        <p:tgtEl>
                                          <p:spTgt spid="2413"/>
                                        </p:tgtEl>
                                        <p:attrNameLst>
                                          <p:attrName>style.visibility</p:attrName>
                                        </p:attrNameLst>
                                      </p:cBhvr>
                                      <p:to>
                                        <p:strVal val="visible"/>
                                      </p:to>
                                    </p:set>
                                    <p:animEffect transition="in" filter="fade">
                                      <p:cBhvr>
                                        <p:cTn id="13" dur="500"/>
                                        <p:tgtEl>
                                          <p:spTgt spid="2413"/>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2414"/>
                                        </p:tgtEl>
                                        <p:attrNameLst>
                                          <p:attrName>style.visibility</p:attrName>
                                        </p:attrNameLst>
                                      </p:cBhvr>
                                      <p:to>
                                        <p:strVal val="visible"/>
                                      </p:to>
                                    </p:set>
                                    <p:animEffect transition="in" filter="fade">
                                      <p:cBhvr>
                                        <p:cTn id="17" dur="1000"/>
                                        <p:tgtEl>
                                          <p:spTgt spid="2414"/>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2478"/>
                                        </p:tgtEl>
                                        <p:attrNameLst>
                                          <p:attrName>style.visibility</p:attrName>
                                        </p:attrNameLst>
                                      </p:cBhvr>
                                      <p:to>
                                        <p:strVal val="visible"/>
                                      </p:to>
                                    </p:set>
                                    <p:animEffect transition="in" filter="fade">
                                      <p:cBhvr>
                                        <p:cTn id="21" dur="500"/>
                                        <p:tgtEl>
                                          <p:spTgt spid="2478"/>
                                        </p:tgtEl>
                                      </p:cBhvr>
                                    </p:animEffect>
                                  </p:childTnLst>
                                </p:cTn>
                              </p:par>
                            </p:childTnLst>
                          </p:cTn>
                        </p:par>
                        <p:par>
                          <p:cTn id="22" fill="hold">
                            <p:stCondLst>
                              <p:cond delay="2000"/>
                            </p:stCondLst>
                            <p:childTnLst>
                              <p:par>
                                <p:cTn id="23" presetID="10" presetClass="entr" presetSubtype="0" fill="hold" nodeType="afterEffect">
                                  <p:stCondLst>
                                    <p:cond delay="0"/>
                                  </p:stCondLst>
                                  <p:childTnLst>
                                    <p:set>
                                      <p:cBhvr>
                                        <p:cTn id="24" dur="1" fill="hold">
                                          <p:stCondLst>
                                            <p:cond delay="0"/>
                                          </p:stCondLst>
                                        </p:cTn>
                                        <p:tgtEl>
                                          <p:spTgt spid="2479"/>
                                        </p:tgtEl>
                                        <p:attrNameLst>
                                          <p:attrName>style.visibility</p:attrName>
                                        </p:attrNameLst>
                                      </p:cBhvr>
                                      <p:to>
                                        <p:strVal val="visible"/>
                                      </p:to>
                                    </p:set>
                                    <p:animEffect transition="in" filter="fade">
                                      <p:cBhvr>
                                        <p:cTn id="25" dur="1000"/>
                                        <p:tgtEl>
                                          <p:spTgt spid="24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6_Title and Content">
  <p:cSld name="6_Title and Content">
    <p:bg>
      <p:bgPr>
        <a:solidFill>
          <a:srgbClr val="4F6128"/>
        </a:solidFill>
        <a:effectLst/>
      </p:bgPr>
    </p:bg>
    <p:spTree>
      <p:nvGrpSpPr>
        <p:cNvPr id="1" name="Shape 246"/>
        <p:cNvGrpSpPr/>
        <p:nvPr/>
      </p:nvGrpSpPr>
      <p:grpSpPr>
        <a:xfrm>
          <a:off x="0" y="0"/>
          <a:ext cx="0" cy="0"/>
          <a:chOff x="0" y="0"/>
          <a:chExt cx="0" cy="0"/>
        </a:xfrm>
      </p:grpSpPr>
      <p:grpSp>
        <p:nvGrpSpPr>
          <p:cNvPr id="247" name="Google Shape;247;p24"/>
          <p:cNvGrpSpPr/>
          <p:nvPr/>
        </p:nvGrpSpPr>
        <p:grpSpPr>
          <a:xfrm>
            <a:off x="395894" y="219519"/>
            <a:ext cx="11613234" cy="6240131"/>
            <a:chOff x="395894" y="219519"/>
            <a:chExt cx="8518865" cy="4788281"/>
          </a:xfrm>
        </p:grpSpPr>
        <p:sp>
          <p:nvSpPr>
            <p:cNvPr id="248" name="Google Shape;248;p2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E36C0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249" name="Google Shape;249;p24"/>
            <p:cNvGrpSpPr/>
            <p:nvPr/>
          </p:nvGrpSpPr>
          <p:grpSpPr>
            <a:xfrm>
              <a:off x="8341543" y="2282008"/>
              <a:ext cx="569676" cy="380612"/>
              <a:chOff x="8341543" y="2282008"/>
              <a:chExt cx="569676" cy="380612"/>
            </a:xfrm>
          </p:grpSpPr>
          <p:sp>
            <p:nvSpPr>
              <p:cNvPr id="250" name="Google Shape;250;p2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51" name="Google Shape;251;p2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252" name="Google Shape;252;p2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253" name="Google Shape;253;p24"/>
            <p:cNvGrpSpPr/>
            <p:nvPr/>
          </p:nvGrpSpPr>
          <p:grpSpPr>
            <a:xfrm>
              <a:off x="8341543" y="1721094"/>
              <a:ext cx="569676" cy="380612"/>
              <a:chOff x="8341543" y="1721094"/>
              <a:chExt cx="569676" cy="380612"/>
            </a:xfrm>
          </p:grpSpPr>
          <p:sp>
            <p:nvSpPr>
              <p:cNvPr id="254" name="Google Shape;254;p2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55" name="Google Shape;255;p2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256" name="Google Shape;256;p24"/>
            <p:cNvGrpSpPr/>
            <p:nvPr/>
          </p:nvGrpSpPr>
          <p:grpSpPr>
            <a:xfrm>
              <a:off x="8346273" y="1183592"/>
              <a:ext cx="568486" cy="388014"/>
              <a:chOff x="8346273" y="1183592"/>
              <a:chExt cx="568486" cy="388014"/>
            </a:xfrm>
          </p:grpSpPr>
          <p:sp>
            <p:nvSpPr>
              <p:cNvPr id="257" name="Google Shape;257;p2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58" name="Google Shape;258;p2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259" name="Google Shape;259;p24"/>
            <p:cNvGrpSpPr/>
            <p:nvPr/>
          </p:nvGrpSpPr>
          <p:grpSpPr>
            <a:xfrm>
              <a:off x="8341543" y="606635"/>
              <a:ext cx="569676" cy="388014"/>
              <a:chOff x="8341543" y="606635"/>
              <a:chExt cx="569676" cy="388014"/>
            </a:xfrm>
          </p:grpSpPr>
          <p:sp>
            <p:nvSpPr>
              <p:cNvPr id="260" name="Google Shape;260;p2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61" name="Google Shape;261;p2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262" name="Google Shape;262;p24"/>
            <p:cNvGrpSpPr/>
            <p:nvPr/>
          </p:nvGrpSpPr>
          <p:grpSpPr>
            <a:xfrm>
              <a:off x="8341543" y="2842933"/>
              <a:ext cx="569676" cy="380612"/>
              <a:chOff x="8341543" y="2282008"/>
              <a:chExt cx="569676" cy="380612"/>
            </a:xfrm>
          </p:grpSpPr>
          <p:sp>
            <p:nvSpPr>
              <p:cNvPr id="263" name="Google Shape;263;p2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64" name="Google Shape;264;p2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265" name="Google Shape;265;p24"/>
            <p:cNvGrpSpPr/>
            <p:nvPr/>
          </p:nvGrpSpPr>
          <p:grpSpPr>
            <a:xfrm>
              <a:off x="8341543" y="3403858"/>
              <a:ext cx="569676" cy="380612"/>
              <a:chOff x="8341543" y="2282008"/>
              <a:chExt cx="569676" cy="380612"/>
            </a:xfrm>
          </p:grpSpPr>
          <p:sp>
            <p:nvSpPr>
              <p:cNvPr id="266" name="Google Shape;266;p2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67" name="Google Shape;267;p2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268" name="Google Shape;268;p2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69" name="Google Shape;269;p2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270" name="Google Shape;270;p24"/>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1" name="Google Shape;271;p24"/>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2" name="Google Shape;272;p24"/>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3" name="Google Shape;273;p24"/>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4" name="Google Shape;274;p24"/>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5" name="Google Shape;275;p24"/>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6" name="Google Shape;276;p24"/>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7" name="Google Shape;277;p24"/>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8" name="Google Shape;278;p24"/>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9" name="Google Shape;279;p24"/>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0" name="Google Shape;280;p24"/>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1" name="Google Shape;281;p24"/>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2" name="Google Shape;282;p24"/>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3" name="Google Shape;283;p24"/>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4" name="Google Shape;284;p24"/>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5" name="Google Shape;285;p24"/>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6" name="Google Shape;286;p24"/>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7" name="Google Shape;287;p24"/>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8" name="Google Shape;288;p24"/>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9" name="Google Shape;289;p24"/>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0" name="Google Shape;290;p24"/>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1" name="Google Shape;291;p24"/>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2" name="Google Shape;292;p24"/>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3" name="Google Shape;293;p24"/>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4" name="Google Shape;294;p24"/>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5" name="Google Shape;295;p24"/>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6" name="Google Shape;296;p24"/>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7" name="Google Shape;297;p24"/>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8" name="Google Shape;298;p24"/>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9" name="Google Shape;299;p24"/>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0" name="Google Shape;300;p24"/>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1" name="Google Shape;301;p24"/>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2" name="Google Shape;302;p24"/>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3" name="Google Shape;303;p24"/>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4" name="Google Shape;304;p24"/>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5" name="Google Shape;305;p24"/>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6" name="Google Shape;306;p24"/>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7" name="Google Shape;307;p24"/>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8" name="Google Shape;308;p24"/>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9" name="Google Shape;309;p24"/>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10" name="Google Shape;310;p24"/>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11" name="Google Shape;311;p24"/>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12" name="Google Shape;312;p24"/>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13" name="Google Shape;313;p24"/>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14" name="Google Shape;314;p24"/>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15" name="Google Shape;315;p24"/>
          <p:cNvSpPr/>
          <p:nvPr/>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b="0" i="0" u="none" strike="noStrike" cap="none">
              <a:solidFill>
                <a:schemeClr val="dk1"/>
              </a:solidFill>
              <a:latin typeface="Arial"/>
              <a:ea typeface="Arial"/>
              <a:cs typeface="Arial"/>
              <a:sym typeface="Arial"/>
            </a:endParaRPr>
          </a:p>
        </p:txBody>
      </p:sp>
      <p:sp>
        <p:nvSpPr>
          <p:cNvPr id="316" name="Google Shape;316;p24"/>
          <p:cNvSpPr/>
          <p:nvPr/>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b="0" i="0" u="none" strike="noStrike" cap="none">
              <a:solidFill>
                <a:schemeClr val="dk1"/>
              </a:solidFill>
              <a:latin typeface="Arial"/>
              <a:ea typeface="Arial"/>
              <a:cs typeface="Arial"/>
              <a:sym typeface="Arial"/>
            </a:endParaRPr>
          </a:p>
        </p:txBody>
      </p:sp>
      <p:sp>
        <p:nvSpPr>
          <p:cNvPr id="317" name="Google Shape;317;p24"/>
          <p:cNvSpPr/>
          <p:nvPr/>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b="0" i="0" u="none" strike="noStrike" cap="none">
              <a:solidFill>
                <a:schemeClr val="dk1"/>
              </a:solidFill>
              <a:latin typeface="Arial"/>
              <a:ea typeface="Arial"/>
              <a:cs typeface="Arial"/>
              <a:sym typeface="Arial"/>
            </a:endParaRPr>
          </a:p>
        </p:txBody>
      </p:sp>
      <p:grpSp>
        <p:nvGrpSpPr>
          <p:cNvPr id="318" name="Google Shape;318;p24"/>
          <p:cNvGrpSpPr/>
          <p:nvPr/>
        </p:nvGrpSpPr>
        <p:grpSpPr>
          <a:xfrm>
            <a:off x="1030175" y="1581350"/>
            <a:ext cx="444275" cy="398525"/>
            <a:chOff x="2495125" y="2142250"/>
            <a:chExt cx="444275" cy="398525"/>
          </a:xfrm>
        </p:grpSpPr>
        <p:sp>
          <p:nvSpPr>
            <p:cNvPr id="319" name="Google Shape;319;p24"/>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20" name="Google Shape;320;p24"/>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321" name="Google Shape;321;p24"/>
          <p:cNvGrpSpPr/>
          <p:nvPr/>
        </p:nvGrpSpPr>
        <p:grpSpPr>
          <a:xfrm>
            <a:off x="10561107" y="5038641"/>
            <a:ext cx="291375" cy="281375"/>
            <a:chOff x="3243875" y="2372825"/>
            <a:chExt cx="291375" cy="281375"/>
          </a:xfrm>
        </p:grpSpPr>
        <p:sp>
          <p:nvSpPr>
            <p:cNvPr id="322" name="Google Shape;322;p24"/>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23" name="Google Shape;323;p24"/>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24" name="Google Shape;324;p24"/>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25" name="Google Shape;325;p24"/>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26" name="Google Shape;326;p24"/>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27" name="Google Shape;327;p24"/>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28" name="Google Shape;328;p24"/>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29" name="Google Shape;329;p24"/>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30" name="Google Shape;330;p24"/>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31" name="Google Shape;331;p24"/>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332" name="Google Shape;332;p24"/>
          <p:cNvGrpSpPr/>
          <p:nvPr/>
        </p:nvGrpSpPr>
        <p:grpSpPr>
          <a:xfrm>
            <a:off x="10778557" y="714860"/>
            <a:ext cx="166675" cy="168575"/>
            <a:chOff x="4954425" y="2036375"/>
            <a:chExt cx="166675" cy="168575"/>
          </a:xfrm>
        </p:grpSpPr>
        <p:sp>
          <p:nvSpPr>
            <p:cNvPr id="333" name="Google Shape;333;p24"/>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34" name="Google Shape;334;p24"/>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335" name="Google Shape;335;p24"/>
          <p:cNvSpPr/>
          <p:nvPr/>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36" name="Google Shape;336;p24"/>
          <p:cNvSpPr/>
          <p:nvPr/>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337" name="Google Shape;337;p24"/>
          <p:cNvGrpSpPr/>
          <p:nvPr/>
        </p:nvGrpSpPr>
        <p:grpSpPr>
          <a:xfrm>
            <a:off x="1274794" y="5541495"/>
            <a:ext cx="166675" cy="168575"/>
            <a:chOff x="4954425" y="2036375"/>
            <a:chExt cx="166675" cy="168575"/>
          </a:xfrm>
        </p:grpSpPr>
        <p:sp>
          <p:nvSpPr>
            <p:cNvPr id="338" name="Google Shape;338;p24"/>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39" name="Google Shape;339;p24"/>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340" name="Google Shape;340;p24"/>
          <p:cNvGrpSpPr/>
          <p:nvPr/>
        </p:nvGrpSpPr>
        <p:grpSpPr>
          <a:xfrm>
            <a:off x="2548289" y="3588080"/>
            <a:ext cx="2599447" cy="2521829"/>
            <a:chOff x="5641385" y="2381306"/>
            <a:chExt cx="2599447" cy="2521829"/>
          </a:xfrm>
        </p:grpSpPr>
        <p:sp>
          <p:nvSpPr>
            <p:cNvPr id="341" name="Google Shape;341;p24"/>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342" name="Google Shape;342;p24"/>
            <p:cNvGrpSpPr/>
            <p:nvPr/>
          </p:nvGrpSpPr>
          <p:grpSpPr>
            <a:xfrm flipH="1">
              <a:off x="6793275" y="3690844"/>
              <a:ext cx="1447557" cy="1002468"/>
              <a:chOff x="4799733" y="3457797"/>
              <a:chExt cx="2301387" cy="1593766"/>
            </a:xfrm>
          </p:grpSpPr>
          <p:sp>
            <p:nvSpPr>
              <p:cNvPr id="343" name="Google Shape;343;p24"/>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44" name="Google Shape;344;p24"/>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45" name="Google Shape;345;p24"/>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46" name="Google Shape;346;p24"/>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47" name="Google Shape;347;p24"/>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48" name="Google Shape;348;p24"/>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49" name="Google Shape;349;p24"/>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0" name="Google Shape;350;p24"/>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1" name="Google Shape;351;p24"/>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2" name="Google Shape;352;p24"/>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3" name="Google Shape;353;p24"/>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4" name="Google Shape;354;p24"/>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5" name="Google Shape;355;p24"/>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6" name="Google Shape;356;p24"/>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7" name="Google Shape;357;p24"/>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8" name="Google Shape;358;p24"/>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9" name="Google Shape;359;p24"/>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60" name="Google Shape;360;p24"/>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61" name="Google Shape;361;p24"/>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62" name="Google Shape;362;p24"/>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63" name="Google Shape;363;p24"/>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64" name="Google Shape;364;p24"/>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65" name="Google Shape;365;p24"/>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66" name="Google Shape;366;p24"/>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67" name="Google Shape;367;p24"/>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68" name="Google Shape;368;p24"/>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69" name="Google Shape;369;p24"/>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0" name="Google Shape;370;p24"/>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1" name="Google Shape;371;p24"/>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2" name="Google Shape;372;p24"/>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3" name="Google Shape;373;p24"/>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4" name="Google Shape;374;p24"/>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5" name="Google Shape;375;p24"/>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6" name="Google Shape;376;p24"/>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7" name="Google Shape;377;p24"/>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8" name="Google Shape;378;p24"/>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9" name="Google Shape;379;p24"/>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0" name="Google Shape;380;p24"/>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1" name="Google Shape;381;p24"/>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2" name="Google Shape;382;p24"/>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3" name="Google Shape;383;p24"/>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4" name="Google Shape;384;p24"/>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5" name="Google Shape;385;p24"/>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6" name="Google Shape;386;p24"/>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7" name="Google Shape;387;p24"/>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8" name="Google Shape;388;p24"/>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9" name="Google Shape;389;p24"/>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0" name="Google Shape;390;p24"/>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1" name="Google Shape;391;p24"/>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2" name="Google Shape;392;p24"/>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3" name="Google Shape;393;p24"/>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4" name="Google Shape;394;p24"/>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5" name="Google Shape;395;p24"/>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6" name="Google Shape;396;p24"/>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7" name="Google Shape;397;p24"/>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8" name="Google Shape;398;p24"/>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399" name="Google Shape;399;p24"/>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0" name="Google Shape;400;p24"/>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1" name="Google Shape;401;p24"/>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2" name="Google Shape;402;p24"/>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3" name="Google Shape;403;p24"/>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4" name="Google Shape;404;p24"/>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5" name="Google Shape;405;p24"/>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6" name="Google Shape;406;p24"/>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7" name="Google Shape;407;p24"/>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8" name="Google Shape;408;p24"/>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9" name="Google Shape;409;p24"/>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0" name="Google Shape;410;p24"/>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1" name="Google Shape;411;p24"/>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2" name="Google Shape;412;p24"/>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3" name="Google Shape;413;p24"/>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4" name="Google Shape;414;p24"/>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5" name="Google Shape;415;p24"/>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6" name="Google Shape;416;p24"/>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7" name="Google Shape;417;p24"/>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8" name="Google Shape;418;p24"/>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9" name="Google Shape;419;p24"/>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20" name="Google Shape;420;p24"/>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21" name="Google Shape;421;p24"/>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22" name="Google Shape;422;p24"/>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23" name="Google Shape;423;p24"/>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24" name="Google Shape;424;p24"/>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25" name="Google Shape;425;p24"/>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26" name="Google Shape;426;p24"/>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27" name="Google Shape;427;p24"/>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28" name="Google Shape;428;p24"/>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29" name="Google Shape;429;p24"/>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30" name="Google Shape;430;p24"/>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31" name="Google Shape;431;p24"/>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32" name="Google Shape;432;p24"/>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33" name="Google Shape;433;p24"/>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34" name="Google Shape;434;p24"/>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35" name="Google Shape;435;p24"/>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36" name="Google Shape;436;p24"/>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37" name="Google Shape;437;p24"/>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38" name="Google Shape;438;p24"/>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39" name="Google Shape;439;p24"/>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0" name="Google Shape;440;p24"/>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1" name="Google Shape;441;p24"/>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2" name="Google Shape;442;p24"/>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3" name="Google Shape;443;p24"/>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4" name="Google Shape;444;p24"/>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5" name="Google Shape;445;p24"/>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6" name="Google Shape;446;p24"/>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7" name="Google Shape;447;p24"/>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8" name="Google Shape;448;p24"/>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9" name="Google Shape;449;p24"/>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50" name="Google Shape;450;p24"/>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51" name="Google Shape;451;p24"/>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52" name="Google Shape;452;p24"/>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453" name="Google Shape;453;p24"/>
          <p:cNvSpPr txBox="1"/>
          <p:nvPr/>
        </p:nvSpPr>
        <p:spPr>
          <a:xfrm>
            <a:off x="4334110" y="1572168"/>
            <a:ext cx="3725448" cy="36317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500" b="0" i="0" u="none" strike="noStrike" cap="none">
                <a:solidFill>
                  <a:srgbClr val="974806"/>
                </a:solidFill>
                <a:latin typeface="Cookie"/>
                <a:ea typeface="Cookie"/>
                <a:cs typeface="Cookie"/>
                <a:sym typeface="Cookie"/>
              </a:rPr>
              <a:t>KHÁM PHÁ</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15"/>
                                        </p:tgtEl>
                                        <p:attrNameLst>
                                          <p:attrName>style.visibility</p:attrName>
                                        </p:attrNameLst>
                                      </p:cBhvr>
                                      <p:to>
                                        <p:strVal val="visible"/>
                                      </p:to>
                                    </p:set>
                                    <p:animEffect transition="in" filter="fade">
                                      <p:cBhvr>
                                        <p:cTn id="7" dur="500"/>
                                        <p:tgtEl>
                                          <p:spTgt spid="315"/>
                                        </p:tgtEl>
                                      </p:cBhvr>
                                    </p:animEffect>
                                  </p:childTnLst>
                                </p:cTn>
                              </p:par>
                              <p:par>
                                <p:cTn id="8" presetID="10" presetClass="entr" presetSubtype="0" fill="hold" nodeType="withEffect">
                                  <p:stCondLst>
                                    <p:cond delay="0"/>
                                  </p:stCondLst>
                                  <p:childTnLst>
                                    <p:set>
                                      <p:cBhvr>
                                        <p:cTn id="9" dur="1" fill="hold">
                                          <p:stCondLst>
                                            <p:cond delay="0"/>
                                          </p:stCondLst>
                                        </p:cTn>
                                        <p:tgtEl>
                                          <p:spTgt spid="316"/>
                                        </p:tgtEl>
                                        <p:attrNameLst>
                                          <p:attrName>style.visibility</p:attrName>
                                        </p:attrNameLst>
                                      </p:cBhvr>
                                      <p:to>
                                        <p:strVal val="visible"/>
                                      </p:to>
                                    </p:set>
                                    <p:animEffect transition="in" filter="fade">
                                      <p:cBhvr>
                                        <p:cTn id="10" dur="500"/>
                                        <p:tgtEl>
                                          <p:spTgt spid="316"/>
                                        </p:tgtEl>
                                      </p:cBhvr>
                                    </p:animEffect>
                                  </p:childTnLst>
                                </p:cTn>
                              </p:par>
                              <p:par>
                                <p:cTn id="11" presetID="10" presetClass="entr" presetSubtype="0" fill="hold" nodeType="withEffect">
                                  <p:stCondLst>
                                    <p:cond delay="0"/>
                                  </p:stCondLst>
                                  <p:childTnLst>
                                    <p:set>
                                      <p:cBhvr>
                                        <p:cTn id="12" dur="1" fill="hold">
                                          <p:stCondLst>
                                            <p:cond delay="0"/>
                                          </p:stCondLst>
                                        </p:cTn>
                                        <p:tgtEl>
                                          <p:spTgt spid="317"/>
                                        </p:tgtEl>
                                        <p:attrNameLst>
                                          <p:attrName>style.visibility</p:attrName>
                                        </p:attrNameLst>
                                      </p:cBhvr>
                                      <p:to>
                                        <p:strVal val="visible"/>
                                      </p:to>
                                    </p:set>
                                    <p:animEffect transition="in" filter="fade">
                                      <p:cBhvr>
                                        <p:cTn id="13" dur="500"/>
                                        <p:tgtEl>
                                          <p:spTgt spid="317"/>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340"/>
                                        </p:tgtEl>
                                        <p:attrNameLst>
                                          <p:attrName>style.visibility</p:attrName>
                                        </p:attrNameLst>
                                      </p:cBhvr>
                                      <p:to>
                                        <p:strVal val="visible"/>
                                      </p:to>
                                    </p:set>
                                    <p:animEffect transition="in" filter="fade">
                                      <p:cBhvr>
                                        <p:cTn id="17" dur="1000"/>
                                        <p:tgtEl>
                                          <p:spTgt spid="340"/>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453"/>
                                        </p:tgtEl>
                                        <p:attrNameLst>
                                          <p:attrName>style.visibility</p:attrName>
                                        </p:attrNameLst>
                                      </p:cBhvr>
                                      <p:to>
                                        <p:strVal val="visible"/>
                                      </p:to>
                                    </p:set>
                                    <p:animEffect transition="in" filter="fade">
                                      <p:cBhvr>
                                        <p:cTn id="21" dur="500"/>
                                        <p:tgtEl>
                                          <p:spTgt spid="4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16_Title and Content">
  <p:cSld name="16_Title and Content">
    <p:bg>
      <p:bgPr>
        <a:solidFill>
          <a:srgbClr val="4F6128"/>
        </a:solidFill>
        <a:effectLst/>
      </p:bgPr>
    </p:bg>
    <p:spTree>
      <p:nvGrpSpPr>
        <p:cNvPr id="1" name="Shape 2521"/>
        <p:cNvGrpSpPr/>
        <p:nvPr/>
      </p:nvGrpSpPr>
      <p:grpSpPr>
        <a:xfrm>
          <a:off x="0" y="0"/>
          <a:ext cx="0" cy="0"/>
          <a:chOff x="0" y="0"/>
          <a:chExt cx="0" cy="0"/>
        </a:xfrm>
      </p:grpSpPr>
      <p:grpSp>
        <p:nvGrpSpPr>
          <p:cNvPr id="2522" name="Google Shape;2522;p42"/>
          <p:cNvGrpSpPr/>
          <p:nvPr/>
        </p:nvGrpSpPr>
        <p:grpSpPr>
          <a:xfrm>
            <a:off x="395894" y="219519"/>
            <a:ext cx="11613234" cy="6240131"/>
            <a:chOff x="395894" y="219519"/>
            <a:chExt cx="8518865" cy="4788281"/>
          </a:xfrm>
        </p:grpSpPr>
        <p:sp>
          <p:nvSpPr>
            <p:cNvPr id="2523" name="Google Shape;2523;p42"/>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E36C0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524" name="Google Shape;2524;p42"/>
            <p:cNvGrpSpPr/>
            <p:nvPr/>
          </p:nvGrpSpPr>
          <p:grpSpPr>
            <a:xfrm>
              <a:off x="8341543" y="2282008"/>
              <a:ext cx="569676" cy="380612"/>
              <a:chOff x="8341543" y="2282008"/>
              <a:chExt cx="569676" cy="380612"/>
            </a:xfrm>
          </p:grpSpPr>
          <p:sp>
            <p:nvSpPr>
              <p:cNvPr id="2525" name="Google Shape;2525;p42"/>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26" name="Google Shape;2526;p42"/>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527" name="Google Shape;2527;p42"/>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528" name="Google Shape;2528;p42"/>
            <p:cNvGrpSpPr/>
            <p:nvPr/>
          </p:nvGrpSpPr>
          <p:grpSpPr>
            <a:xfrm>
              <a:off x="8341543" y="1721094"/>
              <a:ext cx="569676" cy="380612"/>
              <a:chOff x="8341543" y="1721094"/>
              <a:chExt cx="569676" cy="380612"/>
            </a:xfrm>
          </p:grpSpPr>
          <p:sp>
            <p:nvSpPr>
              <p:cNvPr id="2529" name="Google Shape;2529;p42"/>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30" name="Google Shape;2530;p42"/>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531" name="Google Shape;2531;p42"/>
            <p:cNvGrpSpPr/>
            <p:nvPr/>
          </p:nvGrpSpPr>
          <p:grpSpPr>
            <a:xfrm>
              <a:off x="8346273" y="1183592"/>
              <a:ext cx="568486" cy="388014"/>
              <a:chOff x="8346273" y="1183592"/>
              <a:chExt cx="568486" cy="388014"/>
            </a:xfrm>
          </p:grpSpPr>
          <p:sp>
            <p:nvSpPr>
              <p:cNvPr id="2532" name="Google Shape;2532;p42"/>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33" name="Google Shape;2533;p42"/>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534" name="Google Shape;2534;p42"/>
            <p:cNvGrpSpPr/>
            <p:nvPr/>
          </p:nvGrpSpPr>
          <p:grpSpPr>
            <a:xfrm>
              <a:off x="8341543" y="606635"/>
              <a:ext cx="569676" cy="388014"/>
              <a:chOff x="8341543" y="606635"/>
              <a:chExt cx="569676" cy="388014"/>
            </a:xfrm>
          </p:grpSpPr>
          <p:sp>
            <p:nvSpPr>
              <p:cNvPr id="2535" name="Google Shape;2535;p42"/>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36" name="Google Shape;2536;p42"/>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537" name="Google Shape;2537;p42"/>
            <p:cNvGrpSpPr/>
            <p:nvPr/>
          </p:nvGrpSpPr>
          <p:grpSpPr>
            <a:xfrm>
              <a:off x="8341543" y="2842933"/>
              <a:ext cx="569676" cy="380612"/>
              <a:chOff x="8341543" y="2282008"/>
              <a:chExt cx="569676" cy="380612"/>
            </a:xfrm>
          </p:grpSpPr>
          <p:sp>
            <p:nvSpPr>
              <p:cNvPr id="2538" name="Google Shape;2538;p42"/>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39" name="Google Shape;2539;p42"/>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540" name="Google Shape;2540;p42"/>
            <p:cNvGrpSpPr/>
            <p:nvPr/>
          </p:nvGrpSpPr>
          <p:grpSpPr>
            <a:xfrm>
              <a:off x="8341543" y="3403858"/>
              <a:ext cx="569676" cy="380612"/>
              <a:chOff x="8341543" y="2282008"/>
              <a:chExt cx="569676" cy="380612"/>
            </a:xfrm>
          </p:grpSpPr>
          <p:sp>
            <p:nvSpPr>
              <p:cNvPr id="2541" name="Google Shape;2541;p42"/>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42" name="Google Shape;2542;p42"/>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543" name="Google Shape;2543;p42"/>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44" name="Google Shape;2544;p42"/>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545" name="Google Shape;2545;p42"/>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46" name="Google Shape;2546;p42"/>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47" name="Google Shape;2547;p42"/>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48" name="Google Shape;2548;p42"/>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49" name="Google Shape;2549;p42"/>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50" name="Google Shape;2550;p42"/>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51" name="Google Shape;2551;p42"/>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52" name="Google Shape;2552;p42"/>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53" name="Google Shape;2553;p42"/>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54" name="Google Shape;2554;p42"/>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55" name="Google Shape;2555;p42"/>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56" name="Google Shape;2556;p42"/>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57" name="Google Shape;2557;p42"/>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58" name="Google Shape;2558;p42"/>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59" name="Google Shape;2559;p42"/>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60" name="Google Shape;2560;p42"/>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61" name="Google Shape;2561;p42"/>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62" name="Google Shape;2562;p42"/>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63" name="Google Shape;2563;p42"/>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64" name="Google Shape;2564;p42"/>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65" name="Google Shape;2565;p42"/>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66" name="Google Shape;2566;p42"/>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67" name="Google Shape;2567;p42"/>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68" name="Google Shape;2568;p42"/>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69" name="Google Shape;2569;p42"/>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70" name="Google Shape;2570;p42"/>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71" name="Google Shape;2571;p42"/>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72" name="Google Shape;2572;p42"/>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73" name="Google Shape;2573;p42"/>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74" name="Google Shape;2574;p42"/>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75" name="Google Shape;2575;p42"/>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76" name="Google Shape;2576;p42"/>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77" name="Google Shape;2577;p42"/>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78" name="Google Shape;2578;p42"/>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79" name="Google Shape;2579;p42"/>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80" name="Google Shape;2580;p42"/>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81" name="Google Shape;2581;p42"/>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82" name="Google Shape;2582;p42"/>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83" name="Google Shape;2583;p42"/>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84" name="Google Shape;2584;p42"/>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85" name="Google Shape;2585;p42"/>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86" name="Google Shape;2586;p42"/>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87" name="Google Shape;2587;p42"/>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88" name="Google Shape;2588;p42"/>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89" name="Google Shape;2589;p42"/>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pic>
        <p:nvPicPr>
          <p:cNvPr id="2590" name="Google Shape;2590;p42" descr="Không có mô tả."/>
          <p:cNvPicPr preferRelativeResize="0"/>
          <p:nvPr/>
        </p:nvPicPr>
        <p:blipFill rotWithShape="1">
          <a:blip r:embed="rId2">
            <a:alphaModFix/>
          </a:blip>
          <a:srcRect/>
          <a:stretch/>
        </p:blipFill>
        <p:spPr>
          <a:xfrm>
            <a:off x="739013" y="438261"/>
            <a:ext cx="2330549" cy="887829"/>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2591"/>
        <p:cNvGrpSpPr/>
        <p:nvPr/>
      </p:nvGrpSpPr>
      <p:grpSpPr>
        <a:xfrm>
          <a:off x="0" y="0"/>
          <a:ext cx="0" cy="0"/>
          <a:chOff x="0" y="0"/>
          <a:chExt cx="0" cy="0"/>
        </a:xfrm>
      </p:grpSpPr>
      <p:sp>
        <p:nvSpPr>
          <p:cNvPr id="2592" name="Google Shape;2592;p4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4_Title and Content">
  <p:cSld name="14_Title and Content">
    <p:bg>
      <p:bgPr>
        <a:solidFill>
          <a:srgbClr val="4F6128"/>
        </a:solidFill>
        <a:effectLst/>
      </p:bgPr>
    </p:bg>
    <p:spTree>
      <p:nvGrpSpPr>
        <p:cNvPr id="1" name="Shape 454"/>
        <p:cNvGrpSpPr/>
        <p:nvPr/>
      </p:nvGrpSpPr>
      <p:grpSpPr>
        <a:xfrm>
          <a:off x="0" y="0"/>
          <a:ext cx="0" cy="0"/>
          <a:chOff x="0" y="0"/>
          <a:chExt cx="0" cy="0"/>
        </a:xfrm>
      </p:grpSpPr>
      <p:grpSp>
        <p:nvGrpSpPr>
          <p:cNvPr id="455" name="Google Shape;455;p25"/>
          <p:cNvGrpSpPr/>
          <p:nvPr/>
        </p:nvGrpSpPr>
        <p:grpSpPr>
          <a:xfrm>
            <a:off x="395894" y="219519"/>
            <a:ext cx="11613234" cy="6240131"/>
            <a:chOff x="395894" y="219519"/>
            <a:chExt cx="8518865" cy="4788281"/>
          </a:xfrm>
        </p:grpSpPr>
        <p:sp>
          <p:nvSpPr>
            <p:cNvPr id="456" name="Google Shape;456;p25"/>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E36C0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457" name="Google Shape;457;p25"/>
            <p:cNvGrpSpPr/>
            <p:nvPr/>
          </p:nvGrpSpPr>
          <p:grpSpPr>
            <a:xfrm>
              <a:off x="8341543" y="2282008"/>
              <a:ext cx="569676" cy="380612"/>
              <a:chOff x="8341543" y="2282008"/>
              <a:chExt cx="569676" cy="380612"/>
            </a:xfrm>
          </p:grpSpPr>
          <p:sp>
            <p:nvSpPr>
              <p:cNvPr id="458" name="Google Shape;458;p2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59" name="Google Shape;459;p2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460" name="Google Shape;460;p25"/>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461" name="Google Shape;461;p25"/>
            <p:cNvGrpSpPr/>
            <p:nvPr/>
          </p:nvGrpSpPr>
          <p:grpSpPr>
            <a:xfrm>
              <a:off x="8341543" y="1721094"/>
              <a:ext cx="569676" cy="380612"/>
              <a:chOff x="8341543" y="1721094"/>
              <a:chExt cx="569676" cy="380612"/>
            </a:xfrm>
          </p:grpSpPr>
          <p:sp>
            <p:nvSpPr>
              <p:cNvPr id="462" name="Google Shape;462;p25"/>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63" name="Google Shape;463;p25"/>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464" name="Google Shape;464;p25"/>
            <p:cNvGrpSpPr/>
            <p:nvPr/>
          </p:nvGrpSpPr>
          <p:grpSpPr>
            <a:xfrm>
              <a:off x="8346273" y="1183592"/>
              <a:ext cx="568486" cy="388014"/>
              <a:chOff x="8346273" y="1183592"/>
              <a:chExt cx="568486" cy="388014"/>
            </a:xfrm>
          </p:grpSpPr>
          <p:sp>
            <p:nvSpPr>
              <p:cNvPr id="465" name="Google Shape;465;p25"/>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66" name="Google Shape;466;p25"/>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467" name="Google Shape;467;p25"/>
            <p:cNvGrpSpPr/>
            <p:nvPr/>
          </p:nvGrpSpPr>
          <p:grpSpPr>
            <a:xfrm>
              <a:off x="8341543" y="606635"/>
              <a:ext cx="569676" cy="388014"/>
              <a:chOff x="8341543" y="606635"/>
              <a:chExt cx="569676" cy="388014"/>
            </a:xfrm>
          </p:grpSpPr>
          <p:sp>
            <p:nvSpPr>
              <p:cNvPr id="468" name="Google Shape;468;p25"/>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69" name="Google Shape;469;p25"/>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470" name="Google Shape;470;p25"/>
            <p:cNvGrpSpPr/>
            <p:nvPr/>
          </p:nvGrpSpPr>
          <p:grpSpPr>
            <a:xfrm>
              <a:off x="8341543" y="2842933"/>
              <a:ext cx="569676" cy="380612"/>
              <a:chOff x="8341543" y="2282008"/>
              <a:chExt cx="569676" cy="380612"/>
            </a:xfrm>
          </p:grpSpPr>
          <p:sp>
            <p:nvSpPr>
              <p:cNvPr id="471" name="Google Shape;471;p2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72" name="Google Shape;472;p2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473" name="Google Shape;473;p25"/>
            <p:cNvGrpSpPr/>
            <p:nvPr/>
          </p:nvGrpSpPr>
          <p:grpSpPr>
            <a:xfrm>
              <a:off x="8341543" y="3403858"/>
              <a:ext cx="569676" cy="380612"/>
              <a:chOff x="8341543" y="2282008"/>
              <a:chExt cx="569676" cy="380612"/>
            </a:xfrm>
          </p:grpSpPr>
          <p:sp>
            <p:nvSpPr>
              <p:cNvPr id="474" name="Google Shape;474;p2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75" name="Google Shape;475;p2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476" name="Google Shape;476;p25"/>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77" name="Google Shape;477;p25"/>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478" name="Google Shape;478;p25"/>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79" name="Google Shape;479;p25"/>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80" name="Google Shape;480;p25"/>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81" name="Google Shape;481;p25"/>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82" name="Google Shape;482;p25"/>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83" name="Google Shape;483;p25"/>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84" name="Google Shape;484;p25"/>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85" name="Google Shape;485;p25"/>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86" name="Google Shape;486;p25"/>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87" name="Google Shape;487;p25"/>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88" name="Google Shape;488;p25"/>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89" name="Google Shape;489;p25"/>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0" name="Google Shape;490;p25"/>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1" name="Google Shape;491;p25"/>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2" name="Google Shape;492;p25"/>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3" name="Google Shape;493;p25"/>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4" name="Google Shape;494;p25"/>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5" name="Google Shape;495;p25"/>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6" name="Google Shape;496;p25"/>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7" name="Google Shape;497;p25"/>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8" name="Google Shape;498;p25"/>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9" name="Google Shape;499;p25"/>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00" name="Google Shape;500;p25"/>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01" name="Google Shape;501;p25"/>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02" name="Google Shape;502;p25"/>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03" name="Google Shape;503;p25"/>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04" name="Google Shape;504;p25"/>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05" name="Google Shape;505;p25"/>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06" name="Google Shape;506;p25"/>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07" name="Google Shape;507;p25"/>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08" name="Google Shape;508;p25"/>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09" name="Google Shape;509;p25"/>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10" name="Google Shape;510;p25"/>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11" name="Google Shape;511;p25"/>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12" name="Google Shape;512;p25"/>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13" name="Google Shape;513;p25"/>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14" name="Google Shape;514;p25"/>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15" name="Google Shape;515;p25"/>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16" name="Google Shape;516;p25"/>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17" name="Google Shape;517;p25"/>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18" name="Google Shape;518;p25"/>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19" name="Google Shape;519;p25"/>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20" name="Google Shape;520;p25"/>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21" name="Google Shape;521;p25"/>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22" name="Google Shape;522;p25"/>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pic>
        <p:nvPicPr>
          <p:cNvPr id="523" name="Google Shape;523;p25"/>
          <p:cNvPicPr preferRelativeResize="0"/>
          <p:nvPr/>
        </p:nvPicPr>
        <p:blipFill rotWithShape="1">
          <a:blip r:embed="rId2">
            <a:alphaModFix/>
          </a:blip>
          <a:srcRect/>
          <a:stretch/>
        </p:blipFill>
        <p:spPr>
          <a:xfrm>
            <a:off x="869345" y="364703"/>
            <a:ext cx="2069886" cy="1034943"/>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8_Title and Content">
  <p:cSld name="18_Title and Content">
    <p:bg>
      <p:bgPr>
        <a:solidFill>
          <a:srgbClr val="4F6128"/>
        </a:solidFill>
        <a:effectLst/>
      </p:bgPr>
    </p:bg>
    <p:spTree>
      <p:nvGrpSpPr>
        <p:cNvPr id="1" name="Shape 524"/>
        <p:cNvGrpSpPr/>
        <p:nvPr/>
      </p:nvGrpSpPr>
      <p:grpSpPr>
        <a:xfrm>
          <a:off x="0" y="0"/>
          <a:ext cx="0" cy="0"/>
          <a:chOff x="0" y="0"/>
          <a:chExt cx="0" cy="0"/>
        </a:xfrm>
      </p:grpSpPr>
      <p:grpSp>
        <p:nvGrpSpPr>
          <p:cNvPr id="525" name="Google Shape;525;p26"/>
          <p:cNvGrpSpPr/>
          <p:nvPr/>
        </p:nvGrpSpPr>
        <p:grpSpPr>
          <a:xfrm>
            <a:off x="395894" y="219519"/>
            <a:ext cx="11613234" cy="6240131"/>
            <a:chOff x="395894" y="219519"/>
            <a:chExt cx="8518865" cy="4788281"/>
          </a:xfrm>
        </p:grpSpPr>
        <p:sp>
          <p:nvSpPr>
            <p:cNvPr id="526" name="Google Shape;526;p26"/>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E36C0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527" name="Google Shape;527;p26"/>
            <p:cNvGrpSpPr/>
            <p:nvPr/>
          </p:nvGrpSpPr>
          <p:grpSpPr>
            <a:xfrm>
              <a:off x="8341543" y="2282008"/>
              <a:ext cx="569676" cy="380612"/>
              <a:chOff x="8341543" y="2282008"/>
              <a:chExt cx="569676" cy="380612"/>
            </a:xfrm>
          </p:grpSpPr>
          <p:sp>
            <p:nvSpPr>
              <p:cNvPr id="528" name="Google Shape;528;p26"/>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29" name="Google Shape;529;p26"/>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530" name="Google Shape;530;p26"/>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531" name="Google Shape;531;p26"/>
            <p:cNvGrpSpPr/>
            <p:nvPr/>
          </p:nvGrpSpPr>
          <p:grpSpPr>
            <a:xfrm>
              <a:off x="8341543" y="1721094"/>
              <a:ext cx="569676" cy="380612"/>
              <a:chOff x="8341543" y="1721094"/>
              <a:chExt cx="569676" cy="380612"/>
            </a:xfrm>
          </p:grpSpPr>
          <p:sp>
            <p:nvSpPr>
              <p:cNvPr id="532" name="Google Shape;532;p26"/>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33" name="Google Shape;533;p26"/>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534" name="Google Shape;534;p26"/>
            <p:cNvGrpSpPr/>
            <p:nvPr/>
          </p:nvGrpSpPr>
          <p:grpSpPr>
            <a:xfrm>
              <a:off x="8346273" y="1183592"/>
              <a:ext cx="568486" cy="388014"/>
              <a:chOff x="8346273" y="1183592"/>
              <a:chExt cx="568486" cy="388014"/>
            </a:xfrm>
          </p:grpSpPr>
          <p:sp>
            <p:nvSpPr>
              <p:cNvPr id="535" name="Google Shape;535;p26"/>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36" name="Google Shape;536;p26"/>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537" name="Google Shape;537;p26"/>
            <p:cNvGrpSpPr/>
            <p:nvPr/>
          </p:nvGrpSpPr>
          <p:grpSpPr>
            <a:xfrm>
              <a:off x="8341543" y="606635"/>
              <a:ext cx="569676" cy="388014"/>
              <a:chOff x="8341543" y="606635"/>
              <a:chExt cx="569676" cy="388014"/>
            </a:xfrm>
          </p:grpSpPr>
          <p:sp>
            <p:nvSpPr>
              <p:cNvPr id="538" name="Google Shape;538;p26"/>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39" name="Google Shape;539;p26"/>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540" name="Google Shape;540;p26"/>
            <p:cNvGrpSpPr/>
            <p:nvPr/>
          </p:nvGrpSpPr>
          <p:grpSpPr>
            <a:xfrm>
              <a:off x="8341543" y="2842933"/>
              <a:ext cx="569676" cy="380612"/>
              <a:chOff x="8341543" y="2282008"/>
              <a:chExt cx="569676" cy="380612"/>
            </a:xfrm>
          </p:grpSpPr>
          <p:sp>
            <p:nvSpPr>
              <p:cNvPr id="541" name="Google Shape;541;p26"/>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42" name="Google Shape;542;p26"/>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543" name="Google Shape;543;p26"/>
            <p:cNvGrpSpPr/>
            <p:nvPr/>
          </p:nvGrpSpPr>
          <p:grpSpPr>
            <a:xfrm>
              <a:off x="8341543" y="3403858"/>
              <a:ext cx="569676" cy="380612"/>
              <a:chOff x="8341543" y="2282008"/>
              <a:chExt cx="569676" cy="380612"/>
            </a:xfrm>
          </p:grpSpPr>
          <p:sp>
            <p:nvSpPr>
              <p:cNvPr id="544" name="Google Shape;544;p26"/>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45" name="Google Shape;545;p26"/>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546" name="Google Shape;546;p26"/>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47" name="Google Shape;547;p26"/>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548" name="Google Shape;548;p26"/>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49" name="Google Shape;549;p26"/>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0" name="Google Shape;550;p26"/>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1" name="Google Shape;551;p26"/>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2" name="Google Shape;552;p26"/>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3" name="Google Shape;553;p26"/>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4" name="Google Shape;554;p26"/>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5" name="Google Shape;555;p26"/>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6" name="Google Shape;556;p26"/>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7" name="Google Shape;557;p26"/>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8" name="Google Shape;558;p26"/>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9" name="Google Shape;559;p26"/>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0" name="Google Shape;560;p26"/>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1" name="Google Shape;561;p26"/>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2" name="Google Shape;562;p26"/>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3" name="Google Shape;563;p26"/>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4" name="Google Shape;564;p26"/>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5" name="Google Shape;565;p26"/>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6" name="Google Shape;566;p26"/>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7" name="Google Shape;567;p26"/>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8" name="Google Shape;568;p26"/>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9" name="Google Shape;569;p26"/>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0" name="Google Shape;570;p26"/>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1" name="Google Shape;571;p26"/>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2" name="Google Shape;572;p26"/>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3" name="Google Shape;573;p26"/>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4" name="Google Shape;574;p26"/>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5" name="Google Shape;575;p26"/>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6" name="Google Shape;576;p26"/>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7" name="Google Shape;577;p26"/>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8" name="Google Shape;578;p26"/>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9" name="Google Shape;579;p26"/>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0" name="Google Shape;580;p26"/>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1" name="Google Shape;581;p26"/>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2" name="Google Shape;582;p26"/>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3" name="Google Shape;583;p26"/>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4" name="Google Shape;584;p26"/>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5" name="Google Shape;585;p26"/>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6" name="Google Shape;586;p26"/>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7" name="Google Shape;587;p26"/>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8" name="Google Shape;588;p26"/>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9" name="Google Shape;589;p26"/>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90" name="Google Shape;590;p26"/>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91" name="Google Shape;591;p26"/>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92" name="Google Shape;592;p26"/>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7_Title and Content">
  <p:cSld name="7_Title and Content">
    <p:bg>
      <p:bgPr>
        <a:solidFill>
          <a:srgbClr val="4F6128"/>
        </a:solidFill>
        <a:effectLst/>
      </p:bgPr>
    </p:bg>
    <p:spTree>
      <p:nvGrpSpPr>
        <p:cNvPr id="1" name="Shape 593"/>
        <p:cNvGrpSpPr/>
        <p:nvPr/>
      </p:nvGrpSpPr>
      <p:grpSpPr>
        <a:xfrm>
          <a:off x="0" y="0"/>
          <a:ext cx="0" cy="0"/>
          <a:chOff x="0" y="0"/>
          <a:chExt cx="0" cy="0"/>
        </a:xfrm>
      </p:grpSpPr>
      <p:grpSp>
        <p:nvGrpSpPr>
          <p:cNvPr id="594" name="Google Shape;594;p27"/>
          <p:cNvGrpSpPr/>
          <p:nvPr/>
        </p:nvGrpSpPr>
        <p:grpSpPr>
          <a:xfrm>
            <a:off x="395894" y="219519"/>
            <a:ext cx="11613234" cy="6240131"/>
            <a:chOff x="395894" y="219519"/>
            <a:chExt cx="8518865" cy="4788281"/>
          </a:xfrm>
        </p:grpSpPr>
        <p:sp>
          <p:nvSpPr>
            <p:cNvPr id="595" name="Google Shape;595;p27"/>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E36C0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596" name="Google Shape;596;p27"/>
            <p:cNvGrpSpPr/>
            <p:nvPr/>
          </p:nvGrpSpPr>
          <p:grpSpPr>
            <a:xfrm>
              <a:off x="8341543" y="2282008"/>
              <a:ext cx="569676" cy="380612"/>
              <a:chOff x="8341543" y="2282008"/>
              <a:chExt cx="569676" cy="380612"/>
            </a:xfrm>
          </p:grpSpPr>
          <p:sp>
            <p:nvSpPr>
              <p:cNvPr id="597" name="Google Shape;597;p2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98" name="Google Shape;598;p2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599" name="Google Shape;599;p27"/>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600" name="Google Shape;600;p27"/>
            <p:cNvGrpSpPr/>
            <p:nvPr/>
          </p:nvGrpSpPr>
          <p:grpSpPr>
            <a:xfrm>
              <a:off x="8341543" y="1721094"/>
              <a:ext cx="569676" cy="380612"/>
              <a:chOff x="8341543" y="1721094"/>
              <a:chExt cx="569676" cy="380612"/>
            </a:xfrm>
          </p:grpSpPr>
          <p:sp>
            <p:nvSpPr>
              <p:cNvPr id="601" name="Google Shape;601;p27"/>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02" name="Google Shape;602;p27"/>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603" name="Google Shape;603;p27"/>
            <p:cNvGrpSpPr/>
            <p:nvPr/>
          </p:nvGrpSpPr>
          <p:grpSpPr>
            <a:xfrm>
              <a:off x="8346273" y="1183592"/>
              <a:ext cx="568486" cy="388014"/>
              <a:chOff x="8346273" y="1183592"/>
              <a:chExt cx="568486" cy="388014"/>
            </a:xfrm>
          </p:grpSpPr>
          <p:sp>
            <p:nvSpPr>
              <p:cNvPr id="604" name="Google Shape;604;p27"/>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05" name="Google Shape;605;p27"/>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606" name="Google Shape;606;p27"/>
            <p:cNvGrpSpPr/>
            <p:nvPr/>
          </p:nvGrpSpPr>
          <p:grpSpPr>
            <a:xfrm>
              <a:off x="8341543" y="606635"/>
              <a:ext cx="569676" cy="388014"/>
              <a:chOff x="8341543" y="606635"/>
              <a:chExt cx="569676" cy="388014"/>
            </a:xfrm>
          </p:grpSpPr>
          <p:sp>
            <p:nvSpPr>
              <p:cNvPr id="607" name="Google Shape;607;p27"/>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08" name="Google Shape;608;p27"/>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609" name="Google Shape;609;p27"/>
            <p:cNvGrpSpPr/>
            <p:nvPr/>
          </p:nvGrpSpPr>
          <p:grpSpPr>
            <a:xfrm>
              <a:off x="8341543" y="2842933"/>
              <a:ext cx="569676" cy="380612"/>
              <a:chOff x="8341543" y="2282008"/>
              <a:chExt cx="569676" cy="380612"/>
            </a:xfrm>
          </p:grpSpPr>
          <p:sp>
            <p:nvSpPr>
              <p:cNvPr id="610" name="Google Shape;610;p2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11" name="Google Shape;611;p2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612" name="Google Shape;612;p27"/>
            <p:cNvGrpSpPr/>
            <p:nvPr/>
          </p:nvGrpSpPr>
          <p:grpSpPr>
            <a:xfrm>
              <a:off x="8341543" y="3403858"/>
              <a:ext cx="569676" cy="380612"/>
              <a:chOff x="8341543" y="2282008"/>
              <a:chExt cx="569676" cy="380612"/>
            </a:xfrm>
          </p:grpSpPr>
          <p:sp>
            <p:nvSpPr>
              <p:cNvPr id="613" name="Google Shape;613;p2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14" name="Google Shape;614;p2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615" name="Google Shape;615;p27"/>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16" name="Google Shape;616;p27"/>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617" name="Google Shape;617;p27"/>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18" name="Google Shape;618;p27"/>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19" name="Google Shape;619;p27"/>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20" name="Google Shape;620;p27"/>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21" name="Google Shape;621;p27"/>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22" name="Google Shape;622;p27"/>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23" name="Google Shape;623;p27"/>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24" name="Google Shape;624;p27"/>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25" name="Google Shape;625;p27"/>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26" name="Google Shape;626;p27"/>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27" name="Google Shape;627;p27"/>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28" name="Google Shape;628;p27"/>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29" name="Google Shape;629;p27"/>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30" name="Google Shape;630;p27"/>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31" name="Google Shape;631;p27"/>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32" name="Google Shape;632;p27"/>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33" name="Google Shape;633;p27"/>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34" name="Google Shape;634;p27"/>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35" name="Google Shape;635;p27"/>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36" name="Google Shape;636;p27"/>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37" name="Google Shape;637;p27"/>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38" name="Google Shape;638;p27"/>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39" name="Google Shape;639;p27"/>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40" name="Google Shape;640;p27"/>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41" name="Google Shape;641;p27"/>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42" name="Google Shape;642;p27"/>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43" name="Google Shape;643;p27"/>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44" name="Google Shape;644;p27"/>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45" name="Google Shape;645;p27"/>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46" name="Google Shape;646;p27"/>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47" name="Google Shape;647;p27"/>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48" name="Google Shape;648;p27"/>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49" name="Google Shape;649;p27"/>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50" name="Google Shape;650;p27"/>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51" name="Google Shape;651;p27"/>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52" name="Google Shape;652;p27"/>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53" name="Google Shape;653;p27"/>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54" name="Google Shape;654;p27"/>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55" name="Google Shape;655;p27"/>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56" name="Google Shape;656;p27"/>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57" name="Google Shape;657;p27"/>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58" name="Google Shape;658;p27"/>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59" name="Google Shape;659;p27"/>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60" name="Google Shape;660;p27"/>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61" name="Google Shape;661;p27"/>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62" name="Google Shape;662;p27"/>
          <p:cNvSpPr/>
          <p:nvPr/>
        </p:nvSpPr>
        <p:spPr>
          <a:xfrm rot="126755">
            <a:off x="3091462" y="1090110"/>
            <a:ext cx="5550035" cy="4730758"/>
          </a:xfrm>
          <a:prstGeom prst="rect">
            <a:avLst/>
          </a:prstGeom>
          <a:solidFill>
            <a:srgbClr val="FBD4B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663" name="Google Shape;663;p27"/>
          <p:cNvSpPr/>
          <p:nvPr/>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B2A0C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664" name="Google Shape;664;p27"/>
          <p:cNvSpPr/>
          <p:nvPr/>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grpSp>
        <p:nvGrpSpPr>
          <p:cNvPr id="665" name="Google Shape;665;p27"/>
          <p:cNvGrpSpPr/>
          <p:nvPr/>
        </p:nvGrpSpPr>
        <p:grpSpPr>
          <a:xfrm>
            <a:off x="7672546" y="3622312"/>
            <a:ext cx="1309691" cy="2486166"/>
            <a:chOff x="961250" y="234750"/>
            <a:chExt cx="1222525" cy="2320700"/>
          </a:xfrm>
        </p:grpSpPr>
        <p:sp>
          <p:nvSpPr>
            <p:cNvPr id="666" name="Google Shape;666;p27"/>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67" name="Google Shape;667;p27"/>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68" name="Google Shape;668;p27"/>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69" name="Google Shape;669;p27"/>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70" name="Google Shape;670;p27"/>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71" name="Google Shape;671;p27"/>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72" name="Google Shape;672;p27"/>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73" name="Google Shape;673;p27"/>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74" name="Google Shape;674;p27"/>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75" name="Google Shape;675;p27"/>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76" name="Google Shape;676;p27"/>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77" name="Google Shape;677;p27"/>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78" name="Google Shape;678;p27"/>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79" name="Google Shape;679;p27"/>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80" name="Google Shape;680;p27"/>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81" name="Google Shape;681;p27"/>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82" name="Google Shape;682;p27"/>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83" name="Google Shape;683;p27"/>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84" name="Google Shape;684;p27"/>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85" name="Google Shape;685;p27"/>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86" name="Google Shape;686;p27"/>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87" name="Google Shape;687;p27"/>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88" name="Google Shape;688;p27"/>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89" name="Google Shape;689;p27"/>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90" name="Google Shape;690;p27"/>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91" name="Google Shape;691;p27"/>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92" name="Google Shape;692;p27"/>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93" name="Google Shape;693;p27"/>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94" name="Google Shape;694;p27"/>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95" name="Google Shape;695;p27"/>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96" name="Google Shape;696;p27"/>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97" name="Google Shape;697;p27"/>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98" name="Google Shape;698;p27"/>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99" name="Google Shape;699;p27"/>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00" name="Google Shape;700;p27"/>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01" name="Google Shape;701;p27"/>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02" name="Google Shape;702;p27"/>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03" name="Google Shape;703;p27"/>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04" name="Google Shape;704;p27"/>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05" name="Google Shape;705;p27"/>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06" name="Google Shape;706;p27"/>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707" name="Google Shape;707;p27"/>
          <p:cNvGrpSpPr/>
          <p:nvPr/>
        </p:nvGrpSpPr>
        <p:grpSpPr>
          <a:xfrm>
            <a:off x="1030175" y="1581350"/>
            <a:ext cx="444275" cy="398525"/>
            <a:chOff x="2495125" y="2142250"/>
            <a:chExt cx="444275" cy="398525"/>
          </a:xfrm>
        </p:grpSpPr>
        <p:sp>
          <p:nvSpPr>
            <p:cNvPr id="708" name="Google Shape;708;p27"/>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09" name="Google Shape;709;p27"/>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710" name="Google Shape;710;p27"/>
          <p:cNvGrpSpPr/>
          <p:nvPr/>
        </p:nvGrpSpPr>
        <p:grpSpPr>
          <a:xfrm>
            <a:off x="10561107" y="5038641"/>
            <a:ext cx="291375" cy="281375"/>
            <a:chOff x="3243875" y="2372825"/>
            <a:chExt cx="291375" cy="281375"/>
          </a:xfrm>
        </p:grpSpPr>
        <p:sp>
          <p:nvSpPr>
            <p:cNvPr id="711" name="Google Shape;711;p27"/>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12" name="Google Shape;712;p27"/>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13" name="Google Shape;713;p27"/>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14" name="Google Shape;714;p27"/>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15" name="Google Shape;715;p27"/>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16" name="Google Shape;716;p27"/>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17" name="Google Shape;717;p27"/>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18" name="Google Shape;718;p27"/>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19" name="Google Shape;719;p27"/>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20" name="Google Shape;720;p27"/>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721" name="Google Shape;721;p27"/>
          <p:cNvGrpSpPr/>
          <p:nvPr/>
        </p:nvGrpSpPr>
        <p:grpSpPr>
          <a:xfrm>
            <a:off x="10778557" y="714860"/>
            <a:ext cx="166675" cy="168575"/>
            <a:chOff x="4954425" y="2036375"/>
            <a:chExt cx="166675" cy="168575"/>
          </a:xfrm>
        </p:grpSpPr>
        <p:sp>
          <p:nvSpPr>
            <p:cNvPr id="722" name="Google Shape;722;p27"/>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23" name="Google Shape;723;p27"/>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724" name="Google Shape;724;p27"/>
          <p:cNvSpPr/>
          <p:nvPr/>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25" name="Google Shape;725;p27"/>
          <p:cNvSpPr/>
          <p:nvPr/>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726" name="Google Shape;726;p27"/>
          <p:cNvGrpSpPr/>
          <p:nvPr/>
        </p:nvGrpSpPr>
        <p:grpSpPr>
          <a:xfrm>
            <a:off x="1274794" y="5541495"/>
            <a:ext cx="166675" cy="168575"/>
            <a:chOff x="4954425" y="2036375"/>
            <a:chExt cx="166675" cy="168575"/>
          </a:xfrm>
        </p:grpSpPr>
        <p:sp>
          <p:nvSpPr>
            <p:cNvPr id="727" name="Google Shape;727;p27"/>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28" name="Google Shape;728;p27"/>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729" name="Google Shape;729;p27"/>
          <p:cNvSpPr txBox="1"/>
          <p:nvPr/>
        </p:nvSpPr>
        <p:spPr>
          <a:xfrm>
            <a:off x="3558840" y="1522374"/>
            <a:ext cx="4518031" cy="36317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500">
                <a:solidFill>
                  <a:srgbClr val="C00000"/>
                </a:solidFill>
                <a:latin typeface="Cookie"/>
                <a:ea typeface="Cookie"/>
                <a:cs typeface="Cookie"/>
                <a:sym typeface="Cookie"/>
              </a:rPr>
              <a:t>HOẠT ĐỘNG</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62"/>
                                        </p:tgtEl>
                                        <p:attrNameLst>
                                          <p:attrName>style.visibility</p:attrName>
                                        </p:attrNameLst>
                                      </p:cBhvr>
                                      <p:to>
                                        <p:strVal val="visible"/>
                                      </p:to>
                                    </p:set>
                                    <p:animEffect transition="in" filter="fade">
                                      <p:cBhvr>
                                        <p:cTn id="7" dur="500"/>
                                        <p:tgtEl>
                                          <p:spTgt spid="662"/>
                                        </p:tgtEl>
                                      </p:cBhvr>
                                    </p:animEffect>
                                  </p:childTnLst>
                                </p:cTn>
                              </p:par>
                              <p:par>
                                <p:cTn id="8" presetID="10" presetClass="entr" presetSubtype="0" fill="hold" nodeType="withEffect">
                                  <p:stCondLst>
                                    <p:cond delay="0"/>
                                  </p:stCondLst>
                                  <p:childTnLst>
                                    <p:set>
                                      <p:cBhvr>
                                        <p:cTn id="9" dur="1" fill="hold">
                                          <p:stCondLst>
                                            <p:cond delay="0"/>
                                          </p:stCondLst>
                                        </p:cTn>
                                        <p:tgtEl>
                                          <p:spTgt spid="663"/>
                                        </p:tgtEl>
                                        <p:attrNameLst>
                                          <p:attrName>style.visibility</p:attrName>
                                        </p:attrNameLst>
                                      </p:cBhvr>
                                      <p:to>
                                        <p:strVal val="visible"/>
                                      </p:to>
                                    </p:set>
                                    <p:animEffect transition="in" filter="fade">
                                      <p:cBhvr>
                                        <p:cTn id="10" dur="500"/>
                                        <p:tgtEl>
                                          <p:spTgt spid="663"/>
                                        </p:tgtEl>
                                      </p:cBhvr>
                                    </p:animEffect>
                                  </p:childTnLst>
                                </p:cTn>
                              </p:par>
                              <p:par>
                                <p:cTn id="11" presetID="10" presetClass="entr" presetSubtype="0" fill="hold" nodeType="withEffect">
                                  <p:stCondLst>
                                    <p:cond delay="0"/>
                                  </p:stCondLst>
                                  <p:childTnLst>
                                    <p:set>
                                      <p:cBhvr>
                                        <p:cTn id="12" dur="1" fill="hold">
                                          <p:stCondLst>
                                            <p:cond delay="0"/>
                                          </p:stCondLst>
                                        </p:cTn>
                                        <p:tgtEl>
                                          <p:spTgt spid="664"/>
                                        </p:tgtEl>
                                        <p:attrNameLst>
                                          <p:attrName>style.visibility</p:attrName>
                                        </p:attrNameLst>
                                      </p:cBhvr>
                                      <p:to>
                                        <p:strVal val="visible"/>
                                      </p:to>
                                    </p:set>
                                    <p:animEffect transition="in" filter="fade">
                                      <p:cBhvr>
                                        <p:cTn id="13" dur="500"/>
                                        <p:tgtEl>
                                          <p:spTgt spid="664"/>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665"/>
                                        </p:tgtEl>
                                        <p:attrNameLst>
                                          <p:attrName>style.visibility</p:attrName>
                                        </p:attrNameLst>
                                      </p:cBhvr>
                                      <p:to>
                                        <p:strVal val="visible"/>
                                      </p:to>
                                    </p:set>
                                    <p:animEffect transition="in" filter="fade">
                                      <p:cBhvr>
                                        <p:cTn id="17" dur="1000"/>
                                        <p:tgtEl>
                                          <p:spTgt spid="665"/>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729"/>
                                        </p:tgtEl>
                                        <p:attrNameLst>
                                          <p:attrName>style.visibility</p:attrName>
                                        </p:attrNameLst>
                                      </p:cBhvr>
                                      <p:to>
                                        <p:strVal val="visible"/>
                                      </p:to>
                                    </p:set>
                                    <p:animEffect transition="in" filter="fade">
                                      <p:cBhvr>
                                        <p:cTn id="21" dur="500"/>
                                        <p:tgtEl>
                                          <p:spTgt spid="7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7_Title and Content">
  <p:cSld name="17_Title and Content">
    <p:bg>
      <p:bgPr>
        <a:solidFill>
          <a:srgbClr val="4F6128"/>
        </a:solidFill>
        <a:effectLst/>
      </p:bgPr>
    </p:bg>
    <p:spTree>
      <p:nvGrpSpPr>
        <p:cNvPr id="1" name="Shape 730"/>
        <p:cNvGrpSpPr/>
        <p:nvPr/>
      </p:nvGrpSpPr>
      <p:grpSpPr>
        <a:xfrm>
          <a:off x="0" y="0"/>
          <a:ext cx="0" cy="0"/>
          <a:chOff x="0" y="0"/>
          <a:chExt cx="0" cy="0"/>
        </a:xfrm>
      </p:grpSpPr>
      <p:grpSp>
        <p:nvGrpSpPr>
          <p:cNvPr id="731" name="Google Shape;731;p28"/>
          <p:cNvGrpSpPr/>
          <p:nvPr/>
        </p:nvGrpSpPr>
        <p:grpSpPr>
          <a:xfrm>
            <a:off x="395894" y="219519"/>
            <a:ext cx="11613234" cy="6240131"/>
            <a:chOff x="395894" y="219519"/>
            <a:chExt cx="8518865" cy="4788281"/>
          </a:xfrm>
        </p:grpSpPr>
        <p:sp>
          <p:nvSpPr>
            <p:cNvPr id="732" name="Google Shape;732;p28"/>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E36C0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733" name="Google Shape;733;p28"/>
            <p:cNvGrpSpPr/>
            <p:nvPr/>
          </p:nvGrpSpPr>
          <p:grpSpPr>
            <a:xfrm>
              <a:off x="8341543" y="2282008"/>
              <a:ext cx="569676" cy="380612"/>
              <a:chOff x="8341543" y="2282008"/>
              <a:chExt cx="569676" cy="380612"/>
            </a:xfrm>
          </p:grpSpPr>
          <p:sp>
            <p:nvSpPr>
              <p:cNvPr id="734" name="Google Shape;734;p2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35" name="Google Shape;735;p2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736" name="Google Shape;736;p28"/>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737" name="Google Shape;737;p28"/>
            <p:cNvGrpSpPr/>
            <p:nvPr/>
          </p:nvGrpSpPr>
          <p:grpSpPr>
            <a:xfrm>
              <a:off x="8341543" y="1721094"/>
              <a:ext cx="569676" cy="380612"/>
              <a:chOff x="8341543" y="1721094"/>
              <a:chExt cx="569676" cy="380612"/>
            </a:xfrm>
          </p:grpSpPr>
          <p:sp>
            <p:nvSpPr>
              <p:cNvPr id="738" name="Google Shape;738;p28"/>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39" name="Google Shape;739;p28"/>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740" name="Google Shape;740;p28"/>
            <p:cNvGrpSpPr/>
            <p:nvPr/>
          </p:nvGrpSpPr>
          <p:grpSpPr>
            <a:xfrm>
              <a:off x="8346273" y="1183592"/>
              <a:ext cx="568486" cy="388014"/>
              <a:chOff x="8346273" y="1183592"/>
              <a:chExt cx="568486" cy="388014"/>
            </a:xfrm>
          </p:grpSpPr>
          <p:sp>
            <p:nvSpPr>
              <p:cNvPr id="741" name="Google Shape;741;p28"/>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42" name="Google Shape;742;p28"/>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743" name="Google Shape;743;p28"/>
            <p:cNvGrpSpPr/>
            <p:nvPr/>
          </p:nvGrpSpPr>
          <p:grpSpPr>
            <a:xfrm>
              <a:off x="8341543" y="606635"/>
              <a:ext cx="569676" cy="388014"/>
              <a:chOff x="8341543" y="606635"/>
              <a:chExt cx="569676" cy="388014"/>
            </a:xfrm>
          </p:grpSpPr>
          <p:sp>
            <p:nvSpPr>
              <p:cNvPr id="744" name="Google Shape;744;p28"/>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45" name="Google Shape;745;p28"/>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746" name="Google Shape;746;p28"/>
            <p:cNvGrpSpPr/>
            <p:nvPr/>
          </p:nvGrpSpPr>
          <p:grpSpPr>
            <a:xfrm>
              <a:off x="8341543" y="2842933"/>
              <a:ext cx="569676" cy="380612"/>
              <a:chOff x="8341543" y="2282008"/>
              <a:chExt cx="569676" cy="380612"/>
            </a:xfrm>
          </p:grpSpPr>
          <p:sp>
            <p:nvSpPr>
              <p:cNvPr id="747" name="Google Shape;747;p2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48" name="Google Shape;748;p2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749" name="Google Shape;749;p28"/>
            <p:cNvGrpSpPr/>
            <p:nvPr/>
          </p:nvGrpSpPr>
          <p:grpSpPr>
            <a:xfrm>
              <a:off x="8341543" y="3403858"/>
              <a:ext cx="569676" cy="380612"/>
              <a:chOff x="8341543" y="2282008"/>
              <a:chExt cx="569676" cy="380612"/>
            </a:xfrm>
          </p:grpSpPr>
          <p:sp>
            <p:nvSpPr>
              <p:cNvPr id="750" name="Google Shape;750;p2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51" name="Google Shape;751;p2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752" name="Google Shape;752;p28"/>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53" name="Google Shape;753;p28"/>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754" name="Google Shape;754;p28"/>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55" name="Google Shape;755;p28"/>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56" name="Google Shape;756;p28"/>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57" name="Google Shape;757;p28"/>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58" name="Google Shape;758;p28"/>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59" name="Google Shape;759;p28"/>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60" name="Google Shape;760;p28"/>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61" name="Google Shape;761;p28"/>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62" name="Google Shape;762;p28"/>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63" name="Google Shape;763;p28"/>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64" name="Google Shape;764;p28"/>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65" name="Google Shape;765;p28"/>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66" name="Google Shape;766;p28"/>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67" name="Google Shape;767;p28"/>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68" name="Google Shape;768;p28"/>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69" name="Google Shape;769;p28"/>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70" name="Google Shape;770;p28"/>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71" name="Google Shape;771;p28"/>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72" name="Google Shape;772;p28"/>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73" name="Google Shape;773;p28"/>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74" name="Google Shape;774;p28"/>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75" name="Google Shape;775;p28"/>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76" name="Google Shape;776;p28"/>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77" name="Google Shape;777;p28"/>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78" name="Google Shape;778;p28"/>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79" name="Google Shape;779;p28"/>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80" name="Google Shape;780;p28"/>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81" name="Google Shape;781;p28"/>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82" name="Google Shape;782;p28"/>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83" name="Google Shape;783;p28"/>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84" name="Google Shape;784;p28"/>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85" name="Google Shape;785;p28"/>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86" name="Google Shape;786;p28"/>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87" name="Google Shape;787;p28"/>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88" name="Google Shape;788;p28"/>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89" name="Google Shape;789;p28"/>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90" name="Google Shape;790;p28"/>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91" name="Google Shape;791;p28"/>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92" name="Google Shape;792;p28"/>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93" name="Google Shape;793;p28"/>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94" name="Google Shape;794;p28"/>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95" name="Google Shape;795;p28"/>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96" name="Google Shape;796;p28"/>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97" name="Google Shape;797;p28"/>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98" name="Google Shape;798;p28"/>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pic>
        <p:nvPicPr>
          <p:cNvPr id="799" name="Google Shape;799;p28"/>
          <p:cNvPicPr preferRelativeResize="0"/>
          <p:nvPr/>
        </p:nvPicPr>
        <p:blipFill rotWithShape="1">
          <a:blip r:embed="rId2">
            <a:alphaModFix/>
          </a:blip>
          <a:srcRect/>
          <a:stretch/>
        </p:blipFill>
        <p:spPr>
          <a:xfrm>
            <a:off x="785396" y="357971"/>
            <a:ext cx="2325467" cy="1162735"/>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8_Title and Content">
  <p:cSld name="8_Title and Content">
    <p:bg>
      <p:bgPr>
        <a:solidFill>
          <a:srgbClr val="4F6128"/>
        </a:solidFill>
        <a:effectLst/>
      </p:bgPr>
    </p:bg>
    <p:spTree>
      <p:nvGrpSpPr>
        <p:cNvPr id="1" name="Shape 800"/>
        <p:cNvGrpSpPr/>
        <p:nvPr/>
      </p:nvGrpSpPr>
      <p:grpSpPr>
        <a:xfrm>
          <a:off x="0" y="0"/>
          <a:ext cx="0" cy="0"/>
          <a:chOff x="0" y="0"/>
          <a:chExt cx="0" cy="0"/>
        </a:xfrm>
      </p:grpSpPr>
      <p:grpSp>
        <p:nvGrpSpPr>
          <p:cNvPr id="801" name="Google Shape;801;p29"/>
          <p:cNvGrpSpPr/>
          <p:nvPr/>
        </p:nvGrpSpPr>
        <p:grpSpPr>
          <a:xfrm>
            <a:off x="395894" y="219519"/>
            <a:ext cx="11613234" cy="6240131"/>
            <a:chOff x="395894" y="219519"/>
            <a:chExt cx="8518865" cy="4788281"/>
          </a:xfrm>
        </p:grpSpPr>
        <p:sp>
          <p:nvSpPr>
            <p:cNvPr id="802" name="Google Shape;802;p29"/>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E36C0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803" name="Google Shape;803;p29"/>
            <p:cNvGrpSpPr/>
            <p:nvPr/>
          </p:nvGrpSpPr>
          <p:grpSpPr>
            <a:xfrm>
              <a:off x="8341543" y="2282008"/>
              <a:ext cx="569676" cy="380612"/>
              <a:chOff x="8341543" y="2282008"/>
              <a:chExt cx="569676" cy="380612"/>
            </a:xfrm>
          </p:grpSpPr>
          <p:sp>
            <p:nvSpPr>
              <p:cNvPr id="804" name="Google Shape;804;p2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05" name="Google Shape;805;p2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806" name="Google Shape;806;p29"/>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807" name="Google Shape;807;p29"/>
            <p:cNvGrpSpPr/>
            <p:nvPr/>
          </p:nvGrpSpPr>
          <p:grpSpPr>
            <a:xfrm>
              <a:off x="8341543" y="1721094"/>
              <a:ext cx="569676" cy="380612"/>
              <a:chOff x="8341543" y="1721094"/>
              <a:chExt cx="569676" cy="380612"/>
            </a:xfrm>
          </p:grpSpPr>
          <p:sp>
            <p:nvSpPr>
              <p:cNvPr id="808" name="Google Shape;808;p29"/>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09" name="Google Shape;809;p29"/>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810" name="Google Shape;810;p29"/>
            <p:cNvGrpSpPr/>
            <p:nvPr/>
          </p:nvGrpSpPr>
          <p:grpSpPr>
            <a:xfrm>
              <a:off x="8346273" y="1183592"/>
              <a:ext cx="568486" cy="388014"/>
              <a:chOff x="8346273" y="1183592"/>
              <a:chExt cx="568486" cy="388014"/>
            </a:xfrm>
          </p:grpSpPr>
          <p:sp>
            <p:nvSpPr>
              <p:cNvPr id="811" name="Google Shape;811;p29"/>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12" name="Google Shape;812;p29"/>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813" name="Google Shape;813;p29"/>
            <p:cNvGrpSpPr/>
            <p:nvPr/>
          </p:nvGrpSpPr>
          <p:grpSpPr>
            <a:xfrm>
              <a:off x="8341543" y="606635"/>
              <a:ext cx="569676" cy="388014"/>
              <a:chOff x="8341543" y="606635"/>
              <a:chExt cx="569676" cy="388014"/>
            </a:xfrm>
          </p:grpSpPr>
          <p:sp>
            <p:nvSpPr>
              <p:cNvPr id="814" name="Google Shape;814;p29"/>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15" name="Google Shape;815;p29"/>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816" name="Google Shape;816;p29"/>
            <p:cNvGrpSpPr/>
            <p:nvPr/>
          </p:nvGrpSpPr>
          <p:grpSpPr>
            <a:xfrm>
              <a:off x="8341543" y="2842933"/>
              <a:ext cx="569676" cy="380612"/>
              <a:chOff x="8341543" y="2282008"/>
              <a:chExt cx="569676" cy="380612"/>
            </a:xfrm>
          </p:grpSpPr>
          <p:sp>
            <p:nvSpPr>
              <p:cNvPr id="817" name="Google Shape;817;p2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18" name="Google Shape;818;p2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819" name="Google Shape;819;p29"/>
            <p:cNvGrpSpPr/>
            <p:nvPr/>
          </p:nvGrpSpPr>
          <p:grpSpPr>
            <a:xfrm>
              <a:off x="8341543" y="3403858"/>
              <a:ext cx="569676" cy="380612"/>
              <a:chOff x="8341543" y="2282008"/>
              <a:chExt cx="569676" cy="380612"/>
            </a:xfrm>
          </p:grpSpPr>
          <p:sp>
            <p:nvSpPr>
              <p:cNvPr id="820" name="Google Shape;820;p2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21" name="Google Shape;821;p2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822" name="Google Shape;822;p29"/>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23" name="Google Shape;823;p29"/>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824" name="Google Shape;824;p29"/>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25" name="Google Shape;825;p29"/>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26" name="Google Shape;826;p29"/>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27" name="Google Shape;827;p29"/>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28" name="Google Shape;828;p29"/>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29" name="Google Shape;829;p29"/>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30" name="Google Shape;830;p29"/>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31" name="Google Shape;831;p29"/>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32" name="Google Shape;832;p29"/>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33" name="Google Shape;833;p29"/>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34" name="Google Shape;834;p29"/>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35" name="Google Shape;835;p29"/>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36" name="Google Shape;836;p29"/>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37" name="Google Shape;837;p29"/>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38" name="Google Shape;838;p29"/>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39" name="Google Shape;839;p29"/>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40" name="Google Shape;840;p29"/>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41" name="Google Shape;841;p29"/>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42" name="Google Shape;842;p29"/>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43" name="Google Shape;843;p29"/>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44" name="Google Shape;844;p29"/>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45" name="Google Shape;845;p29"/>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46" name="Google Shape;846;p29"/>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47" name="Google Shape;847;p29"/>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48" name="Google Shape;848;p29"/>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49" name="Google Shape;849;p29"/>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50" name="Google Shape;850;p29"/>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51" name="Google Shape;851;p29"/>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52" name="Google Shape;852;p29"/>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53" name="Google Shape;853;p29"/>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54" name="Google Shape;854;p29"/>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55" name="Google Shape;855;p29"/>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56" name="Google Shape;856;p29"/>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57" name="Google Shape;857;p29"/>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58" name="Google Shape;858;p29"/>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59" name="Google Shape;859;p29"/>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60" name="Google Shape;860;p29"/>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61" name="Google Shape;861;p29"/>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62" name="Google Shape;862;p29"/>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63" name="Google Shape;863;p29"/>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64" name="Google Shape;864;p29"/>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65" name="Google Shape;865;p29"/>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66" name="Google Shape;866;p29"/>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67" name="Google Shape;867;p29"/>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68" name="Google Shape;868;p29"/>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69" name="Google Shape;869;p29"/>
          <p:cNvSpPr/>
          <p:nvPr/>
        </p:nvSpPr>
        <p:spPr>
          <a:xfrm rot="126755">
            <a:off x="3091462" y="1090110"/>
            <a:ext cx="5550035" cy="4730758"/>
          </a:xfrm>
          <a:prstGeom prst="rect">
            <a:avLst/>
          </a:prstGeom>
          <a:solidFill>
            <a:srgbClr val="B6DDE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870" name="Google Shape;870;p29"/>
          <p:cNvSpPr/>
          <p:nvPr/>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871" name="Google Shape;871;p29"/>
          <p:cNvSpPr/>
          <p:nvPr/>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grpSp>
        <p:nvGrpSpPr>
          <p:cNvPr id="872" name="Google Shape;872;p29"/>
          <p:cNvGrpSpPr/>
          <p:nvPr/>
        </p:nvGrpSpPr>
        <p:grpSpPr>
          <a:xfrm>
            <a:off x="2204474" y="3950454"/>
            <a:ext cx="1973864" cy="2020086"/>
            <a:chOff x="2718975" y="493050"/>
            <a:chExt cx="2013175" cy="2066600"/>
          </a:xfrm>
        </p:grpSpPr>
        <p:sp>
          <p:nvSpPr>
            <p:cNvPr id="873" name="Google Shape;873;p29"/>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74" name="Google Shape;874;p29"/>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75" name="Google Shape;875;p29"/>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76" name="Google Shape;876;p29"/>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77" name="Google Shape;877;p29"/>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78" name="Google Shape;878;p29"/>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79" name="Google Shape;879;p29"/>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80" name="Google Shape;880;p29"/>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81" name="Google Shape;881;p29"/>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82" name="Google Shape;882;p29"/>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83" name="Google Shape;883;p29"/>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84" name="Google Shape;884;p29"/>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85" name="Google Shape;885;p29"/>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86" name="Google Shape;886;p29"/>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87" name="Google Shape;887;p29"/>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88" name="Google Shape;888;p29"/>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89" name="Google Shape;889;p29"/>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90" name="Google Shape;890;p29"/>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91" name="Google Shape;891;p29"/>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92" name="Google Shape;892;p29"/>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93" name="Google Shape;893;p29"/>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94" name="Google Shape;894;p29"/>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95" name="Google Shape;895;p29"/>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96" name="Google Shape;896;p29"/>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97" name="Google Shape;897;p29"/>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98" name="Google Shape;898;p29"/>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99" name="Google Shape;899;p29"/>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00" name="Google Shape;900;p29"/>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01" name="Google Shape;901;p29"/>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02" name="Google Shape;902;p29"/>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03" name="Google Shape;903;p29"/>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04" name="Google Shape;904;p29"/>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05" name="Google Shape;905;p29"/>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06" name="Google Shape;906;p29"/>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07" name="Google Shape;907;p29"/>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08" name="Google Shape;908;p29"/>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09" name="Google Shape;909;p29"/>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10" name="Google Shape;910;p29"/>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11" name="Google Shape;911;p29"/>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12" name="Google Shape;912;p29"/>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13" name="Google Shape;913;p29"/>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14" name="Google Shape;914;p29"/>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15" name="Google Shape;915;p29"/>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16" name="Google Shape;916;p29"/>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17" name="Google Shape;917;p29"/>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18" name="Google Shape;918;p29"/>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19" name="Google Shape;919;p29"/>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20" name="Google Shape;920;p29"/>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21" name="Google Shape;921;p29"/>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22" name="Google Shape;922;p29"/>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23" name="Google Shape;923;p29"/>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24" name="Google Shape;924;p29"/>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25" name="Google Shape;925;p29"/>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26" name="Google Shape;926;p29"/>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27" name="Google Shape;927;p29"/>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28" name="Google Shape;928;p29"/>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29" name="Google Shape;929;p29"/>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30" name="Google Shape;930;p29"/>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31" name="Google Shape;931;p29"/>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32" name="Google Shape;932;p29"/>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33" name="Google Shape;933;p29"/>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34" name="Google Shape;934;p29"/>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35" name="Google Shape;935;p29"/>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936" name="Google Shape;936;p29"/>
          <p:cNvGrpSpPr/>
          <p:nvPr/>
        </p:nvGrpSpPr>
        <p:grpSpPr>
          <a:xfrm>
            <a:off x="1030175" y="1581350"/>
            <a:ext cx="444275" cy="398525"/>
            <a:chOff x="2495125" y="2142250"/>
            <a:chExt cx="444275" cy="398525"/>
          </a:xfrm>
        </p:grpSpPr>
        <p:sp>
          <p:nvSpPr>
            <p:cNvPr id="937" name="Google Shape;937;p29"/>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38" name="Google Shape;938;p29"/>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939" name="Google Shape;939;p29"/>
          <p:cNvGrpSpPr/>
          <p:nvPr/>
        </p:nvGrpSpPr>
        <p:grpSpPr>
          <a:xfrm>
            <a:off x="10561107" y="5038641"/>
            <a:ext cx="291375" cy="281375"/>
            <a:chOff x="3243875" y="2372825"/>
            <a:chExt cx="291375" cy="281375"/>
          </a:xfrm>
        </p:grpSpPr>
        <p:sp>
          <p:nvSpPr>
            <p:cNvPr id="940" name="Google Shape;940;p29"/>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41" name="Google Shape;941;p29"/>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42" name="Google Shape;942;p29"/>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43" name="Google Shape;943;p29"/>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44" name="Google Shape;944;p29"/>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45" name="Google Shape;945;p29"/>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46" name="Google Shape;946;p29"/>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47" name="Google Shape;947;p29"/>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48" name="Google Shape;948;p29"/>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49" name="Google Shape;949;p29"/>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950" name="Google Shape;950;p29"/>
          <p:cNvGrpSpPr/>
          <p:nvPr/>
        </p:nvGrpSpPr>
        <p:grpSpPr>
          <a:xfrm>
            <a:off x="10778557" y="714860"/>
            <a:ext cx="166675" cy="168575"/>
            <a:chOff x="4954425" y="2036375"/>
            <a:chExt cx="166675" cy="168575"/>
          </a:xfrm>
        </p:grpSpPr>
        <p:sp>
          <p:nvSpPr>
            <p:cNvPr id="951" name="Google Shape;951;p29"/>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52" name="Google Shape;952;p29"/>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953" name="Google Shape;953;p29"/>
          <p:cNvSpPr/>
          <p:nvPr/>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54" name="Google Shape;954;p29"/>
          <p:cNvSpPr/>
          <p:nvPr/>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955" name="Google Shape;955;p29"/>
          <p:cNvGrpSpPr/>
          <p:nvPr/>
        </p:nvGrpSpPr>
        <p:grpSpPr>
          <a:xfrm>
            <a:off x="1274794" y="5541495"/>
            <a:ext cx="166675" cy="168575"/>
            <a:chOff x="4954425" y="2036375"/>
            <a:chExt cx="166675" cy="168575"/>
          </a:xfrm>
        </p:grpSpPr>
        <p:sp>
          <p:nvSpPr>
            <p:cNvPr id="956" name="Google Shape;956;p29"/>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57" name="Google Shape;957;p29"/>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958" name="Google Shape;958;p29"/>
          <p:cNvSpPr txBox="1"/>
          <p:nvPr/>
        </p:nvSpPr>
        <p:spPr>
          <a:xfrm>
            <a:off x="3604226" y="1596479"/>
            <a:ext cx="4752083" cy="36317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500">
                <a:solidFill>
                  <a:srgbClr val="002060"/>
                </a:solidFill>
                <a:latin typeface="Cookie"/>
                <a:ea typeface="Cookie"/>
                <a:cs typeface="Cookie"/>
                <a:sym typeface="Cookie"/>
              </a:rPr>
              <a:t>LUYỆN TẬP</a:t>
            </a:r>
            <a:endParaRPr sz="11500">
              <a:solidFill>
                <a:srgbClr val="002060"/>
              </a:solidFill>
              <a:latin typeface="Cookie"/>
              <a:ea typeface="Cookie"/>
              <a:cs typeface="Cookie"/>
              <a:sym typeface="Cookie"/>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69"/>
                                        </p:tgtEl>
                                        <p:attrNameLst>
                                          <p:attrName>style.visibility</p:attrName>
                                        </p:attrNameLst>
                                      </p:cBhvr>
                                      <p:to>
                                        <p:strVal val="visible"/>
                                      </p:to>
                                    </p:set>
                                    <p:animEffect transition="in" filter="fade">
                                      <p:cBhvr>
                                        <p:cTn id="7" dur="500"/>
                                        <p:tgtEl>
                                          <p:spTgt spid="869"/>
                                        </p:tgtEl>
                                      </p:cBhvr>
                                    </p:animEffect>
                                  </p:childTnLst>
                                </p:cTn>
                              </p:par>
                              <p:par>
                                <p:cTn id="8" presetID="10" presetClass="entr" presetSubtype="0" fill="hold" nodeType="withEffect">
                                  <p:stCondLst>
                                    <p:cond delay="0"/>
                                  </p:stCondLst>
                                  <p:childTnLst>
                                    <p:set>
                                      <p:cBhvr>
                                        <p:cTn id="9" dur="1" fill="hold">
                                          <p:stCondLst>
                                            <p:cond delay="0"/>
                                          </p:stCondLst>
                                        </p:cTn>
                                        <p:tgtEl>
                                          <p:spTgt spid="870"/>
                                        </p:tgtEl>
                                        <p:attrNameLst>
                                          <p:attrName>style.visibility</p:attrName>
                                        </p:attrNameLst>
                                      </p:cBhvr>
                                      <p:to>
                                        <p:strVal val="visible"/>
                                      </p:to>
                                    </p:set>
                                    <p:animEffect transition="in" filter="fade">
                                      <p:cBhvr>
                                        <p:cTn id="10" dur="500"/>
                                        <p:tgtEl>
                                          <p:spTgt spid="870"/>
                                        </p:tgtEl>
                                      </p:cBhvr>
                                    </p:animEffect>
                                  </p:childTnLst>
                                </p:cTn>
                              </p:par>
                              <p:par>
                                <p:cTn id="11" presetID="10" presetClass="entr" presetSubtype="0" fill="hold" nodeType="withEffect">
                                  <p:stCondLst>
                                    <p:cond delay="0"/>
                                  </p:stCondLst>
                                  <p:childTnLst>
                                    <p:set>
                                      <p:cBhvr>
                                        <p:cTn id="12" dur="1" fill="hold">
                                          <p:stCondLst>
                                            <p:cond delay="0"/>
                                          </p:stCondLst>
                                        </p:cTn>
                                        <p:tgtEl>
                                          <p:spTgt spid="871"/>
                                        </p:tgtEl>
                                        <p:attrNameLst>
                                          <p:attrName>style.visibility</p:attrName>
                                        </p:attrNameLst>
                                      </p:cBhvr>
                                      <p:to>
                                        <p:strVal val="visible"/>
                                      </p:to>
                                    </p:set>
                                    <p:animEffect transition="in" filter="fade">
                                      <p:cBhvr>
                                        <p:cTn id="13" dur="500"/>
                                        <p:tgtEl>
                                          <p:spTgt spid="871"/>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872"/>
                                        </p:tgtEl>
                                        <p:attrNameLst>
                                          <p:attrName>style.visibility</p:attrName>
                                        </p:attrNameLst>
                                      </p:cBhvr>
                                      <p:to>
                                        <p:strVal val="visible"/>
                                      </p:to>
                                    </p:set>
                                    <p:animEffect transition="in" filter="fade">
                                      <p:cBhvr>
                                        <p:cTn id="17" dur="1000"/>
                                        <p:tgtEl>
                                          <p:spTgt spid="872"/>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958"/>
                                        </p:tgtEl>
                                        <p:attrNameLst>
                                          <p:attrName>style.visibility</p:attrName>
                                        </p:attrNameLst>
                                      </p:cBhvr>
                                      <p:to>
                                        <p:strVal val="visible"/>
                                      </p:to>
                                    </p:set>
                                    <p:animEffect transition="in" filter="fade">
                                      <p:cBhvr>
                                        <p:cTn id="21" dur="500"/>
                                        <p:tgtEl>
                                          <p:spTgt spid="9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5_Title and Content">
  <p:cSld name="15_Title and Content">
    <p:bg>
      <p:bgPr>
        <a:solidFill>
          <a:srgbClr val="4F6128"/>
        </a:solidFill>
        <a:effectLst/>
      </p:bgPr>
    </p:bg>
    <p:spTree>
      <p:nvGrpSpPr>
        <p:cNvPr id="1" name="Shape 959"/>
        <p:cNvGrpSpPr/>
        <p:nvPr/>
      </p:nvGrpSpPr>
      <p:grpSpPr>
        <a:xfrm>
          <a:off x="0" y="0"/>
          <a:ext cx="0" cy="0"/>
          <a:chOff x="0" y="0"/>
          <a:chExt cx="0" cy="0"/>
        </a:xfrm>
      </p:grpSpPr>
      <p:grpSp>
        <p:nvGrpSpPr>
          <p:cNvPr id="960" name="Google Shape;960;p30"/>
          <p:cNvGrpSpPr/>
          <p:nvPr/>
        </p:nvGrpSpPr>
        <p:grpSpPr>
          <a:xfrm>
            <a:off x="395894" y="219519"/>
            <a:ext cx="11613234" cy="6240131"/>
            <a:chOff x="395894" y="219519"/>
            <a:chExt cx="8518865" cy="4788281"/>
          </a:xfrm>
        </p:grpSpPr>
        <p:sp>
          <p:nvSpPr>
            <p:cNvPr id="961" name="Google Shape;961;p30"/>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E36C0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962" name="Google Shape;962;p30"/>
            <p:cNvGrpSpPr/>
            <p:nvPr/>
          </p:nvGrpSpPr>
          <p:grpSpPr>
            <a:xfrm>
              <a:off x="8341543" y="2282008"/>
              <a:ext cx="569676" cy="380612"/>
              <a:chOff x="8341543" y="2282008"/>
              <a:chExt cx="569676" cy="380612"/>
            </a:xfrm>
          </p:grpSpPr>
          <p:sp>
            <p:nvSpPr>
              <p:cNvPr id="963" name="Google Shape;963;p30"/>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64" name="Google Shape;964;p30"/>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965" name="Google Shape;965;p30"/>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966" name="Google Shape;966;p30"/>
            <p:cNvGrpSpPr/>
            <p:nvPr/>
          </p:nvGrpSpPr>
          <p:grpSpPr>
            <a:xfrm>
              <a:off x="8341543" y="1721094"/>
              <a:ext cx="569676" cy="380612"/>
              <a:chOff x="8341543" y="1721094"/>
              <a:chExt cx="569676" cy="380612"/>
            </a:xfrm>
          </p:grpSpPr>
          <p:sp>
            <p:nvSpPr>
              <p:cNvPr id="967" name="Google Shape;967;p30"/>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68" name="Google Shape;968;p30"/>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969" name="Google Shape;969;p30"/>
            <p:cNvGrpSpPr/>
            <p:nvPr/>
          </p:nvGrpSpPr>
          <p:grpSpPr>
            <a:xfrm>
              <a:off x="8346273" y="1183592"/>
              <a:ext cx="568486" cy="388014"/>
              <a:chOff x="8346273" y="1183592"/>
              <a:chExt cx="568486" cy="388014"/>
            </a:xfrm>
          </p:grpSpPr>
          <p:sp>
            <p:nvSpPr>
              <p:cNvPr id="970" name="Google Shape;970;p30"/>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71" name="Google Shape;971;p30"/>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972" name="Google Shape;972;p30"/>
            <p:cNvGrpSpPr/>
            <p:nvPr/>
          </p:nvGrpSpPr>
          <p:grpSpPr>
            <a:xfrm>
              <a:off x="8341543" y="606635"/>
              <a:ext cx="569676" cy="388014"/>
              <a:chOff x="8341543" y="606635"/>
              <a:chExt cx="569676" cy="388014"/>
            </a:xfrm>
          </p:grpSpPr>
          <p:sp>
            <p:nvSpPr>
              <p:cNvPr id="973" name="Google Shape;973;p30"/>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74" name="Google Shape;974;p30"/>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975" name="Google Shape;975;p30"/>
            <p:cNvGrpSpPr/>
            <p:nvPr/>
          </p:nvGrpSpPr>
          <p:grpSpPr>
            <a:xfrm>
              <a:off x="8341543" y="2842933"/>
              <a:ext cx="569676" cy="380612"/>
              <a:chOff x="8341543" y="2282008"/>
              <a:chExt cx="569676" cy="380612"/>
            </a:xfrm>
          </p:grpSpPr>
          <p:sp>
            <p:nvSpPr>
              <p:cNvPr id="976" name="Google Shape;976;p30"/>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77" name="Google Shape;977;p30"/>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978" name="Google Shape;978;p30"/>
            <p:cNvGrpSpPr/>
            <p:nvPr/>
          </p:nvGrpSpPr>
          <p:grpSpPr>
            <a:xfrm>
              <a:off x="8341543" y="3403858"/>
              <a:ext cx="569676" cy="380612"/>
              <a:chOff x="8341543" y="2282008"/>
              <a:chExt cx="569676" cy="380612"/>
            </a:xfrm>
          </p:grpSpPr>
          <p:sp>
            <p:nvSpPr>
              <p:cNvPr id="979" name="Google Shape;979;p30"/>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80" name="Google Shape;980;p30"/>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981" name="Google Shape;981;p30"/>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82" name="Google Shape;982;p30"/>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983" name="Google Shape;983;p30"/>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84" name="Google Shape;984;p30"/>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85" name="Google Shape;985;p30"/>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86" name="Google Shape;986;p30"/>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87" name="Google Shape;987;p30"/>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88" name="Google Shape;988;p30"/>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89" name="Google Shape;989;p30"/>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90" name="Google Shape;990;p30"/>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91" name="Google Shape;991;p30"/>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92" name="Google Shape;992;p30"/>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93" name="Google Shape;993;p30"/>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94" name="Google Shape;994;p30"/>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95" name="Google Shape;995;p30"/>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96" name="Google Shape;996;p30"/>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97" name="Google Shape;997;p30"/>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98" name="Google Shape;998;p30"/>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99" name="Google Shape;999;p30"/>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00" name="Google Shape;1000;p30"/>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01" name="Google Shape;1001;p30"/>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02" name="Google Shape;1002;p30"/>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03" name="Google Shape;1003;p30"/>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04" name="Google Shape;1004;p30"/>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05" name="Google Shape;1005;p30"/>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06" name="Google Shape;1006;p30"/>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07" name="Google Shape;1007;p30"/>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08" name="Google Shape;1008;p30"/>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09" name="Google Shape;1009;p30"/>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10" name="Google Shape;1010;p30"/>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11" name="Google Shape;1011;p30"/>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12" name="Google Shape;1012;p30"/>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13" name="Google Shape;1013;p30"/>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14" name="Google Shape;1014;p30"/>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15" name="Google Shape;1015;p30"/>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16" name="Google Shape;1016;p30"/>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17" name="Google Shape;1017;p30"/>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18" name="Google Shape;1018;p30"/>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19" name="Google Shape;1019;p30"/>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20" name="Google Shape;1020;p30"/>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21" name="Google Shape;1021;p30"/>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22" name="Google Shape;1022;p30"/>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23" name="Google Shape;1023;p30"/>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24" name="Google Shape;1024;p30"/>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25" name="Google Shape;1025;p30"/>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26" name="Google Shape;1026;p30"/>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27" name="Google Shape;1027;p30"/>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pic>
        <p:nvPicPr>
          <p:cNvPr id="1028" name="Google Shape;1028;p30" descr="C:\Users\TUAN\Downloads\Luyện tập 1.png"/>
          <p:cNvPicPr preferRelativeResize="0"/>
          <p:nvPr/>
        </p:nvPicPr>
        <p:blipFill rotWithShape="1">
          <a:blip r:embed="rId2">
            <a:alphaModFix/>
          </a:blip>
          <a:srcRect/>
          <a:stretch/>
        </p:blipFill>
        <p:spPr>
          <a:xfrm>
            <a:off x="785396" y="450429"/>
            <a:ext cx="2237784" cy="863493"/>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_Title Slide">
  <p:cSld name="1_Title Slide">
    <p:bg>
      <p:bgPr>
        <a:solidFill>
          <a:srgbClr val="002060"/>
        </a:solidFill>
        <a:effectLst/>
      </p:bgPr>
    </p:bg>
    <p:spTree>
      <p:nvGrpSpPr>
        <p:cNvPr id="1" name="Shape 1029"/>
        <p:cNvGrpSpPr/>
        <p:nvPr/>
      </p:nvGrpSpPr>
      <p:grpSpPr>
        <a:xfrm>
          <a:off x="0" y="0"/>
          <a:ext cx="0" cy="0"/>
          <a:chOff x="0" y="0"/>
          <a:chExt cx="0" cy="0"/>
        </a:xfrm>
      </p:grpSpPr>
      <p:grpSp>
        <p:nvGrpSpPr>
          <p:cNvPr id="1030" name="Google Shape;1030;p31"/>
          <p:cNvGrpSpPr/>
          <p:nvPr/>
        </p:nvGrpSpPr>
        <p:grpSpPr>
          <a:xfrm>
            <a:off x="395894" y="219519"/>
            <a:ext cx="11613234" cy="6240131"/>
            <a:chOff x="395894" y="219519"/>
            <a:chExt cx="8518865" cy="4788281"/>
          </a:xfrm>
        </p:grpSpPr>
        <p:sp>
          <p:nvSpPr>
            <p:cNvPr id="1031" name="Google Shape;1031;p31"/>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032" name="Google Shape;1032;p31"/>
            <p:cNvGrpSpPr/>
            <p:nvPr/>
          </p:nvGrpSpPr>
          <p:grpSpPr>
            <a:xfrm>
              <a:off x="8341543" y="2282008"/>
              <a:ext cx="569676" cy="380612"/>
              <a:chOff x="8341543" y="2282008"/>
              <a:chExt cx="569676" cy="380612"/>
            </a:xfrm>
          </p:grpSpPr>
          <p:sp>
            <p:nvSpPr>
              <p:cNvPr id="1033" name="Google Shape;1033;p31"/>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34" name="Google Shape;1034;p31"/>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035" name="Google Shape;1035;p31"/>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036" name="Google Shape;1036;p31"/>
            <p:cNvGrpSpPr/>
            <p:nvPr/>
          </p:nvGrpSpPr>
          <p:grpSpPr>
            <a:xfrm>
              <a:off x="8341543" y="1721094"/>
              <a:ext cx="569676" cy="380612"/>
              <a:chOff x="8341543" y="1721094"/>
              <a:chExt cx="569676" cy="380612"/>
            </a:xfrm>
          </p:grpSpPr>
          <p:sp>
            <p:nvSpPr>
              <p:cNvPr id="1037" name="Google Shape;1037;p31"/>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38" name="Google Shape;1038;p31"/>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039" name="Google Shape;1039;p31"/>
            <p:cNvGrpSpPr/>
            <p:nvPr/>
          </p:nvGrpSpPr>
          <p:grpSpPr>
            <a:xfrm>
              <a:off x="8346273" y="1183592"/>
              <a:ext cx="568486" cy="388014"/>
              <a:chOff x="8346273" y="1183592"/>
              <a:chExt cx="568486" cy="388014"/>
            </a:xfrm>
          </p:grpSpPr>
          <p:sp>
            <p:nvSpPr>
              <p:cNvPr id="1040" name="Google Shape;1040;p31"/>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41" name="Google Shape;1041;p31"/>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042" name="Google Shape;1042;p31"/>
            <p:cNvGrpSpPr/>
            <p:nvPr/>
          </p:nvGrpSpPr>
          <p:grpSpPr>
            <a:xfrm>
              <a:off x="8341543" y="606635"/>
              <a:ext cx="569676" cy="388014"/>
              <a:chOff x="8341543" y="606635"/>
              <a:chExt cx="569676" cy="388014"/>
            </a:xfrm>
          </p:grpSpPr>
          <p:sp>
            <p:nvSpPr>
              <p:cNvPr id="1043" name="Google Shape;1043;p31"/>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44" name="Google Shape;1044;p31"/>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045" name="Google Shape;1045;p31"/>
            <p:cNvGrpSpPr/>
            <p:nvPr/>
          </p:nvGrpSpPr>
          <p:grpSpPr>
            <a:xfrm>
              <a:off x="8341543" y="2842933"/>
              <a:ext cx="569676" cy="380612"/>
              <a:chOff x="8341543" y="2282008"/>
              <a:chExt cx="569676" cy="380612"/>
            </a:xfrm>
          </p:grpSpPr>
          <p:sp>
            <p:nvSpPr>
              <p:cNvPr id="1046" name="Google Shape;1046;p31"/>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47" name="Google Shape;1047;p31"/>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048" name="Google Shape;1048;p31"/>
            <p:cNvGrpSpPr/>
            <p:nvPr/>
          </p:nvGrpSpPr>
          <p:grpSpPr>
            <a:xfrm>
              <a:off x="8341543" y="3403858"/>
              <a:ext cx="569676" cy="380612"/>
              <a:chOff x="8341543" y="2282008"/>
              <a:chExt cx="569676" cy="380612"/>
            </a:xfrm>
          </p:grpSpPr>
          <p:sp>
            <p:nvSpPr>
              <p:cNvPr id="1049" name="Google Shape;1049;p31"/>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50" name="Google Shape;1050;p31"/>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051" name="Google Shape;1051;p31"/>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52" name="Google Shape;1052;p31"/>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053" name="Google Shape;1053;p31"/>
          <p:cNvGrpSpPr/>
          <p:nvPr/>
        </p:nvGrpSpPr>
        <p:grpSpPr>
          <a:xfrm>
            <a:off x="989192" y="5645930"/>
            <a:ext cx="615189" cy="535538"/>
            <a:chOff x="2495125" y="2142250"/>
            <a:chExt cx="444275" cy="398525"/>
          </a:xfrm>
        </p:grpSpPr>
        <p:sp>
          <p:nvSpPr>
            <p:cNvPr id="1054" name="Google Shape;1054;p31"/>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55" name="Google Shape;1055;p31"/>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056" name="Google Shape;1056;p31"/>
          <p:cNvGrpSpPr/>
          <p:nvPr/>
        </p:nvGrpSpPr>
        <p:grpSpPr>
          <a:xfrm>
            <a:off x="10177821" y="427685"/>
            <a:ext cx="403468" cy="378112"/>
            <a:chOff x="3243875" y="2372825"/>
            <a:chExt cx="291375" cy="281375"/>
          </a:xfrm>
        </p:grpSpPr>
        <p:sp>
          <p:nvSpPr>
            <p:cNvPr id="1057" name="Google Shape;1057;p31"/>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58" name="Google Shape;1058;p31"/>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59" name="Google Shape;1059;p31"/>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60" name="Google Shape;1060;p31"/>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61" name="Google Shape;1061;p31"/>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62" name="Google Shape;1062;p31"/>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63" name="Google Shape;1063;p31"/>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64" name="Google Shape;1064;p31"/>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65" name="Google Shape;1065;p31"/>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66" name="Google Shape;1066;p31"/>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067" name="Google Shape;1067;p31"/>
          <p:cNvGrpSpPr/>
          <p:nvPr/>
        </p:nvGrpSpPr>
        <p:grpSpPr>
          <a:xfrm>
            <a:off x="11004071" y="1043373"/>
            <a:ext cx="230796" cy="226531"/>
            <a:chOff x="4954425" y="2036375"/>
            <a:chExt cx="166675" cy="168575"/>
          </a:xfrm>
        </p:grpSpPr>
        <p:sp>
          <p:nvSpPr>
            <p:cNvPr id="1068" name="Google Shape;1068;p31"/>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69" name="Google Shape;1069;p31"/>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070" name="Google Shape;1070;p31"/>
          <p:cNvSpPr/>
          <p:nvPr/>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71" name="Google Shape;1071;p31"/>
          <p:cNvSpPr/>
          <p:nvPr/>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072" name="Google Shape;1072;p31"/>
          <p:cNvGrpSpPr/>
          <p:nvPr/>
        </p:nvGrpSpPr>
        <p:grpSpPr>
          <a:xfrm>
            <a:off x="817359" y="5192331"/>
            <a:ext cx="230796" cy="226531"/>
            <a:chOff x="4954425" y="2036375"/>
            <a:chExt cx="166675" cy="168575"/>
          </a:xfrm>
        </p:grpSpPr>
        <p:sp>
          <p:nvSpPr>
            <p:cNvPr id="1073" name="Google Shape;1073;p31"/>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74" name="Google Shape;1074;p31"/>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075" name="Google Shape;1075;p31"/>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76" name="Google Shape;1076;p31"/>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77" name="Google Shape;1077;p31"/>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78" name="Google Shape;1078;p31"/>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79" name="Google Shape;1079;p31"/>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80" name="Google Shape;1080;p31"/>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81" name="Google Shape;1081;p31"/>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82" name="Google Shape;1082;p31"/>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83" name="Google Shape;1083;p31"/>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84" name="Google Shape;1084;p31"/>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85" name="Google Shape;1085;p31"/>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86" name="Google Shape;1086;p31"/>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87" name="Google Shape;1087;p31"/>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88" name="Google Shape;1088;p31"/>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89" name="Google Shape;1089;p31"/>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90" name="Google Shape;1090;p31"/>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91" name="Google Shape;1091;p31"/>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92" name="Google Shape;1092;p31"/>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93" name="Google Shape;1093;p31"/>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94" name="Google Shape;1094;p31"/>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95" name="Google Shape;1095;p31"/>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96" name="Google Shape;1096;p31"/>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97" name="Google Shape;1097;p31"/>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98" name="Google Shape;1098;p31"/>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99" name="Google Shape;1099;p31"/>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00" name="Google Shape;1100;p31"/>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01" name="Google Shape;1101;p31"/>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02" name="Google Shape;1102;p31"/>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03" name="Google Shape;1103;p31"/>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04" name="Google Shape;1104;p31"/>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05" name="Google Shape;1105;p31"/>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06" name="Google Shape;1106;p31"/>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07" name="Google Shape;1107;p31"/>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08" name="Google Shape;1108;p31"/>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09" name="Google Shape;1109;p31"/>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10" name="Google Shape;1110;p31"/>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11" name="Google Shape;1111;p31"/>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12" name="Google Shape;1112;p31"/>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13" name="Google Shape;1113;p31"/>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14" name="Google Shape;1114;p31"/>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15" name="Google Shape;1115;p31"/>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16" name="Google Shape;1116;p31"/>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17" name="Google Shape;1117;p31"/>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18" name="Google Shape;1118;p31"/>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19" name="Google Shape;1119;p31"/>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120" name="Google Shape;1120;p31"/>
          <p:cNvGrpSpPr/>
          <p:nvPr/>
        </p:nvGrpSpPr>
        <p:grpSpPr>
          <a:xfrm>
            <a:off x="896619" y="1603301"/>
            <a:ext cx="9867486" cy="4770499"/>
            <a:chOff x="741115" y="865258"/>
            <a:chExt cx="7691377" cy="4010102"/>
          </a:xfrm>
        </p:grpSpPr>
        <p:sp>
          <p:nvSpPr>
            <p:cNvPr id="1121" name="Google Shape;1121;p31"/>
            <p:cNvSpPr/>
            <p:nvPr/>
          </p:nvSpPr>
          <p:spPr>
            <a:xfrm>
              <a:off x="3129031" y="865258"/>
              <a:ext cx="3134100" cy="1481700"/>
            </a:xfrm>
            <a:prstGeom prst="ellipse">
              <a:avLst/>
            </a:prstGeom>
            <a:solidFill>
              <a:srgbClr val="318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122" name="Google Shape;1122;p31"/>
            <p:cNvGrpSpPr/>
            <p:nvPr/>
          </p:nvGrpSpPr>
          <p:grpSpPr>
            <a:xfrm>
              <a:off x="741115" y="1203950"/>
              <a:ext cx="7691377" cy="3671410"/>
              <a:chOff x="741115" y="1203950"/>
              <a:chExt cx="7691377" cy="3671410"/>
            </a:xfrm>
          </p:grpSpPr>
          <p:sp>
            <p:nvSpPr>
              <p:cNvPr id="1123" name="Google Shape;1123;p31"/>
              <p:cNvSpPr/>
              <p:nvPr/>
            </p:nvSpPr>
            <p:spPr>
              <a:xfrm>
                <a:off x="741115" y="1503410"/>
                <a:ext cx="7691377" cy="33719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solidFill>
                <a:srgbClr val="318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24" name="Google Shape;1124;p31"/>
              <p:cNvSpPr/>
              <p:nvPr/>
            </p:nvSpPr>
            <p:spPr>
              <a:xfrm>
                <a:off x="1766314" y="1203950"/>
                <a:ext cx="2028300" cy="1565480"/>
              </a:xfrm>
              <a:prstGeom prst="ellipse">
                <a:avLst/>
              </a:prstGeom>
              <a:solidFill>
                <a:srgbClr val="318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25" name="Google Shape;1125;p31"/>
              <p:cNvSpPr/>
              <p:nvPr/>
            </p:nvSpPr>
            <p:spPr>
              <a:xfrm>
                <a:off x="5585525" y="3231300"/>
                <a:ext cx="2028300" cy="1403400"/>
              </a:xfrm>
              <a:prstGeom prst="ellipse">
                <a:avLst/>
              </a:prstGeom>
              <a:solidFill>
                <a:srgbClr val="318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grpSp>
        <p:nvGrpSpPr>
          <p:cNvPr id="1126" name="Google Shape;1126;p31"/>
          <p:cNvGrpSpPr/>
          <p:nvPr/>
        </p:nvGrpSpPr>
        <p:grpSpPr>
          <a:xfrm>
            <a:off x="8391927" y="4047629"/>
            <a:ext cx="2301387" cy="1593766"/>
            <a:chOff x="4799733" y="3457797"/>
            <a:chExt cx="2301387" cy="1593766"/>
          </a:xfrm>
        </p:grpSpPr>
        <p:sp>
          <p:nvSpPr>
            <p:cNvPr id="1127" name="Google Shape;1127;p31"/>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28" name="Google Shape;1128;p31"/>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29" name="Google Shape;1129;p31"/>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30" name="Google Shape;1130;p31"/>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31" name="Google Shape;1131;p31"/>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32" name="Google Shape;1132;p31"/>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33" name="Google Shape;1133;p31"/>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34" name="Google Shape;1134;p31"/>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35" name="Google Shape;1135;p31"/>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36" name="Google Shape;1136;p31"/>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37" name="Google Shape;1137;p31"/>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38" name="Google Shape;1138;p31"/>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39" name="Google Shape;1139;p31"/>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40" name="Google Shape;1140;p31"/>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41" name="Google Shape;1141;p31"/>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42" name="Google Shape;1142;p31"/>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43" name="Google Shape;1143;p31"/>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44" name="Google Shape;1144;p31"/>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45" name="Google Shape;1145;p31"/>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46" name="Google Shape;1146;p31"/>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47" name="Google Shape;1147;p31"/>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48" name="Google Shape;1148;p31"/>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49" name="Google Shape;1149;p31"/>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50" name="Google Shape;1150;p31"/>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51" name="Google Shape;1151;p31"/>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52" name="Google Shape;1152;p31"/>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53" name="Google Shape;1153;p31"/>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54" name="Google Shape;1154;p31"/>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55" name="Google Shape;1155;p31"/>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56" name="Google Shape;1156;p31"/>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57" name="Google Shape;1157;p31"/>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58" name="Google Shape;1158;p31"/>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59" name="Google Shape;1159;p31"/>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60" name="Google Shape;1160;p31"/>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61" name="Google Shape;1161;p31"/>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62" name="Google Shape;1162;p31"/>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63" name="Google Shape;1163;p31"/>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64" name="Google Shape;1164;p31"/>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65" name="Google Shape;1165;p31"/>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66" name="Google Shape;1166;p31"/>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67" name="Google Shape;1167;p31"/>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68" name="Google Shape;1168;p31"/>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69" name="Google Shape;1169;p31"/>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70" name="Google Shape;1170;p31"/>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71" name="Google Shape;1171;p31"/>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72" name="Google Shape;1172;p31"/>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73" name="Google Shape;1173;p31"/>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74" name="Google Shape;1174;p31"/>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75" name="Google Shape;1175;p31"/>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76" name="Google Shape;1176;p31"/>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77" name="Google Shape;1177;p31"/>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78" name="Google Shape;1178;p31"/>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79" name="Google Shape;1179;p31"/>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80" name="Google Shape;1180;p31"/>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81" name="Google Shape;1181;p31"/>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82" name="Google Shape;1182;p31"/>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183" name="Google Shape;1183;p31"/>
          <p:cNvGrpSpPr/>
          <p:nvPr/>
        </p:nvGrpSpPr>
        <p:grpSpPr>
          <a:xfrm>
            <a:off x="1598355" y="3608289"/>
            <a:ext cx="2204156" cy="2018295"/>
            <a:chOff x="1598355" y="3608289"/>
            <a:chExt cx="2204156" cy="2018295"/>
          </a:xfrm>
        </p:grpSpPr>
        <p:grpSp>
          <p:nvGrpSpPr>
            <p:cNvPr id="1184" name="Google Shape;1184;p31"/>
            <p:cNvGrpSpPr/>
            <p:nvPr/>
          </p:nvGrpSpPr>
          <p:grpSpPr>
            <a:xfrm>
              <a:off x="1598355" y="4368136"/>
              <a:ext cx="868989" cy="1258447"/>
              <a:chOff x="3235834" y="3793115"/>
              <a:chExt cx="868989" cy="1258447"/>
            </a:xfrm>
          </p:grpSpPr>
          <p:sp>
            <p:nvSpPr>
              <p:cNvPr id="1185" name="Google Shape;1185;p31"/>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186" name="Google Shape;1186;p31"/>
              <p:cNvGrpSpPr/>
              <p:nvPr/>
            </p:nvGrpSpPr>
            <p:grpSpPr>
              <a:xfrm>
                <a:off x="3235834" y="3793115"/>
                <a:ext cx="865418" cy="1258447"/>
                <a:chOff x="3235834" y="3793115"/>
                <a:chExt cx="865418" cy="1258447"/>
              </a:xfrm>
            </p:grpSpPr>
            <p:sp>
              <p:nvSpPr>
                <p:cNvPr id="1187" name="Google Shape;1187;p31"/>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88" name="Google Shape;1188;p31"/>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89" name="Google Shape;1189;p31"/>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90" name="Google Shape;1190;p31"/>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91" name="Google Shape;1191;p31"/>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92" name="Google Shape;1192;p31"/>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93" name="Google Shape;1193;p31"/>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94" name="Google Shape;1194;p31"/>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95" name="Google Shape;1195;p31"/>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96" name="Google Shape;1196;p31"/>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97" name="Google Shape;1197;p31"/>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98" name="Google Shape;1198;p31"/>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99" name="Google Shape;1199;p31"/>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00" name="Google Shape;1200;p31"/>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01" name="Google Shape;1201;p31"/>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02" name="Google Shape;1202;p31"/>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03" name="Google Shape;1203;p31"/>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04" name="Google Shape;1204;p31"/>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05" name="Google Shape;1205;p31"/>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06" name="Google Shape;1206;p31"/>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07" name="Google Shape;1207;p31"/>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08" name="Google Shape;1208;p31"/>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09" name="Google Shape;1209;p31"/>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10" name="Google Shape;1210;p31"/>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sp>
          <p:nvSpPr>
            <p:cNvPr id="1211" name="Google Shape;1211;p31"/>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12" name="Google Shape;1212;p31"/>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13" name="Google Shape;1213;p31"/>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14" name="Google Shape;1214;p31"/>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15" name="Google Shape;1215;p31"/>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16" name="Google Shape;1216;p31"/>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17" name="Google Shape;1217;p31"/>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18" name="Google Shape;1218;p31"/>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19" name="Google Shape;1219;p31"/>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20" name="Google Shape;1220;p31"/>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21" name="Google Shape;1221;p31"/>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22" name="Google Shape;1222;p31"/>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23" name="Google Shape;1223;p31"/>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24" name="Google Shape;1224;p31"/>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25" name="Google Shape;1225;p31"/>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26" name="Google Shape;1226;p31"/>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27" name="Google Shape;1227;p31"/>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28" name="Google Shape;1228;p31"/>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29" name="Google Shape;1229;p31"/>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30" name="Google Shape;1230;p31"/>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31" name="Google Shape;1231;p31"/>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32" name="Google Shape;1232;p31"/>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33" name="Google Shape;1233;p31"/>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34" name="Google Shape;1234;p31"/>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35" name="Google Shape;1235;p31"/>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36" name="Google Shape;1236;p31"/>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37" name="Google Shape;1237;p31"/>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38" name="Google Shape;1238;p31"/>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39" name="Google Shape;1239;p31"/>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40" name="Google Shape;1240;p31"/>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41" name="Google Shape;1241;p31"/>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42" name="Google Shape;1242;p31"/>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43" name="Google Shape;1243;p31"/>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44" name="Google Shape;1244;p31"/>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45" name="Google Shape;1245;p31"/>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46" name="Google Shape;1246;p31"/>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47" name="Google Shape;1247;p31"/>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48" name="Google Shape;1248;p31"/>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49" name="Google Shape;1249;p31"/>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50" name="Google Shape;1250;p31"/>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251" name="Google Shape;1251;p31"/>
            <p:cNvGrpSpPr/>
            <p:nvPr/>
          </p:nvGrpSpPr>
          <p:grpSpPr>
            <a:xfrm>
              <a:off x="3041664" y="5111577"/>
              <a:ext cx="320455" cy="156580"/>
              <a:chOff x="2774143" y="4536556"/>
              <a:chExt cx="320455" cy="156580"/>
            </a:xfrm>
          </p:grpSpPr>
          <p:sp>
            <p:nvSpPr>
              <p:cNvPr id="1252" name="Google Shape;1252;p31"/>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53" name="Google Shape;1253;p31"/>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54" name="Google Shape;1254;p31"/>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255" name="Google Shape;1255;p31"/>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256" name="Google Shape;1256;p31"/>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257" name="Google Shape;1257;p31"/>
          <p:cNvGrpSpPr/>
          <p:nvPr/>
        </p:nvGrpSpPr>
        <p:grpSpPr>
          <a:xfrm>
            <a:off x="1524301" y="5626805"/>
            <a:ext cx="9320239" cy="1231194"/>
            <a:chOff x="1524301" y="5626805"/>
            <a:chExt cx="9320239" cy="1231194"/>
          </a:xfrm>
        </p:grpSpPr>
        <p:sp>
          <p:nvSpPr>
            <p:cNvPr id="1258" name="Google Shape;1258;p31"/>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259" name="Google Shape;1259;p31"/>
            <p:cNvGrpSpPr/>
            <p:nvPr/>
          </p:nvGrpSpPr>
          <p:grpSpPr>
            <a:xfrm>
              <a:off x="1524301" y="5626805"/>
              <a:ext cx="9320239" cy="1231194"/>
              <a:chOff x="929285" y="5051507"/>
              <a:chExt cx="7315206" cy="1231194"/>
            </a:xfrm>
          </p:grpSpPr>
          <p:sp>
            <p:nvSpPr>
              <p:cNvPr id="1260" name="Google Shape;1260;p31"/>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61" name="Google Shape;1261;p31"/>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62" name="Google Shape;1262;p31"/>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63" name="Google Shape;1263;p31"/>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64" name="Google Shape;1264;p31"/>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65" name="Google Shape;1265;p31"/>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257"/>
                                        </p:tgtEl>
                                        <p:attrNameLst>
                                          <p:attrName>style.visibility</p:attrName>
                                        </p:attrNameLst>
                                      </p:cBhvr>
                                      <p:to>
                                        <p:strVal val="visible"/>
                                      </p:to>
                                    </p:set>
                                    <p:anim calcmode="lin" valueType="num">
                                      <p:cBhvr additive="base">
                                        <p:cTn id="7" dur="500"/>
                                        <p:tgtEl>
                                          <p:spTgt spid="1257"/>
                                        </p:tgtEl>
                                        <p:attrNameLst>
                                          <p:attrName>ppt_y</p:attrName>
                                        </p:attrNameLst>
                                      </p:cBhvr>
                                      <p:tavLst>
                                        <p:tav tm="0">
                                          <p:val>
                                            <p:strVal val="#ppt_y+1"/>
                                          </p:val>
                                        </p:tav>
                                        <p:tav tm="100000">
                                          <p:val>
                                            <p:strVal val="#ppt_y"/>
                                          </p:val>
                                        </p:tav>
                                      </p:tavLst>
                                    </p:anim>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183"/>
                                        </p:tgtEl>
                                        <p:attrNameLst>
                                          <p:attrName>style.visibility</p:attrName>
                                        </p:attrNameLst>
                                      </p:cBhvr>
                                      <p:to>
                                        <p:strVal val="visible"/>
                                      </p:to>
                                    </p:set>
                                    <p:anim calcmode="lin" valueType="num">
                                      <p:cBhvr additive="base">
                                        <p:cTn id="11" dur="500"/>
                                        <p:tgtEl>
                                          <p:spTgt spid="1183"/>
                                        </p:tgtEl>
                                        <p:attrNameLst>
                                          <p:attrName>ppt_x</p:attrName>
                                        </p:attrNameLst>
                                      </p:cBhvr>
                                      <p:tavLst>
                                        <p:tav tm="0">
                                          <p:val>
                                            <p:strVal val="#ppt_x-1"/>
                                          </p:val>
                                        </p:tav>
                                        <p:tav tm="100000">
                                          <p:val>
                                            <p:strVal val="#ppt_x"/>
                                          </p:val>
                                        </p:tav>
                                      </p:tavLst>
                                    </p:anim>
                                  </p:childTnLst>
                                </p:cTn>
                              </p:par>
                            </p:childTnLst>
                          </p:cTn>
                        </p:par>
                        <p:par>
                          <p:cTn id="12" fill="hold">
                            <p:stCondLst>
                              <p:cond delay="1000"/>
                            </p:stCondLst>
                            <p:childTnLst>
                              <p:par>
                                <p:cTn id="13" presetID="2" presetClass="entr" presetSubtype="2" fill="hold" nodeType="afterEffect">
                                  <p:stCondLst>
                                    <p:cond delay="0"/>
                                  </p:stCondLst>
                                  <p:childTnLst>
                                    <p:set>
                                      <p:cBhvr>
                                        <p:cTn id="14" dur="1" fill="hold">
                                          <p:stCondLst>
                                            <p:cond delay="0"/>
                                          </p:stCondLst>
                                        </p:cTn>
                                        <p:tgtEl>
                                          <p:spTgt spid="1126"/>
                                        </p:tgtEl>
                                        <p:attrNameLst>
                                          <p:attrName>style.visibility</p:attrName>
                                        </p:attrNameLst>
                                      </p:cBhvr>
                                      <p:to>
                                        <p:strVal val="visible"/>
                                      </p:to>
                                    </p:set>
                                    <p:anim calcmode="lin" valueType="num">
                                      <p:cBhvr additive="base">
                                        <p:cTn id="15" dur="500"/>
                                        <p:tgtEl>
                                          <p:spTgt spid="1126"/>
                                        </p:tgtEl>
                                        <p:attrNameLst>
                                          <p:attrName>ppt_x</p:attrName>
                                        </p:attrNameLst>
                                      </p:cBhvr>
                                      <p:tavLst>
                                        <p:tav tm="0">
                                          <p:val>
                                            <p:strVal val="#ppt_x+1"/>
                                          </p:val>
                                        </p:tav>
                                        <p:tav tm="100000">
                                          <p:val>
                                            <p:strVal val="#ppt_x"/>
                                          </p:val>
                                        </p:tav>
                                      </p:tavLst>
                                    </p:anim>
                                  </p:childTnLst>
                                </p:cTn>
                              </p:par>
                            </p:childTnLst>
                          </p:cTn>
                        </p:par>
                        <p:par>
                          <p:cTn id="16" fill="hold">
                            <p:stCondLst>
                              <p:cond delay="1500"/>
                            </p:stCondLst>
                            <p:childTnLst>
                              <p:par>
                                <p:cTn id="17" presetID="1" presetClass="entr" presetSubtype="0" fill="hold" nodeType="afterEffect">
                                  <p:stCondLst>
                                    <p:cond delay="0"/>
                                  </p:stCondLst>
                                  <p:childTnLst>
                                    <p:set>
                                      <p:cBhvr>
                                        <p:cTn id="18" dur="1" fill="hold">
                                          <p:stCondLst>
                                            <p:cond delay="0"/>
                                          </p:stCondLst>
                                        </p:cTn>
                                        <p:tgtEl>
                                          <p:spTgt spid="11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ookie"/>
              <a:buNone/>
              <a:defRPr sz="4400" b="0" i="0" u="none" strike="noStrike" cap="none">
                <a:solidFill>
                  <a:schemeClr val="dk1"/>
                </a:solidFill>
                <a:latin typeface="Cookie"/>
                <a:ea typeface="Cookie"/>
                <a:cs typeface="Cookie"/>
                <a:sym typeface="Cooki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2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596"/>
        <p:cNvGrpSpPr/>
        <p:nvPr/>
      </p:nvGrpSpPr>
      <p:grpSpPr>
        <a:xfrm>
          <a:off x="0" y="0"/>
          <a:ext cx="0" cy="0"/>
          <a:chOff x="0" y="0"/>
          <a:chExt cx="0" cy="0"/>
        </a:xfrm>
      </p:grpSpPr>
      <p:grpSp>
        <p:nvGrpSpPr>
          <p:cNvPr id="2597" name="Google Shape;2597;p1"/>
          <p:cNvGrpSpPr/>
          <p:nvPr/>
        </p:nvGrpSpPr>
        <p:grpSpPr>
          <a:xfrm>
            <a:off x="839416" y="223582"/>
            <a:ext cx="2488937" cy="1275121"/>
            <a:chOff x="1523998" y="0"/>
            <a:chExt cx="2190751" cy="1275121"/>
          </a:xfrm>
        </p:grpSpPr>
        <p:grpSp>
          <p:nvGrpSpPr>
            <p:cNvPr id="2598" name="Google Shape;2598;p1"/>
            <p:cNvGrpSpPr/>
            <p:nvPr/>
          </p:nvGrpSpPr>
          <p:grpSpPr>
            <a:xfrm>
              <a:off x="1523998" y="0"/>
              <a:ext cx="2190751" cy="980661"/>
              <a:chOff x="1523999" y="0"/>
              <a:chExt cx="1285462" cy="1828800"/>
            </a:xfrm>
          </p:grpSpPr>
          <p:sp>
            <p:nvSpPr>
              <p:cNvPr id="2599" name="Google Shape;2599;p1"/>
              <p:cNvSpPr/>
              <p:nvPr/>
            </p:nvSpPr>
            <p:spPr>
              <a:xfrm rot="10800000">
                <a:off x="1523999" y="0"/>
                <a:ext cx="1285462" cy="1828800"/>
              </a:xfrm>
              <a:prstGeom prst="round2SameRect">
                <a:avLst>
                  <a:gd name="adj1" fmla="val 16667"/>
                  <a:gd name="adj2" fmla="val 0"/>
                </a:avLst>
              </a:prstGeom>
              <a:solidFill>
                <a:srgbClr val="76923C"/>
              </a:solidFill>
              <a:ln w="12700" cap="flat" cmpd="sng">
                <a:solidFill>
                  <a:srgbClr val="4F6128"/>
                </a:solidFill>
                <a:prstDash val="solid"/>
                <a:miter lim="800000"/>
                <a:headEnd type="none" w="sm" len="sm"/>
                <a:tailEnd type="none" w="sm" len="sm"/>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002060"/>
                  </a:solidFill>
                  <a:latin typeface="Times New Roman" pitchFamily="18" charset="0"/>
                  <a:cs typeface="Times New Roman" pitchFamily="18" charset="0"/>
                  <a:sym typeface="Arial"/>
                </a:endParaRPr>
              </a:p>
            </p:txBody>
          </p:sp>
          <p:sp>
            <p:nvSpPr>
              <p:cNvPr id="2600" name="Google Shape;2600;p1"/>
              <p:cNvSpPr/>
              <p:nvPr/>
            </p:nvSpPr>
            <p:spPr>
              <a:xfrm rot="10800000">
                <a:off x="1566862" y="76199"/>
                <a:ext cx="1204497" cy="1709738"/>
              </a:xfrm>
              <a:prstGeom prst="round2SameRect">
                <a:avLst>
                  <a:gd name="adj1" fmla="val 16667"/>
                  <a:gd name="adj2" fmla="val 0"/>
                </a:avLst>
              </a:prstGeom>
              <a:solidFill>
                <a:schemeClr val="lt1"/>
              </a:solidFill>
              <a:ln w="12700" cap="flat" cmpd="sng">
                <a:solidFill>
                  <a:srgbClr val="4F6128"/>
                </a:solidFill>
                <a:prstDash val="lg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002060"/>
                  </a:solidFill>
                  <a:latin typeface="Times New Roman" pitchFamily="18" charset="0"/>
                  <a:cs typeface="Times New Roman" pitchFamily="18" charset="0"/>
                  <a:sym typeface="Arial"/>
                </a:endParaRPr>
              </a:p>
            </p:txBody>
          </p:sp>
        </p:grpSp>
        <p:sp>
          <p:nvSpPr>
            <p:cNvPr id="2601" name="Google Shape;2601;p1"/>
            <p:cNvSpPr txBox="1"/>
            <p:nvPr/>
          </p:nvSpPr>
          <p:spPr>
            <a:xfrm>
              <a:off x="1588934" y="197943"/>
              <a:ext cx="2125815" cy="107717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0" i="0" u="none" strike="noStrike" cap="none">
                  <a:solidFill>
                    <a:srgbClr val="76923C"/>
                  </a:solidFill>
                  <a:latin typeface="Times New Roman" pitchFamily="18" charset="0"/>
                  <a:ea typeface="Cookie"/>
                  <a:cs typeface="Times New Roman" pitchFamily="18" charset="0"/>
                  <a:sym typeface="Cookie"/>
                </a:rPr>
                <a:t>CHỦ ĐỀ 12</a:t>
              </a:r>
              <a:endParaRPr sz="3200" b="0" i="0" u="none" strike="noStrike" cap="none">
                <a:solidFill>
                  <a:srgbClr val="76923C"/>
                </a:solidFill>
                <a:latin typeface="Times New Roman" pitchFamily="18" charset="0"/>
                <a:ea typeface="Cookie"/>
                <a:cs typeface="Times New Roman" pitchFamily="18" charset="0"/>
                <a:sym typeface="Cookie"/>
              </a:endParaRPr>
            </a:p>
          </p:txBody>
        </p:sp>
      </p:grpSp>
      <p:sp>
        <p:nvSpPr>
          <p:cNvPr id="2602" name="Google Shape;2602;p1"/>
          <p:cNvSpPr txBox="1"/>
          <p:nvPr/>
        </p:nvSpPr>
        <p:spPr>
          <a:xfrm>
            <a:off x="3107421" y="290067"/>
            <a:ext cx="6755037" cy="1200329"/>
          </a:xfrm>
          <a:prstGeom prst="rect">
            <a:avLst/>
          </a:prstGeom>
          <a:noFill/>
          <a:ln>
            <a:noFill/>
          </a:ln>
        </p:spPr>
        <p:txBody>
          <a:bodyPr spcFirstLastPara="1" wrap="square" lIns="91425" tIns="45700" rIns="91425" bIns="45700" anchor="t" anchorCtr="0">
            <a:spAutoFit/>
          </a:bodyPr>
          <a:lstStyle/>
          <a:p>
            <a:pPr marL="457200" marR="0" lvl="1" indent="0" algn="ctr" rtl="0">
              <a:spcBef>
                <a:spcPts val="0"/>
              </a:spcBef>
              <a:spcAft>
                <a:spcPts val="0"/>
              </a:spcAft>
              <a:buNone/>
            </a:pPr>
            <a:r>
              <a:rPr lang="en-US" sz="3600" b="0" i="0" u="none" strike="noStrike" cap="none">
                <a:solidFill>
                  <a:srgbClr val="4F6128"/>
                </a:solidFill>
                <a:latin typeface="Times New Roman" pitchFamily="18" charset="0"/>
                <a:ea typeface="Cookie"/>
                <a:cs typeface="Times New Roman" pitchFamily="18" charset="0"/>
                <a:sym typeface="Cookie"/>
              </a:rPr>
              <a:t>PHÉP CỘNG, PHÉP TRỪ TRONG PHẠM VI 1000</a:t>
            </a:r>
            <a:endParaRPr sz="3600" b="0" i="0" u="none" strike="noStrike" cap="none">
              <a:solidFill>
                <a:srgbClr val="4F6128"/>
              </a:solidFill>
              <a:latin typeface="Times New Roman" pitchFamily="18" charset="0"/>
              <a:ea typeface="Cookie"/>
              <a:cs typeface="Times New Roman" pitchFamily="18" charset="0"/>
              <a:sym typeface="Cookie"/>
            </a:endParaRPr>
          </a:p>
        </p:txBody>
      </p:sp>
      <p:sp>
        <p:nvSpPr>
          <p:cNvPr id="2603" name="Google Shape;2603;p1"/>
          <p:cNvSpPr txBox="1"/>
          <p:nvPr/>
        </p:nvSpPr>
        <p:spPr>
          <a:xfrm>
            <a:off x="2474640" y="2129251"/>
            <a:ext cx="6949441" cy="280072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400" b="0" i="0" u="none" strike="noStrike" cap="none" dirty="0">
                <a:solidFill>
                  <a:schemeClr val="lt1"/>
                </a:solidFill>
                <a:latin typeface="Times New Roman" pitchFamily="18" charset="0"/>
                <a:ea typeface="Cookie"/>
                <a:cs typeface="Times New Roman" pitchFamily="18" charset="0"/>
                <a:sym typeface="Cookie"/>
              </a:rPr>
              <a:t>BÀI 61:</a:t>
            </a:r>
            <a:endParaRPr dirty="0">
              <a:latin typeface="Times New Roman" pitchFamily="18" charset="0"/>
              <a:cs typeface="Times New Roman" pitchFamily="18" charset="0"/>
            </a:endParaRPr>
          </a:p>
          <a:p>
            <a:pPr marL="0" marR="0" lvl="0" indent="0" algn="ctr" rtl="0">
              <a:spcBef>
                <a:spcPts val="0"/>
              </a:spcBef>
              <a:spcAft>
                <a:spcPts val="0"/>
              </a:spcAft>
              <a:buNone/>
            </a:pPr>
            <a:r>
              <a:rPr lang="en-US" sz="4400" b="0" i="0" u="none" strike="noStrike" cap="none" dirty="0">
                <a:solidFill>
                  <a:schemeClr val="lt1"/>
                </a:solidFill>
                <a:latin typeface="Times New Roman" pitchFamily="18" charset="0"/>
                <a:ea typeface="Cookie"/>
                <a:cs typeface="Times New Roman" pitchFamily="18" charset="0"/>
                <a:sym typeface="Cookie"/>
              </a:rPr>
              <a:t>PHÉP TRỪ (KHÔNG NHỚ) TRONG PHẠM VI 1000 ( TIẾT 1)</a:t>
            </a:r>
            <a:endParaRPr sz="4400" b="0" i="0" u="none" strike="noStrike" cap="none" dirty="0">
              <a:solidFill>
                <a:schemeClr val="lt1"/>
              </a:solidFill>
              <a:latin typeface="Times New Roman" pitchFamily="18" charset="0"/>
              <a:ea typeface="Cookie"/>
              <a:cs typeface="Times New Roman" pitchFamily="18" charset="0"/>
              <a:sym typeface="Cookie"/>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603"/>
                                        </p:tgtEl>
                                        <p:attrNameLst>
                                          <p:attrName>style.visibility</p:attrName>
                                        </p:attrNameLst>
                                      </p:cBhvr>
                                      <p:to>
                                        <p:strVal val="visible"/>
                                      </p:to>
                                    </p:set>
                                    <p:animEffect transition="in" filter="fade">
                                      <p:cBhvr>
                                        <p:cTn id="7" dur="500"/>
                                        <p:tgtEl>
                                          <p:spTgt spid="26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96"/>
        <p:cNvGrpSpPr/>
        <p:nvPr/>
      </p:nvGrpSpPr>
      <p:grpSpPr>
        <a:xfrm>
          <a:off x="0" y="0"/>
          <a:ext cx="0" cy="0"/>
          <a:chOff x="0" y="0"/>
          <a:chExt cx="0" cy="0"/>
        </a:xfrm>
      </p:grpSpPr>
      <p:grpSp>
        <p:nvGrpSpPr>
          <p:cNvPr id="2597" name="Google Shape;2597;p1"/>
          <p:cNvGrpSpPr/>
          <p:nvPr/>
        </p:nvGrpSpPr>
        <p:grpSpPr>
          <a:xfrm>
            <a:off x="839416" y="223582"/>
            <a:ext cx="2488937" cy="1275121"/>
            <a:chOff x="1523998" y="0"/>
            <a:chExt cx="2190751" cy="1275121"/>
          </a:xfrm>
        </p:grpSpPr>
        <p:grpSp>
          <p:nvGrpSpPr>
            <p:cNvPr id="2598" name="Google Shape;2598;p1"/>
            <p:cNvGrpSpPr/>
            <p:nvPr/>
          </p:nvGrpSpPr>
          <p:grpSpPr>
            <a:xfrm>
              <a:off x="1523998" y="0"/>
              <a:ext cx="2190751" cy="980661"/>
              <a:chOff x="1523999" y="0"/>
              <a:chExt cx="1285462" cy="1828800"/>
            </a:xfrm>
          </p:grpSpPr>
          <p:sp>
            <p:nvSpPr>
              <p:cNvPr id="2599" name="Google Shape;2599;p1"/>
              <p:cNvSpPr/>
              <p:nvPr/>
            </p:nvSpPr>
            <p:spPr>
              <a:xfrm rot="10800000">
                <a:off x="1523999" y="0"/>
                <a:ext cx="1285462" cy="1828800"/>
              </a:xfrm>
              <a:prstGeom prst="round2SameRect">
                <a:avLst>
                  <a:gd name="adj1" fmla="val 16667"/>
                  <a:gd name="adj2" fmla="val 0"/>
                </a:avLst>
              </a:prstGeom>
              <a:solidFill>
                <a:srgbClr val="76923C"/>
              </a:solidFill>
              <a:ln w="12700" cap="flat" cmpd="sng">
                <a:solidFill>
                  <a:srgbClr val="4F6128"/>
                </a:solidFill>
                <a:prstDash val="solid"/>
                <a:miter lim="800000"/>
                <a:headEnd type="none" w="sm" len="sm"/>
                <a:tailEnd type="none" w="sm" len="sm"/>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002060"/>
                  </a:solidFill>
                  <a:latin typeface="Times New Roman" pitchFamily="18" charset="0"/>
                  <a:cs typeface="Times New Roman" pitchFamily="18" charset="0"/>
                  <a:sym typeface="Arial"/>
                </a:endParaRPr>
              </a:p>
            </p:txBody>
          </p:sp>
          <p:sp>
            <p:nvSpPr>
              <p:cNvPr id="2600" name="Google Shape;2600;p1"/>
              <p:cNvSpPr/>
              <p:nvPr/>
            </p:nvSpPr>
            <p:spPr>
              <a:xfrm rot="10800000">
                <a:off x="1566862" y="76199"/>
                <a:ext cx="1204497" cy="1709738"/>
              </a:xfrm>
              <a:prstGeom prst="round2SameRect">
                <a:avLst>
                  <a:gd name="adj1" fmla="val 16667"/>
                  <a:gd name="adj2" fmla="val 0"/>
                </a:avLst>
              </a:prstGeom>
              <a:solidFill>
                <a:schemeClr val="lt1"/>
              </a:solidFill>
              <a:ln w="12700" cap="flat" cmpd="sng">
                <a:solidFill>
                  <a:srgbClr val="4F6128"/>
                </a:solidFill>
                <a:prstDash val="lg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002060"/>
                  </a:solidFill>
                  <a:latin typeface="Times New Roman" pitchFamily="18" charset="0"/>
                  <a:cs typeface="Times New Roman" pitchFamily="18" charset="0"/>
                  <a:sym typeface="Arial"/>
                </a:endParaRPr>
              </a:p>
            </p:txBody>
          </p:sp>
        </p:grpSp>
        <p:sp>
          <p:nvSpPr>
            <p:cNvPr id="2601" name="Google Shape;2601;p1"/>
            <p:cNvSpPr txBox="1"/>
            <p:nvPr/>
          </p:nvSpPr>
          <p:spPr>
            <a:xfrm>
              <a:off x="1588934" y="197943"/>
              <a:ext cx="2125815" cy="107717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0" i="0" u="none" strike="noStrike" cap="none" dirty="0">
                  <a:solidFill>
                    <a:srgbClr val="76923C"/>
                  </a:solidFill>
                  <a:latin typeface="Times New Roman" pitchFamily="18" charset="0"/>
                  <a:ea typeface="Cookie"/>
                  <a:cs typeface="Times New Roman" pitchFamily="18" charset="0"/>
                  <a:sym typeface="Cookie"/>
                </a:rPr>
                <a:t>CHỦ ĐỀ 12</a:t>
              </a:r>
              <a:endParaRPr sz="3200" b="0" i="0" u="none" strike="noStrike" cap="none" dirty="0">
                <a:solidFill>
                  <a:srgbClr val="76923C"/>
                </a:solidFill>
                <a:latin typeface="Times New Roman" pitchFamily="18" charset="0"/>
                <a:ea typeface="Cookie"/>
                <a:cs typeface="Times New Roman" pitchFamily="18" charset="0"/>
                <a:sym typeface="Cookie"/>
              </a:endParaRPr>
            </a:p>
          </p:txBody>
        </p:sp>
      </p:grpSp>
      <p:sp>
        <p:nvSpPr>
          <p:cNvPr id="2602" name="Google Shape;2602;p1"/>
          <p:cNvSpPr txBox="1"/>
          <p:nvPr/>
        </p:nvSpPr>
        <p:spPr>
          <a:xfrm>
            <a:off x="3107421" y="290067"/>
            <a:ext cx="6755037" cy="1200329"/>
          </a:xfrm>
          <a:prstGeom prst="rect">
            <a:avLst/>
          </a:prstGeom>
          <a:noFill/>
          <a:ln>
            <a:noFill/>
          </a:ln>
        </p:spPr>
        <p:txBody>
          <a:bodyPr spcFirstLastPara="1" wrap="square" lIns="91425" tIns="45700" rIns="91425" bIns="45700" anchor="t" anchorCtr="0">
            <a:spAutoFit/>
          </a:bodyPr>
          <a:lstStyle/>
          <a:p>
            <a:pPr marL="457200" marR="0" lvl="1" indent="0" algn="ctr" rtl="0">
              <a:spcBef>
                <a:spcPts val="0"/>
              </a:spcBef>
              <a:spcAft>
                <a:spcPts val="0"/>
              </a:spcAft>
              <a:buNone/>
            </a:pPr>
            <a:r>
              <a:rPr lang="en-US" sz="3600" b="0" i="0" u="none" strike="noStrike" cap="none">
                <a:solidFill>
                  <a:srgbClr val="4F6128"/>
                </a:solidFill>
                <a:latin typeface="Times New Roman" pitchFamily="18" charset="0"/>
                <a:ea typeface="Cookie"/>
                <a:cs typeface="Times New Roman" pitchFamily="18" charset="0"/>
                <a:sym typeface="Cookie"/>
              </a:rPr>
              <a:t>PHÉP CỘNG, PHÉP TRỪ TRONG PHẠM VI 1000</a:t>
            </a:r>
            <a:endParaRPr sz="3600" b="0" i="0" u="none" strike="noStrike" cap="none">
              <a:solidFill>
                <a:srgbClr val="4F6128"/>
              </a:solidFill>
              <a:latin typeface="Times New Roman" pitchFamily="18" charset="0"/>
              <a:ea typeface="Cookie"/>
              <a:cs typeface="Times New Roman" pitchFamily="18" charset="0"/>
              <a:sym typeface="Cookie"/>
            </a:endParaRPr>
          </a:p>
        </p:txBody>
      </p:sp>
      <p:sp>
        <p:nvSpPr>
          <p:cNvPr id="2603" name="Google Shape;2603;p1"/>
          <p:cNvSpPr txBox="1"/>
          <p:nvPr/>
        </p:nvSpPr>
        <p:spPr>
          <a:xfrm>
            <a:off x="2474640" y="2129251"/>
            <a:ext cx="6949441" cy="280072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400" b="0" i="0" u="none" strike="noStrike" cap="none" dirty="0">
                <a:solidFill>
                  <a:schemeClr val="lt1"/>
                </a:solidFill>
                <a:latin typeface="Times New Roman" pitchFamily="18" charset="0"/>
                <a:ea typeface="Cookie"/>
                <a:cs typeface="Times New Roman" pitchFamily="18" charset="0"/>
                <a:sym typeface="Cookie"/>
              </a:rPr>
              <a:t>BÀI 61:</a:t>
            </a:r>
            <a:endParaRPr dirty="0">
              <a:latin typeface="Times New Roman" pitchFamily="18" charset="0"/>
              <a:cs typeface="Times New Roman" pitchFamily="18" charset="0"/>
            </a:endParaRPr>
          </a:p>
          <a:p>
            <a:pPr marL="0" marR="0" lvl="0" indent="0" algn="ctr" rtl="0">
              <a:spcBef>
                <a:spcPts val="0"/>
              </a:spcBef>
              <a:spcAft>
                <a:spcPts val="0"/>
              </a:spcAft>
              <a:buNone/>
            </a:pPr>
            <a:r>
              <a:rPr lang="en-US" sz="4400" b="0" i="0" u="none" strike="noStrike" cap="none" dirty="0">
                <a:solidFill>
                  <a:schemeClr val="lt1"/>
                </a:solidFill>
                <a:latin typeface="Times New Roman" pitchFamily="18" charset="0"/>
                <a:ea typeface="Cookie"/>
                <a:cs typeface="Times New Roman" pitchFamily="18" charset="0"/>
                <a:sym typeface="Cookie"/>
              </a:rPr>
              <a:t>PHÉP TRỪ (KHÔNG NHỚ) TRONG PHẠM VI 1000 ( TIẾT 2)</a:t>
            </a:r>
            <a:endParaRPr sz="4400" b="0" i="0" u="none" strike="noStrike" cap="none" dirty="0">
              <a:solidFill>
                <a:schemeClr val="lt1"/>
              </a:solidFill>
              <a:latin typeface="Times New Roman" pitchFamily="18" charset="0"/>
              <a:ea typeface="Cookie"/>
              <a:cs typeface="Times New Roman" pitchFamily="18" charset="0"/>
              <a:sym typeface="Cookie"/>
            </a:endParaRPr>
          </a:p>
        </p:txBody>
      </p:sp>
    </p:spTree>
    <p:extLst>
      <p:ext uri="{BB962C8B-B14F-4D97-AF65-F5344CB8AC3E}">
        <p14:creationId xmlns:p14="http://schemas.microsoft.com/office/powerpoint/2010/main" val="4160324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603"/>
                                        </p:tgtEl>
                                        <p:attrNameLst>
                                          <p:attrName>style.visibility</p:attrName>
                                        </p:attrNameLst>
                                      </p:cBhvr>
                                      <p:to>
                                        <p:strVal val="visible"/>
                                      </p:to>
                                    </p:set>
                                    <p:animEffect transition="in" filter="fade">
                                      <p:cBhvr>
                                        <p:cTn id="7" dur="500"/>
                                        <p:tgtEl>
                                          <p:spTgt spid="26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342"/>
        <p:cNvGrpSpPr/>
        <p:nvPr/>
      </p:nvGrpSpPr>
      <p:grpSpPr>
        <a:xfrm>
          <a:off x="0" y="0"/>
          <a:ext cx="0" cy="0"/>
          <a:chOff x="0" y="0"/>
          <a:chExt cx="0" cy="0"/>
        </a:xfrm>
      </p:grpSpPr>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346"/>
        <p:cNvGrpSpPr/>
        <p:nvPr/>
      </p:nvGrpSpPr>
      <p:grpSpPr>
        <a:xfrm>
          <a:off x="0" y="0"/>
          <a:ext cx="0" cy="0"/>
          <a:chOff x="0" y="0"/>
          <a:chExt cx="0" cy="0"/>
        </a:xfrm>
      </p:grpSpPr>
      <p:grpSp>
        <p:nvGrpSpPr>
          <p:cNvPr id="3347" name="Google Shape;3347;p11"/>
          <p:cNvGrpSpPr/>
          <p:nvPr/>
        </p:nvGrpSpPr>
        <p:grpSpPr>
          <a:xfrm>
            <a:off x="960685" y="1423341"/>
            <a:ext cx="4382024" cy="570588"/>
            <a:chOff x="1296327" y="1647588"/>
            <a:chExt cx="4382024" cy="570588"/>
          </a:xfrm>
        </p:grpSpPr>
        <p:sp>
          <p:nvSpPr>
            <p:cNvPr id="3348" name="Google Shape;3348;p11"/>
            <p:cNvSpPr txBox="1"/>
            <p:nvPr/>
          </p:nvSpPr>
          <p:spPr>
            <a:xfrm>
              <a:off x="1866915" y="1694956"/>
              <a:ext cx="3811436"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Tìm chữ số thích hợp.</a:t>
              </a:r>
              <a:endParaRPr/>
            </a:p>
          </p:txBody>
        </p:sp>
        <p:sp>
          <p:nvSpPr>
            <p:cNvPr id="3349" name="Google Shape;3349;p11"/>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1</a:t>
              </a:r>
              <a:endParaRPr sz="3600" b="1">
                <a:solidFill>
                  <a:schemeClr val="lt1"/>
                </a:solidFill>
                <a:latin typeface="Arial"/>
                <a:ea typeface="Arial"/>
                <a:cs typeface="Arial"/>
                <a:sym typeface="Arial"/>
              </a:endParaRPr>
            </a:p>
          </p:txBody>
        </p:sp>
      </p:grpSp>
      <p:grpSp>
        <p:nvGrpSpPr>
          <p:cNvPr id="3350" name="Google Shape;3350;p11"/>
          <p:cNvGrpSpPr/>
          <p:nvPr/>
        </p:nvGrpSpPr>
        <p:grpSpPr>
          <a:xfrm>
            <a:off x="1245979" y="2160962"/>
            <a:ext cx="1969573" cy="2040125"/>
            <a:chOff x="1566470" y="2095726"/>
            <a:chExt cx="1147790" cy="2040125"/>
          </a:xfrm>
        </p:grpSpPr>
        <p:grpSp>
          <p:nvGrpSpPr>
            <p:cNvPr id="3351" name="Google Shape;3351;p11"/>
            <p:cNvGrpSpPr/>
            <p:nvPr/>
          </p:nvGrpSpPr>
          <p:grpSpPr>
            <a:xfrm>
              <a:off x="1566470" y="2095726"/>
              <a:ext cx="1147790" cy="1998176"/>
              <a:chOff x="1697011" y="2095726"/>
              <a:chExt cx="1147790" cy="1998176"/>
            </a:xfrm>
          </p:grpSpPr>
          <p:sp>
            <p:nvSpPr>
              <p:cNvPr id="3352" name="Google Shape;3352;p11"/>
              <p:cNvSpPr txBox="1"/>
              <p:nvPr/>
            </p:nvSpPr>
            <p:spPr>
              <a:xfrm>
                <a:off x="1934771" y="2095726"/>
                <a:ext cx="910030" cy="1998176"/>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4400" b="1">
                    <a:solidFill>
                      <a:srgbClr val="E36C09"/>
                    </a:solidFill>
                    <a:latin typeface="Arial"/>
                    <a:ea typeface="Arial"/>
                    <a:cs typeface="Arial"/>
                    <a:sym typeface="Arial"/>
                  </a:rPr>
                  <a:t>7</a:t>
                </a:r>
                <a:r>
                  <a:rPr lang="en-US" sz="4400">
                    <a:solidFill>
                      <a:schemeClr val="dk1"/>
                    </a:solidFill>
                    <a:latin typeface="Arial"/>
                    <a:ea typeface="Arial"/>
                    <a:cs typeface="Arial"/>
                    <a:sym typeface="Arial"/>
                  </a:rPr>
                  <a:t> 7 6</a:t>
                </a:r>
                <a:endParaRPr/>
              </a:p>
              <a:p>
                <a:pPr marL="0" marR="0" lvl="0" indent="0" algn="l" rtl="0">
                  <a:lnSpc>
                    <a:spcPct val="150000"/>
                  </a:lnSpc>
                  <a:spcBef>
                    <a:spcPts val="0"/>
                  </a:spcBef>
                  <a:spcAft>
                    <a:spcPts val="0"/>
                  </a:spcAft>
                  <a:buNone/>
                </a:pPr>
                <a:r>
                  <a:rPr lang="en-US" sz="4400">
                    <a:solidFill>
                      <a:schemeClr val="dk1"/>
                    </a:solidFill>
                    <a:latin typeface="Arial"/>
                    <a:ea typeface="Arial"/>
                    <a:cs typeface="Arial"/>
                    <a:sym typeface="Arial"/>
                  </a:rPr>
                  <a:t>2 4 </a:t>
                </a:r>
                <a:r>
                  <a:rPr lang="en-US" sz="4400" b="1">
                    <a:solidFill>
                      <a:srgbClr val="E36C09"/>
                    </a:solidFill>
                    <a:latin typeface="Arial"/>
                    <a:ea typeface="Arial"/>
                    <a:cs typeface="Arial"/>
                    <a:sym typeface="Arial"/>
                  </a:rPr>
                  <a:t>6</a:t>
                </a:r>
                <a:endParaRPr/>
              </a:p>
            </p:txBody>
          </p:sp>
          <p:sp>
            <p:nvSpPr>
              <p:cNvPr id="3353" name="Google Shape;3353;p11"/>
              <p:cNvSpPr txBox="1"/>
              <p:nvPr/>
            </p:nvSpPr>
            <p:spPr>
              <a:xfrm>
                <a:off x="1697011" y="2523394"/>
                <a:ext cx="237760" cy="1015663"/>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4400">
                    <a:solidFill>
                      <a:schemeClr val="dk1"/>
                    </a:solidFill>
                    <a:latin typeface="Arial"/>
                    <a:ea typeface="Arial"/>
                    <a:cs typeface="Arial"/>
                    <a:sym typeface="Arial"/>
                  </a:rPr>
                  <a:t>-</a:t>
                </a:r>
                <a:endParaRPr/>
              </a:p>
            </p:txBody>
          </p:sp>
        </p:grpSp>
        <p:cxnSp>
          <p:nvCxnSpPr>
            <p:cNvPr id="3354" name="Google Shape;3354;p11"/>
            <p:cNvCxnSpPr/>
            <p:nvPr/>
          </p:nvCxnSpPr>
          <p:spPr>
            <a:xfrm>
              <a:off x="1701799" y="4135851"/>
              <a:ext cx="977900" cy="0"/>
            </a:xfrm>
            <a:prstGeom prst="straightConnector1">
              <a:avLst/>
            </a:prstGeom>
            <a:noFill/>
            <a:ln w="28575" cap="flat" cmpd="sng">
              <a:solidFill>
                <a:schemeClr val="dk1"/>
              </a:solidFill>
              <a:prstDash val="solid"/>
              <a:miter lim="800000"/>
              <a:headEnd type="none" w="sm" len="sm"/>
              <a:tailEnd type="none" w="sm" len="sm"/>
            </a:ln>
          </p:spPr>
        </p:cxnSp>
      </p:grpSp>
      <p:sp>
        <p:nvSpPr>
          <p:cNvPr id="3355" name="Google Shape;3355;p11"/>
          <p:cNvSpPr txBox="1"/>
          <p:nvPr/>
        </p:nvSpPr>
        <p:spPr>
          <a:xfrm>
            <a:off x="1653968" y="4137414"/>
            <a:ext cx="1561584" cy="982513"/>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4400">
                <a:solidFill>
                  <a:schemeClr val="dk1"/>
                </a:solidFill>
                <a:latin typeface="Arial"/>
                <a:ea typeface="Arial"/>
                <a:cs typeface="Arial"/>
                <a:sym typeface="Arial"/>
              </a:rPr>
              <a:t>5 </a:t>
            </a:r>
            <a:r>
              <a:rPr lang="en-US" sz="4400" b="1">
                <a:solidFill>
                  <a:srgbClr val="E36C09"/>
                </a:solidFill>
                <a:latin typeface="Arial"/>
                <a:ea typeface="Arial"/>
                <a:cs typeface="Arial"/>
                <a:sym typeface="Arial"/>
              </a:rPr>
              <a:t>3</a:t>
            </a:r>
            <a:r>
              <a:rPr lang="en-US" sz="4400">
                <a:solidFill>
                  <a:schemeClr val="dk1"/>
                </a:solidFill>
                <a:latin typeface="Arial"/>
                <a:ea typeface="Arial"/>
                <a:cs typeface="Arial"/>
                <a:sym typeface="Arial"/>
              </a:rPr>
              <a:t> 0</a:t>
            </a:r>
            <a:endParaRPr/>
          </a:p>
        </p:txBody>
      </p:sp>
      <p:sp>
        <p:nvSpPr>
          <p:cNvPr id="3356" name="Google Shape;3356;p11"/>
          <p:cNvSpPr/>
          <p:nvPr/>
        </p:nvSpPr>
        <p:spPr>
          <a:xfrm>
            <a:off x="1622714" y="2430432"/>
            <a:ext cx="590878" cy="603107"/>
          </a:xfrm>
          <a:prstGeom prst="roundRect">
            <a:avLst>
              <a:gd name="adj" fmla="val 16667"/>
            </a:avLst>
          </a:prstGeom>
          <a:solidFill>
            <a:schemeClr val="lt1"/>
          </a:solidFill>
          <a:ln w="28575"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a:solidFill>
                  <a:schemeClr val="dk1"/>
                </a:solidFill>
                <a:latin typeface="Arial"/>
                <a:ea typeface="Arial"/>
                <a:cs typeface="Arial"/>
                <a:sym typeface="Arial"/>
              </a:rPr>
              <a:t>?</a:t>
            </a:r>
            <a:endParaRPr sz="4400">
              <a:solidFill>
                <a:schemeClr val="dk1"/>
              </a:solidFill>
              <a:latin typeface="Arial"/>
              <a:ea typeface="Arial"/>
              <a:cs typeface="Arial"/>
              <a:sym typeface="Arial"/>
            </a:endParaRPr>
          </a:p>
        </p:txBody>
      </p:sp>
      <p:sp>
        <p:nvSpPr>
          <p:cNvPr id="3357" name="Google Shape;3357;p11"/>
          <p:cNvSpPr/>
          <p:nvPr/>
        </p:nvSpPr>
        <p:spPr>
          <a:xfrm>
            <a:off x="2565368" y="3450790"/>
            <a:ext cx="590878" cy="603107"/>
          </a:xfrm>
          <a:prstGeom prst="roundRect">
            <a:avLst>
              <a:gd name="adj" fmla="val 16667"/>
            </a:avLst>
          </a:prstGeom>
          <a:solidFill>
            <a:schemeClr val="lt1"/>
          </a:solidFill>
          <a:ln w="28575"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a:solidFill>
                  <a:schemeClr val="dk1"/>
                </a:solidFill>
                <a:latin typeface="Arial"/>
                <a:ea typeface="Arial"/>
                <a:cs typeface="Arial"/>
                <a:sym typeface="Arial"/>
              </a:rPr>
              <a:t>?</a:t>
            </a:r>
            <a:endParaRPr sz="4400">
              <a:solidFill>
                <a:schemeClr val="dk1"/>
              </a:solidFill>
              <a:latin typeface="Arial"/>
              <a:ea typeface="Arial"/>
              <a:cs typeface="Arial"/>
              <a:sym typeface="Arial"/>
            </a:endParaRPr>
          </a:p>
        </p:txBody>
      </p:sp>
      <p:sp>
        <p:nvSpPr>
          <p:cNvPr id="3358" name="Google Shape;3358;p11"/>
          <p:cNvSpPr/>
          <p:nvPr/>
        </p:nvSpPr>
        <p:spPr>
          <a:xfrm>
            <a:off x="2074035" y="4424396"/>
            <a:ext cx="590878" cy="603107"/>
          </a:xfrm>
          <a:prstGeom prst="roundRect">
            <a:avLst>
              <a:gd name="adj" fmla="val 16667"/>
            </a:avLst>
          </a:prstGeom>
          <a:solidFill>
            <a:schemeClr val="lt1"/>
          </a:solidFill>
          <a:ln w="28575"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a:solidFill>
                  <a:schemeClr val="dk1"/>
                </a:solidFill>
                <a:latin typeface="Arial"/>
                <a:ea typeface="Arial"/>
                <a:cs typeface="Arial"/>
                <a:sym typeface="Arial"/>
              </a:rPr>
              <a:t>?</a:t>
            </a:r>
            <a:endParaRPr sz="4400">
              <a:solidFill>
                <a:schemeClr val="dk1"/>
              </a:solidFill>
              <a:latin typeface="Arial"/>
              <a:ea typeface="Arial"/>
              <a:cs typeface="Arial"/>
              <a:sym typeface="Arial"/>
            </a:endParaRPr>
          </a:p>
        </p:txBody>
      </p:sp>
      <p:grpSp>
        <p:nvGrpSpPr>
          <p:cNvPr id="3359" name="Google Shape;3359;p11"/>
          <p:cNvGrpSpPr/>
          <p:nvPr/>
        </p:nvGrpSpPr>
        <p:grpSpPr>
          <a:xfrm>
            <a:off x="4723470" y="2160962"/>
            <a:ext cx="1969573" cy="2123658"/>
            <a:chOff x="1566470" y="2095726"/>
            <a:chExt cx="1147790" cy="2123658"/>
          </a:xfrm>
        </p:grpSpPr>
        <p:grpSp>
          <p:nvGrpSpPr>
            <p:cNvPr id="3360" name="Google Shape;3360;p11"/>
            <p:cNvGrpSpPr/>
            <p:nvPr/>
          </p:nvGrpSpPr>
          <p:grpSpPr>
            <a:xfrm>
              <a:off x="1566470" y="2095726"/>
              <a:ext cx="1147790" cy="2123658"/>
              <a:chOff x="1697011" y="2095726"/>
              <a:chExt cx="1147790" cy="2123658"/>
            </a:xfrm>
          </p:grpSpPr>
          <p:sp>
            <p:nvSpPr>
              <p:cNvPr id="3361" name="Google Shape;3361;p11"/>
              <p:cNvSpPr txBox="1"/>
              <p:nvPr/>
            </p:nvSpPr>
            <p:spPr>
              <a:xfrm>
                <a:off x="1934771" y="2095726"/>
                <a:ext cx="910030" cy="2123658"/>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4400">
                    <a:solidFill>
                      <a:schemeClr val="dk1"/>
                    </a:solidFill>
                    <a:latin typeface="Arial"/>
                    <a:ea typeface="Arial"/>
                    <a:cs typeface="Arial"/>
                    <a:sym typeface="Arial"/>
                  </a:rPr>
                  <a:t>7 </a:t>
                </a:r>
                <a:r>
                  <a:rPr lang="en-US" sz="4400" b="1">
                    <a:solidFill>
                      <a:srgbClr val="E36C09"/>
                    </a:solidFill>
                    <a:latin typeface="Arial"/>
                    <a:ea typeface="Arial"/>
                    <a:cs typeface="Arial"/>
                    <a:sym typeface="Arial"/>
                  </a:rPr>
                  <a:t>3</a:t>
                </a:r>
                <a:r>
                  <a:rPr lang="en-US" sz="4400">
                    <a:solidFill>
                      <a:schemeClr val="dk1"/>
                    </a:solidFill>
                    <a:latin typeface="Arial"/>
                    <a:ea typeface="Arial"/>
                    <a:cs typeface="Arial"/>
                    <a:sym typeface="Arial"/>
                  </a:rPr>
                  <a:t> 9</a:t>
                </a:r>
                <a:endParaRPr/>
              </a:p>
              <a:p>
                <a:pPr marL="0" marR="0" lvl="0" indent="0" algn="l" rtl="0">
                  <a:lnSpc>
                    <a:spcPct val="150000"/>
                  </a:lnSpc>
                  <a:spcBef>
                    <a:spcPts val="0"/>
                  </a:spcBef>
                  <a:spcAft>
                    <a:spcPts val="0"/>
                  </a:spcAft>
                  <a:buNone/>
                </a:pPr>
                <a:r>
                  <a:rPr lang="en-US" sz="4400" b="1">
                    <a:solidFill>
                      <a:srgbClr val="E36C09"/>
                    </a:solidFill>
                    <a:latin typeface="Arial"/>
                    <a:ea typeface="Arial"/>
                    <a:cs typeface="Arial"/>
                    <a:sym typeface="Arial"/>
                  </a:rPr>
                  <a:t>5</a:t>
                </a:r>
                <a:r>
                  <a:rPr lang="en-US" sz="4400">
                    <a:solidFill>
                      <a:schemeClr val="dk1"/>
                    </a:solidFill>
                    <a:latin typeface="Arial"/>
                    <a:ea typeface="Arial"/>
                    <a:cs typeface="Arial"/>
                    <a:sym typeface="Arial"/>
                  </a:rPr>
                  <a:t> 0 1</a:t>
                </a:r>
                <a:endParaRPr sz="4400" b="1">
                  <a:solidFill>
                    <a:srgbClr val="E36C09"/>
                  </a:solidFill>
                  <a:latin typeface="Arial"/>
                  <a:ea typeface="Arial"/>
                  <a:cs typeface="Arial"/>
                  <a:sym typeface="Arial"/>
                </a:endParaRPr>
              </a:p>
            </p:txBody>
          </p:sp>
          <p:sp>
            <p:nvSpPr>
              <p:cNvPr id="3362" name="Google Shape;3362;p11"/>
              <p:cNvSpPr txBox="1"/>
              <p:nvPr/>
            </p:nvSpPr>
            <p:spPr>
              <a:xfrm>
                <a:off x="1697011" y="2523394"/>
                <a:ext cx="237760" cy="1015663"/>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4400">
                    <a:solidFill>
                      <a:schemeClr val="dk1"/>
                    </a:solidFill>
                    <a:latin typeface="Arial"/>
                    <a:ea typeface="Arial"/>
                    <a:cs typeface="Arial"/>
                    <a:sym typeface="Arial"/>
                  </a:rPr>
                  <a:t>-</a:t>
                </a:r>
                <a:endParaRPr/>
              </a:p>
            </p:txBody>
          </p:sp>
        </p:grpSp>
        <p:cxnSp>
          <p:nvCxnSpPr>
            <p:cNvPr id="3363" name="Google Shape;3363;p11"/>
            <p:cNvCxnSpPr/>
            <p:nvPr/>
          </p:nvCxnSpPr>
          <p:spPr>
            <a:xfrm>
              <a:off x="1701799" y="4135851"/>
              <a:ext cx="977900" cy="0"/>
            </a:xfrm>
            <a:prstGeom prst="straightConnector1">
              <a:avLst/>
            </a:prstGeom>
            <a:noFill/>
            <a:ln w="28575" cap="flat" cmpd="sng">
              <a:solidFill>
                <a:schemeClr val="dk1"/>
              </a:solidFill>
              <a:prstDash val="solid"/>
              <a:miter lim="800000"/>
              <a:headEnd type="none" w="sm" len="sm"/>
              <a:tailEnd type="none" w="sm" len="sm"/>
            </a:ln>
          </p:spPr>
        </p:cxnSp>
      </p:grpSp>
      <p:sp>
        <p:nvSpPr>
          <p:cNvPr id="3364" name="Google Shape;3364;p11"/>
          <p:cNvSpPr txBox="1"/>
          <p:nvPr/>
        </p:nvSpPr>
        <p:spPr>
          <a:xfrm>
            <a:off x="5131459" y="4137414"/>
            <a:ext cx="1561584" cy="982513"/>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4400">
                <a:solidFill>
                  <a:schemeClr val="dk1"/>
                </a:solidFill>
                <a:latin typeface="Arial"/>
                <a:ea typeface="Arial"/>
                <a:cs typeface="Arial"/>
                <a:sym typeface="Arial"/>
              </a:rPr>
              <a:t>2 3 </a:t>
            </a:r>
            <a:r>
              <a:rPr lang="en-US" sz="4400" b="1">
                <a:solidFill>
                  <a:srgbClr val="E36C09"/>
                </a:solidFill>
                <a:latin typeface="Arial"/>
                <a:ea typeface="Arial"/>
                <a:cs typeface="Arial"/>
                <a:sym typeface="Arial"/>
              </a:rPr>
              <a:t>8</a:t>
            </a:r>
            <a:endParaRPr/>
          </a:p>
        </p:txBody>
      </p:sp>
      <p:sp>
        <p:nvSpPr>
          <p:cNvPr id="3365" name="Google Shape;3365;p11"/>
          <p:cNvSpPr/>
          <p:nvPr/>
        </p:nvSpPr>
        <p:spPr>
          <a:xfrm>
            <a:off x="5539448" y="2419217"/>
            <a:ext cx="590878" cy="603107"/>
          </a:xfrm>
          <a:prstGeom prst="roundRect">
            <a:avLst>
              <a:gd name="adj" fmla="val 16667"/>
            </a:avLst>
          </a:prstGeom>
          <a:solidFill>
            <a:schemeClr val="lt1"/>
          </a:solidFill>
          <a:ln w="28575"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a:solidFill>
                  <a:schemeClr val="dk1"/>
                </a:solidFill>
                <a:latin typeface="Arial"/>
                <a:ea typeface="Arial"/>
                <a:cs typeface="Arial"/>
                <a:sym typeface="Arial"/>
              </a:rPr>
              <a:t>?</a:t>
            </a:r>
            <a:endParaRPr sz="4400">
              <a:solidFill>
                <a:schemeClr val="dk1"/>
              </a:solidFill>
              <a:latin typeface="Arial"/>
              <a:ea typeface="Arial"/>
              <a:cs typeface="Arial"/>
              <a:sym typeface="Arial"/>
            </a:endParaRPr>
          </a:p>
        </p:txBody>
      </p:sp>
      <p:sp>
        <p:nvSpPr>
          <p:cNvPr id="3366" name="Google Shape;3366;p11"/>
          <p:cNvSpPr/>
          <p:nvPr/>
        </p:nvSpPr>
        <p:spPr>
          <a:xfrm>
            <a:off x="5038549" y="3450789"/>
            <a:ext cx="590878" cy="603107"/>
          </a:xfrm>
          <a:prstGeom prst="roundRect">
            <a:avLst>
              <a:gd name="adj" fmla="val 16667"/>
            </a:avLst>
          </a:prstGeom>
          <a:solidFill>
            <a:schemeClr val="lt1"/>
          </a:solidFill>
          <a:ln w="28575"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a:solidFill>
                  <a:schemeClr val="dk1"/>
                </a:solidFill>
                <a:latin typeface="Arial"/>
                <a:ea typeface="Arial"/>
                <a:cs typeface="Arial"/>
                <a:sym typeface="Arial"/>
              </a:rPr>
              <a:t>?</a:t>
            </a:r>
            <a:endParaRPr sz="4400">
              <a:solidFill>
                <a:schemeClr val="dk1"/>
              </a:solidFill>
              <a:latin typeface="Arial"/>
              <a:ea typeface="Arial"/>
              <a:cs typeface="Arial"/>
              <a:sym typeface="Arial"/>
            </a:endParaRPr>
          </a:p>
        </p:txBody>
      </p:sp>
      <p:sp>
        <p:nvSpPr>
          <p:cNvPr id="3367" name="Google Shape;3367;p11"/>
          <p:cNvSpPr/>
          <p:nvPr/>
        </p:nvSpPr>
        <p:spPr>
          <a:xfrm>
            <a:off x="6042859" y="4400720"/>
            <a:ext cx="590878" cy="603107"/>
          </a:xfrm>
          <a:prstGeom prst="roundRect">
            <a:avLst>
              <a:gd name="adj" fmla="val 16667"/>
            </a:avLst>
          </a:prstGeom>
          <a:solidFill>
            <a:schemeClr val="lt1"/>
          </a:solidFill>
          <a:ln w="28575"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a:solidFill>
                  <a:schemeClr val="dk1"/>
                </a:solidFill>
                <a:latin typeface="Arial"/>
                <a:ea typeface="Arial"/>
                <a:cs typeface="Arial"/>
                <a:sym typeface="Arial"/>
              </a:rPr>
              <a:t>?</a:t>
            </a:r>
            <a:endParaRPr sz="4400">
              <a:solidFill>
                <a:schemeClr val="dk1"/>
              </a:solidFill>
              <a:latin typeface="Arial"/>
              <a:ea typeface="Arial"/>
              <a:cs typeface="Arial"/>
              <a:sym typeface="Arial"/>
            </a:endParaRPr>
          </a:p>
        </p:txBody>
      </p:sp>
      <p:grpSp>
        <p:nvGrpSpPr>
          <p:cNvPr id="3368" name="Google Shape;3368;p11"/>
          <p:cNvGrpSpPr/>
          <p:nvPr/>
        </p:nvGrpSpPr>
        <p:grpSpPr>
          <a:xfrm>
            <a:off x="7984924" y="2160962"/>
            <a:ext cx="1969573" cy="2123658"/>
            <a:chOff x="1566470" y="2095726"/>
            <a:chExt cx="1147790" cy="2123658"/>
          </a:xfrm>
        </p:grpSpPr>
        <p:grpSp>
          <p:nvGrpSpPr>
            <p:cNvPr id="3369" name="Google Shape;3369;p11"/>
            <p:cNvGrpSpPr/>
            <p:nvPr/>
          </p:nvGrpSpPr>
          <p:grpSpPr>
            <a:xfrm>
              <a:off x="1566470" y="2095726"/>
              <a:ext cx="1147790" cy="2123658"/>
              <a:chOff x="1697011" y="2095726"/>
              <a:chExt cx="1147790" cy="2123658"/>
            </a:xfrm>
          </p:grpSpPr>
          <p:sp>
            <p:nvSpPr>
              <p:cNvPr id="3370" name="Google Shape;3370;p11"/>
              <p:cNvSpPr txBox="1"/>
              <p:nvPr/>
            </p:nvSpPr>
            <p:spPr>
              <a:xfrm>
                <a:off x="1934771" y="2095726"/>
                <a:ext cx="910030" cy="2123658"/>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4400">
                    <a:solidFill>
                      <a:schemeClr val="dk1"/>
                    </a:solidFill>
                    <a:latin typeface="Arial"/>
                    <a:ea typeface="Arial"/>
                    <a:cs typeface="Arial"/>
                    <a:sym typeface="Arial"/>
                  </a:rPr>
                  <a:t>8 6 </a:t>
                </a:r>
                <a:r>
                  <a:rPr lang="en-US" sz="4400" b="1">
                    <a:solidFill>
                      <a:srgbClr val="E36C09"/>
                    </a:solidFill>
                    <a:latin typeface="Arial"/>
                    <a:ea typeface="Arial"/>
                    <a:cs typeface="Arial"/>
                    <a:sym typeface="Arial"/>
                  </a:rPr>
                  <a:t>9</a:t>
                </a:r>
                <a:endParaRPr sz="4400">
                  <a:solidFill>
                    <a:schemeClr val="dk1"/>
                  </a:solidFill>
                  <a:latin typeface="Arial"/>
                  <a:ea typeface="Arial"/>
                  <a:cs typeface="Arial"/>
                  <a:sym typeface="Arial"/>
                </a:endParaRPr>
              </a:p>
              <a:p>
                <a:pPr marL="0" marR="0" lvl="0" indent="0" algn="l" rtl="0">
                  <a:lnSpc>
                    <a:spcPct val="150000"/>
                  </a:lnSpc>
                  <a:spcBef>
                    <a:spcPts val="0"/>
                  </a:spcBef>
                  <a:spcAft>
                    <a:spcPts val="0"/>
                  </a:spcAft>
                  <a:buNone/>
                </a:pPr>
                <a:r>
                  <a:rPr lang="en-US" sz="4400">
                    <a:solidFill>
                      <a:schemeClr val="dk1"/>
                    </a:solidFill>
                    <a:latin typeface="Arial"/>
                    <a:ea typeface="Arial"/>
                    <a:cs typeface="Arial"/>
                    <a:sym typeface="Arial"/>
                  </a:rPr>
                  <a:t>7 </a:t>
                </a:r>
                <a:r>
                  <a:rPr lang="en-US" sz="4400" b="1">
                    <a:solidFill>
                      <a:srgbClr val="E36C09"/>
                    </a:solidFill>
                    <a:latin typeface="Arial"/>
                    <a:ea typeface="Arial"/>
                    <a:cs typeface="Arial"/>
                    <a:sym typeface="Arial"/>
                  </a:rPr>
                  <a:t>4</a:t>
                </a:r>
                <a:r>
                  <a:rPr lang="en-US" sz="4400">
                    <a:solidFill>
                      <a:schemeClr val="dk1"/>
                    </a:solidFill>
                    <a:latin typeface="Arial"/>
                    <a:ea typeface="Arial"/>
                    <a:cs typeface="Arial"/>
                    <a:sym typeface="Arial"/>
                  </a:rPr>
                  <a:t> 5</a:t>
                </a:r>
                <a:endParaRPr sz="4400" b="1">
                  <a:solidFill>
                    <a:srgbClr val="E36C09"/>
                  </a:solidFill>
                  <a:latin typeface="Arial"/>
                  <a:ea typeface="Arial"/>
                  <a:cs typeface="Arial"/>
                  <a:sym typeface="Arial"/>
                </a:endParaRPr>
              </a:p>
            </p:txBody>
          </p:sp>
          <p:sp>
            <p:nvSpPr>
              <p:cNvPr id="3371" name="Google Shape;3371;p11"/>
              <p:cNvSpPr txBox="1"/>
              <p:nvPr/>
            </p:nvSpPr>
            <p:spPr>
              <a:xfrm>
                <a:off x="1697011" y="2523394"/>
                <a:ext cx="237760" cy="1015663"/>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4400">
                    <a:solidFill>
                      <a:schemeClr val="dk1"/>
                    </a:solidFill>
                    <a:latin typeface="Arial"/>
                    <a:ea typeface="Arial"/>
                    <a:cs typeface="Arial"/>
                    <a:sym typeface="Arial"/>
                  </a:rPr>
                  <a:t>-</a:t>
                </a:r>
                <a:endParaRPr/>
              </a:p>
            </p:txBody>
          </p:sp>
        </p:grpSp>
        <p:cxnSp>
          <p:nvCxnSpPr>
            <p:cNvPr id="3372" name="Google Shape;3372;p11"/>
            <p:cNvCxnSpPr/>
            <p:nvPr/>
          </p:nvCxnSpPr>
          <p:spPr>
            <a:xfrm>
              <a:off x="1701799" y="4135851"/>
              <a:ext cx="977900" cy="0"/>
            </a:xfrm>
            <a:prstGeom prst="straightConnector1">
              <a:avLst/>
            </a:prstGeom>
            <a:noFill/>
            <a:ln w="28575" cap="flat" cmpd="sng">
              <a:solidFill>
                <a:schemeClr val="dk1"/>
              </a:solidFill>
              <a:prstDash val="solid"/>
              <a:miter lim="800000"/>
              <a:headEnd type="none" w="sm" len="sm"/>
              <a:tailEnd type="none" w="sm" len="sm"/>
            </a:ln>
          </p:spPr>
        </p:cxnSp>
      </p:grpSp>
      <p:sp>
        <p:nvSpPr>
          <p:cNvPr id="3373" name="Google Shape;3373;p11"/>
          <p:cNvSpPr txBox="1"/>
          <p:nvPr/>
        </p:nvSpPr>
        <p:spPr>
          <a:xfrm>
            <a:off x="8392913" y="4137414"/>
            <a:ext cx="1561584" cy="1107996"/>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4400" b="1">
                <a:solidFill>
                  <a:srgbClr val="E36C09"/>
                </a:solidFill>
                <a:latin typeface="Arial"/>
                <a:ea typeface="Arial"/>
                <a:cs typeface="Arial"/>
                <a:sym typeface="Arial"/>
              </a:rPr>
              <a:t>1</a:t>
            </a:r>
            <a:r>
              <a:rPr lang="en-US" sz="4400">
                <a:solidFill>
                  <a:schemeClr val="dk1"/>
                </a:solidFill>
                <a:latin typeface="Arial"/>
                <a:ea typeface="Arial"/>
                <a:cs typeface="Arial"/>
                <a:sym typeface="Arial"/>
              </a:rPr>
              <a:t> 2 4</a:t>
            </a:r>
            <a:endParaRPr/>
          </a:p>
        </p:txBody>
      </p:sp>
      <p:sp>
        <p:nvSpPr>
          <p:cNvPr id="3374" name="Google Shape;3374;p11"/>
          <p:cNvSpPr/>
          <p:nvPr/>
        </p:nvSpPr>
        <p:spPr>
          <a:xfrm>
            <a:off x="9330912" y="2430432"/>
            <a:ext cx="590878" cy="603107"/>
          </a:xfrm>
          <a:prstGeom prst="roundRect">
            <a:avLst>
              <a:gd name="adj" fmla="val 16667"/>
            </a:avLst>
          </a:prstGeom>
          <a:solidFill>
            <a:schemeClr val="lt1"/>
          </a:solidFill>
          <a:ln w="28575"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a:solidFill>
                  <a:schemeClr val="dk1"/>
                </a:solidFill>
                <a:latin typeface="Arial"/>
                <a:ea typeface="Arial"/>
                <a:cs typeface="Arial"/>
                <a:sym typeface="Arial"/>
              </a:rPr>
              <a:t>?</a:t>
            </a:r>
            <a:endParaRPr sz="4400">
              <a:solidFill>
                <a:schemeClr val="dk1"/>
              </a:solidFill>
              <a:latin typeface="Arial"/>
              <a:ea typeface="Arial"/>
              <a:cs typeface="Arial"/>
              <a:sym typeface="Arial"/>
            </a:endParaRPr>
          </a:p>
        </p:txBody>
      </p:sp>
      <p:sp>
        <p:nvSpPr>
          <p:cNvPr id="3375" name="Google Shape;3375;p11"/>
          <p:cNvSpPr/>
          <p:nvPr/>
        </p:nvSpPr>
        <p:spPr>
          <a:xfrm>
            <a:off x="8812980" y="3450790"/>
            <a:ext cx="590878" cy="603107"/>
          </a:xfrm>
          <a:prstGeom prst="roundRect">
            <a:avLst>
              <a:gd name="adj" fmla="val 16667"/>
            </a:avLst>
          </a:prstGeom>
          <a:solidFill>
            <a:schemeClr val="lt1"/>
          </a:solidFill>
          <a:ln w="28575"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a:solidFill>
                  <a:schemeClr val="dk1"/>
                </a:solidFill>
                <a:latin typeface="Arial"/>
                <a:ea typeface="Arial"/>
                <a:cs typeface="Arial"/>
                <a:sym typeface="Arial"/>
              </a:rPr>
              <a:t>?</a:t>
            </a:r>
            <a:endParaRPr sz="4400">
              <a:solidFill>
                <a:schemeClr val="dk1"/>
              </a:solidFill>
              <a:latin typeface="Arial"/>
              <a:ea typeface="Arial"/>
              <a:cs typeface="Arial"/>
              <a:sym typeface="Arial"/>
            </a:endParaRPr>
          </a:p>
        </p:txBody>
      </p:sp>
      <p:sp>
        <p:nvSpPr>
          <p:cNvPr id="3376" name="Google Shape;3376;p11"/>
          <p:cNvSpPr/>
          <p:nvPr/>
        </p:nvSpPr>
        <p:spPr>
          <a:xfrm>
            <a:off x="8313511" y="4382516"/>
            <a:ext cx="590878" cy="603107"/>
          </a:xfrm>
          <a:prstGeom prst="roundRect">
            <a:avLst>
              <a:gd name="adj" fmla="val 16667"/>
            </a:avLst>
          </a:prstGeom>
          <a:solidFill>
            <a:schemeClr val="lt1"/>
          </a:solidFill>
          <a:ln w="28575"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a:solidFill>
                  <a:schemeClr val="dk1"/>
                </a:solidFill>
                <a:latin typeface="Arial"/>
                <a:ea typeface="Arial"/>
                <a:cs typeface="Arial"/>
                <a:sym typeface="Arial"/>
              </a:rPr>
              <a:t>?</a:t>
            </a:r>
            <a:endParaRPr sz="4400">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47"/>
                                        </p:tgtEl>
                                        <p:attrNameLst>
                                          <p:attrName>style.visibility</p:attrName>
                                        </p:attrNameLst>
                                      </p:cBhvr>
                                      <p:to>
                                        <p:strVal val="visible"/>
                                      </p:to>
                                    </p:set>
                                    <p:animEffect transition="in" filter="fade">
                                      <p:cBhvr>
                                        <p:cTn id="7" dur="500"/>
                                        <p:tgtEl>
                                          <p:spTgt spid="334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350"/>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3355"/>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3356"/>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3357"/>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3358"/>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3359"/>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3364"/>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3365"/>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3366"/>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3367"/>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3368"/>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3373"/>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3374"/>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3375"/>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3376"/>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0" presetClass="exit" presetSubtype="0" fill="hold" nodeType="clickEffect">
                                  <p:stCondLst>
                                    <p:cond delay="0"/>
                                  </p:stCondLst>
                                  <p:childTnLst>
                                    <p:animEffect transition="out" filter="fade">
                                      <p:cBhvr>
                                        <p:cTn id="43" dur="500"/>
                                        <p:tgtEl>
                                          <p:spTgt spid="3357"/>
                                        </p:tgtEl>
                                      </p:cBhvr>
                                    </p:animEffect>
                                    <p:set>
                                      <p:cBhvr>
                                        <p:cTn id="44" dur="1" fill="hold">
                                          <p:stCondLst>
                                            <p:cond delay="500"/>
                                          </p:stCondLst>
                                        </p:cTn>
                                        <p:tgtEl>
                                          <p:spTgt spid="3357"/>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0" presetClass="exit" presetSubtype="0" fill="hold" nodeType="clickEffect">
                                  <p:stCondLst>
                                    <p:cond delay="0"/>
                                  </p:stCondLst>
                                  <p:childTnLst>
                                    <p:animEffect transition="out" filter="fade">
                                      <p:cBhvr>
                                        <p:cTn id="48" dur="500"/>
                                        <p:tgtEl>
                                          <p:spTgt spid="3358"/>
                                        </p:tgtEl>
                                      </p:cBhvr>
                                    </p:animEffect>
                                    <p:set>
                                      <p:cBhvr>
                                        <p:cTn id="49" dur="1" fill="hold">
                                          <p:stCondLst>
                                            <p:cond delay="500"/>
                                          </p:stCondLst>
                                        </p:cTn>
                                        <p:tgtEl>
                                          <p:spTgt spid="3358"/>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10" presetClass="exit" presetSubtype="0" fill="hold" nodeType="clickEffect">
                                  <p:stCondLst>
                                    <p:cond delay="0"/>
                                  </p:stCondLst>
                                  <p:childTnLst>
                                    <p:animEffect transition="out" filter="fade">
                                      <p:cBhvr>
                                        <p:cTn id="53" dur="500"/>
                                        <p:tgtEl>
                                          <p:spTgt spid="3356"/>
                                        </p:tgtEl>
                                      </p:cBhvr>
                                    </p:animEffect>
                                    <p:set>
                                      <p:cBhvr>
                                        <p:cTn id="54" dur="1" fill="hold">
                                          <p:stCondLst>
                                            <p:cond delay="500"/>
                                          </p:stCondLst>
                                        </p:cTn>
                                        <p:tgtEl>
                                          <p:spTgt spid="3356"/>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0" presetClass="exit" presetSubtype="0" fill="hold" nodeType="clickEffect">
                                  <p:stCondLst>
                                    <p:cond delay="0"/>
                                  </p:stCondLst>
                                  <p:childTnLst>
                                    <p:animEffect transition="out" filter="fade">
                                      <p:cBhvr>
                                        <p:cTn id="58" dur="500"/>
                                        <p:tgtEl>
                                          <p:spTgt spid="3367"/>
                                        </p:tgtEl>
                                      </p:cBhvr>
                                    </p:animEffect>
                                    <p:set>
                                      <p:cBhvr>
                                        <p:cTn id="59" dur="1" fill="hold">
                                          <p:stCondLst>
                                            <p:cond delay="500"/>
                                          </p:stCondLst>
                                        </p:cTn>
                                        <p:tgtEl>
                                          <p:spTgt spid="3367"/>
                                        </p:tgtEl>
                                        <p:attrNameLst>
                                          <p:attrName>style.visibility</p:attrName>
                                        </p:attrNameLst>
                                      </p:cBhvr>
                                      <p:to>
                                        <p:strVal val="hidden"/>
                                      </p:to>
                                    </p:set>
                                  </p:childTnLst>
                                </p:cTn>
                              </p:par>
                            </p:childTnLst>
                          </p:cTn>
                        </p:par>
                      </p:childTnLst>
                    </p:cTn>
                  </p:par>
                  <p:par>
                    <p:cTn id="60" fill="hold">
                      <p:stCondLst>
                        <p:cond delay="indefinite"/>
                      </p:stCondLst>
                      <p:childTnLst>
                        <p:par>
                          <p:cTn id="61" fill="hold">
                            <p:stCondLst>
                              <p:cond delay="0"/>
                            </p:stCondLst>
                            <p:childTnLst>
                              <p:par>
                                <p:cTn id="62" presetID="10" presetClass="exit" presetSubtype="0" fill="hold" nodeType="clickEffect">
                                  <p:stCondLst>
                                    <p:cond delay="0"/>
                                  </p:stCondLst>
                                  <p:childTnLst>
                                    <p:animEffect transition="out" filter="fade">
                                      <p:cBhvr>
                                        <p:cTn id="63" dur="500"/>
                                        <p:tgtEl>
                                          <p:spTgt spid="3365"/>
                                        </p:tgtEl>
                                      </p:cBhvr>
                                    </p:animEffect>
                                    <p:set>
                                      <p:cBhvr>
                                        <p:cTn id="64" dur="1" fill="hold">
                                          <p:stCondLst>
                                            <p:cond delay="500"/>
                                          </p:stCondLst>
                                        </p:cTn>
                                        <p:tgtEl>
                                          <p:spTgt spid="3365"/>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10" presetClass="exit" presetSubtype="0" fill="hold" nodeType="clickEffect">
                                  <p:stCondLst>
                                    <p:cond delay="0"/>
                                  </p:stCondLst>
                                  <p:childTnLst>
                                    <p:animEffect transition="out" filter="fade">
                                      <p:cBhvr>
                                        <p:cTn id="68" dur="500"/>
                                        <p:tgtEl>
                                          <p:spTgt spid="3366"/>
                                        </p:tgtEl>
                                      </p:cBhvr>
                                    </p:animEffect>
                                    <p:set>
                                      <p:cBhvr>
                                        <p:cTn id="69" dur="1" fill="hold">
                                          <p:stCondLst>
                                            <p:cond delay="500"/>
                                          </p:stCondLst>
                                        </p:cTn>
                                        <p:tgtEl>
                                          <p:spTgt spid="3366"/>
                                        </p:tgtEl>
                                        <p:attrNameLst>
                                          <p:attrName>style.visibility</p:attrName>
                                        </p:attrNameLst>
                                      </p:cBhvr>
                                      <p:to>
                                        <p:strVal val="hidden"/>
                                      </p:to>
                                    </p:set>
                                  </p:childTnLst>
                                </p:cTn>
                              </p:par>
                            </p:childTnLst>
                          </p:cTn>
                        </p:par>
                      </p:childTnLst>
                    </p:cTn>
                  </p:par>
                  <p:par>
                    <p:cTn id="70" fill="hold">
                      <p:stCondLst>
                        <p:cond delay="indefinite"/>
                      </p:stCondLst>
                      <p:childTnLst>
                        <p:par>
                          <p:cTn id="71" fill="hold">
                            <p:stCondLst>
                              <p:cond delay="0"/>
                            </p:stCondLst>
                            <p:childTnLst>
                              <p:par>
                                <p:cTn id="72" presetID="10" presetClass="exit" presetSubtype="0" fill="hold" nodeType="clickEffect">
                                  <p:stCondLst>
                                    <p:cond delay="0"/>
                                  </p:stCondLst>
                                  <p:childTnLst>
                                    <p:animEffect transition="out" filter="fade">
                                      <p:cBhvr>
                                        <p:cTn id="73" dur="500"/>
                                        <p:tgtEl>
                                          <p:spTgt spid="3374"/>
                                        </p:tgtEl>
                                      </p:cBhvr>
                                    </p:animEffect>
                                    <p:set>
                                      <p:cBhvr>
                                        <p:cTn id="74" dur="1" fill="hold">
                                          <p:stCondLst>
                                            <p:cond delay="500"/>
                                          </p:stCondLst>
                                        </p:cTn>
                                        <p:tgtEl>
                                          <p:spTgt spid="3374"/>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10" presetClass="exit" presetSubtype="0" fill="hold" nodeType="clickEffect">
                                  <p:stCondLst>
                                    <p:cond delay="0"/>
                                  </p:stCondLst>
                                  <p:childTnLst>
                                    <p:animEffect transition="out" filter="fade">
                                      <p:cBhvr>
                                        <p:cTn id="78" dur="500"/>
                                        <p:tgtEl>
                                          <p:spTgt spid="3375"/>
                                        </p:tgtEl>
                                      </p:cBhvr>
                                    </p:animEffect>
                                    <p:set>
                                      <p:cBhvr>
                                        <p:cTn id="79" dur="1" fill="hold">
                                          <p:stCondLst>
                                            <p:cond delay="500"/>
                                          </p:stCondLst>
                                        </p:cTn>
                                        <p:tgtEl>
                                          <p:spTgt spid="3375"/>
                                        </p:tgtEl>
                                        <p:attrNameLst>
                                          <p:attrName>style.visibility</p:attrName>
                                        </p:attrNameLst>
                                      </p:cBhvr>
                                      <p:to>
                                        <p:strVal val="hidden"/>
                                      </p:to>
                                    </p:set>
                                  </p:childTnLst>
                                </p:cTn>
                              </p:par>
                            </p:childTnLst>
                          </p:cTn>
                        </p:par>
                      </p:childTnLst>
                    </p:cTn>
                  </p:par>
                  <p:par>
                    <p:cTn id="80" fill="hold">
                      <p:stCondLst>
                        <p:cond delay="indefinite"/>
                      </p:stCondLst>
                      <p:childTnLst>
                        <p:par>
                          <p:cTn id="81" fill="hold">
                            <p:stCondLst>
                              <p:cond delay="0"/>
                            </p:stCondLst>
                            <p:childTnLst>
                              <p:par>
                                <p:cTn id="82" presetID="10" presetClass="exit" presetSubtype="0" fill="hold" nodeType="clickEffect">
                                  <p:stCondLst>
                                    <p:cond delay="0"/>
                                  </p:stCondLst>
                                  <p:childTnLst>
                                    <p:animEffect transition="out" filter="fade">
                                      <p:cBhvr>
                                        <p:cTn id="83" dur="500"/>
                                        <p:tgtEl>
                                          <p:spTgt spid="3376"/>
                                        </p:tgtEl>
                                      </p:cBhvr>
                                    </p:animEffect>
                                    <p:set>
                                      <p:cBhvr>
                                        <p:cTn id="84" dur="1" fill="hold">
                                          <p:stCondLst>
                                            <p:cond delay="500"/>
                                          </p:stCondLst>
                                        </p:cTn>
                                        <p:tgtEl>
                                          <p:spTgt spid="337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380"/>
        <p:cNvGrpSpPr/>
        <p:nvPr/>
      </p:nvGrpSpPr>
      <p:grpSpPr>
        <a:xfrm>
          <a:off x="0" y="0"/>
          <a:ext cx="0" cy="0"/>
          <a:chOff x="0" y="0"/>
          <a:chExt cx="0" cy="0"/>
        </a:xfrm>
      </p:grpSpPr>
      <p:grpSp>
        <p:nvGrpSpPr>
          <p:cNvPr id="3381" name="Google Shape;3381;p12"/>
          <p:cNvGrpSpPr/>
          <p:nvPr/>
        </p:nvGrpSpPr>
        <p:grpSpPr>
          <a:xfrm>
            <a:off x="895371" y="561193"/>
            <a:ext cx="5988754" cy="570588"/>
            <a:chOff x="1296327" y="1647588"/>
            <a:chExt cx="5988754" cy="570588"/>
          </a:xfrm>
        </p:grpSpPr>
        <p:sp>
          <p:nvSpPr>
            <p:cNvPr id="3382" name="Google Shape;3382;p12"/>
            <p:cNvSpPr txBox="1"/>
            <p:nvPr/>
          </p:nvSpPr>
          <p:spPr>
            <a:xfrm>
              <a:off x="1866914" y="1694956"/>
              <a:ext cx="5418167"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Quan sát tranh và trả lời câu hỏi</a:t>
              </a:r>
              <a:endParaRPr sz="2800">
                <a:solidFill>
                  <a:schemeClr val="dk1"/>
                </a:solidFill>
                <a:latin typeface="Arial"/>
                <a:ea typeface="Arial"/>
                <a:cs typeface="Arial"/>
                <a:sym typeface="Arial"/>
              </a:endParaRPr>
            </a:p>
          </p:txBody>
        </p:sp>
        <p:sp>
          <p:nvSpPr>
            <p:cNvPr id="3383" name="Google Shape;3383;p12"/>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2</a:t>
              </a:r>
              <a:endParaRPr sz="3600" b="1">
                <a:solidFill>
                  <a:schemeClr val="lt1"/>
                </a:solidFill>
                <a:latin typeface="Arial"/>
                <a:ea typeface="Arial"/>
                <a:cs typeface="Arial"/>
                <a:sym typeface="Arial"/>
              </a:endParaRPr>
            </a:p>
          </p:txBody>
        </p:sp>
      </p:grpSp>
      <p:grpSp>
        <p:nvGrpSpPr>
          <p:cNvPr id="3384" name="Google Shape;3384;p12"/>
          <p:cNvGrpSpPr/>
          <p:nvPr/>
        </p:nvGrpSpPr>
        <p:grpSpPr>
          <a:xfrm>
            <a:off x="2527300" y="1308100"/>
            <a:ext cx="6954820" cy="2063750"/>
            <a:chOff x="1701800" y="1714500"/>
            <a:chExt cx="6954820" cy="2063750"/>
          </a:xfrm>
        </p:grpSpPr>
        <p:pic>
          <p:nvPicPr>
            <p:cNvPr id="3385" name="Google Shape;3385;p12" descr="Screen Clipping"/>
            <p:cNvPicPr preferRelativeResize="0"/>
            <p:nvPr/>
          </p:nvPicPr>
          <p:blipFill rotWithShape="1">
            <a:blip r:embed="rId3">
              <a:alphaModFix/>
            </a:blip>
            <a:srcRect/>
            <a:stretch/>
          </p:blipFill>
          <p:spPr>
            <a:xfrm>
              <a:off x="1759557" y="1726376"/>
              <a:ext cx="6897063" cy="2048161"/>
            </a:xfrm>
            <a:prstGeom prst="rect">
              <a:avLst/>
            </a:prstGeom>
            <a:noFill/>
            <a:ln>
              <a:noFill/>
            </a:ln>
          </p:spPr>
        </p:pic>
        <p:sp>
          <p:nvSpPr>
            <p:cNvPr id="3386" name="Google Shape;3386;p12"/>
            <p:cNvSpPr/>
            <p:nvPr/>
          </p:nvSpPr>
          <p:spPr>
            <a:xfrm>
              <a:off x="1701800" y="1714500"/>
              <a:ext cx="450850" cy="2063750"/>
            </a:xfrm>
            <a:custGeom>
              <a:avLst/>
              <a:gdLst/>
              <a:ahLst/>
              <a:cxnLst/>
              <a:rect l="l" t="t" r="r" b="b"/>
              <a:pathLst>
                <a:path w="450850" h="2063750" extrusionOk="0">
                  <a:moveTo>
                    <a:pt x="0" y="0"/>
                  </a:moveTo>
                  <a:lnTo>
                    <a:pt x="450850" y="0"/>
                  </a:lnTo>
                  <a:lnTo>
                    <a:pt x="355600" y="679450"/>
                  </a:lnTo>
                  <a:lnTo>
                    <a:pt x="260350" y="895350"/>
                  </a:lnTo>
                  <a:lnTo>
                    <a:pt x="215900" y="1092200"/>
                  </a:lnTo>
                  <a:lnTo>
                    <a:pt x="317500" y="1276350"/>
                  </a:lnTo>
                  <a:lnTo>
                    <a:pt x="228600" y="1409700"/>
                  </a:lnTo>
                  <a:lnTo>
                    <a:pt x="76200" y="1543050"/>
                  </a:lnTo>
                  <a:lnTo>
                    <a:pt x="76200" y="1574800"/>
                  </a:lnTo>
                  <a:lnTo>
                    <a:pt x="190500" y="1606550"/>
                  </a:lnTo>
                  <a:lnTo>
                    <a:pt x="266700" y="1631950"/>
                  </a:lnTo>
                  <a:lnTo>
                    <a:pt x="279400" y="2063750"/>
                  </a:lnTo>
                  <a:lnTo>
                    <a:pt x="12700" y="2063750"/>
                  </a:lnTo>
                  <a:cubicBezTo>
                    <a:pt x="8467" y="1375833"/>
                    <a:pt x="4233" y="687917"/>
                    <a:pt x="0" y="0"/>
                  </a:cubicBezTo>
                  <a:close/>
                </a:path>
              </a:pathLst>
            </a:cu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
        <p:nvSpPr>
          <p:cNvPr id="3387" name="Google Shape;3387;p12"/>
          <p:cNvSpPr txBox="1"/>
          <p:nvPr/>
        </p:nvSpPr>
        <p:spPr>
          <a:xfrm>
            <a:off x="1180665" y="4229432"/>
            <a:ext cx="9646542" cy="2031325"/>
          </a:xfrm>
          <a:prstGeom prst="rect">
            <a:avLst/>
          </a:prstGeom>
          <a:noFill/>
          <a:ln>
            <a:noFill/>
          </a:ln>
        </p:spPr>
        <p:txBody>
          <a:bodyPr spcFirstLastPara="1" wrap="square" lIns="91425" tIns="45700" rIns="91425" bIns="45700" anchor="t" anchorCtr="0">
            <a:spAutoFit/>
          </a:bodyPr>
          <a:lstStyle/>
          <a:p>
            <a:pPr marL="514350" marR="0" lvl="0" indent="-514350" algn="l" rtl="0">
              <a:lnSpc>
                <a:spcPct val="150000"/>
              </a:lnSpc>
              <a:spcBef>
                <a:spcPts val="0"/>
              </a:spcBef>
              <a:spcAft>
                <a:spcPts val="0"/>
              </a:spcAft>
              <a:buClr>
                <a:schemeClr val="dk1"/>
              </a:buClr>
              <a:buSzPts val="2800"/>
              <a:buFont typeface="Arial"/>
              <a:buAutoNum type="alphaLcParenR"/>
            </a:pPr>
            <a:r>
              <a:rPr lang="en-US" sz="2800">
                <a:solidFill>
                  <a:schemeClr val="dk1"/>
                </a:solidFill>
                <a:latin typeface="Arial"/>
                <a:ea typeface="Arial"/>
                <a:cs typeface="Arial"/>
                <a:sym typeface="Arial"/>
              </a:rPr>
              <a:t>Con bọ rùa có 2 chấm ở cánh đậu trên bông hoa ghi phép tính có kết quả bằng bao nhiêu?</a:t>
            </a:r>
            <a:endParaRPr/>
          </a:p>
          <a:p>
            <a:pPr marL="514350" marR="0" lvl="0" indent="-514350" algn="l" rtl="0">
              <a:lnSpc>
                <a:spcPct val="150000"/>
              </a:lnSpc>
              <a:spcBef>
                <a:spcPts val="0"/>
              </a:spcBef>
              <a:spcAft>
                <a:spcPts val="0"/>
              </a:spcAft>
              <a:buClr>
                <a:schemeClr val="dk1"/>
              </a:buClr>
              <a:buSzPts val="2800"/>
              <a:buFont typeface="Arial"/>
              <a:buAutoNum type="alphaLcParenR"/>
            </a:pPr>
            <a:r>
              <a:rPr lang="en-US" sz="2800">
                <a:solidFill>
                  <a:schemeClr val="dk1"/>
                </a:solidFill>
                <a:latin typeface="Arial"/>
                <a:ea typeface="Arial"/>
                <a:cs typeface="Arial"/>
                <a:sym typeface="Arial"/>
              </a:rPr>
              <a:t>Hai bông hoa nào ghi phép tính có kết quả bằng nhau?</a:t>
            </a:r>
            <a:endParaRPr/>
          </a:p>
        </p:txBody>
      </p:sp>
      <p:sp>
        <p:nvSpPr>
          <p:cNvPr id="3388" name="Google Shape;3388;p12"/>
          <p:cNvSpPr txBox="1"/>
          <p:nvPr/>
        </p:nvSpPr>
        <p:spPr>
          <a:xfrm>
            <a:off x="8140701" y="3368137"/>
            <a:ext cx="92710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B5457F"/>
                </a:solidFill>
                <a:latin typeface="Arial"/>
                <a:ea typeface="Arial"/>
                <a:cs typeface="Arial"/>
                <a:sym typeface="Arial"/>
              </a:rPr>
              <a:t>412</a:t>
            </a:r>
            <a:endParaRPr sz="2800" b="1">
              <a:solidFill>
                <a:srgbClr val="B5457F"/>
              </a:solidFill>
              <a:latin typeface="Arial"/>
              <a:ea typeface="Arial"/>
              <a:cs typeface="Arial"/>
              <a:sym typeface="Arial"/>
            </a:endParaRPr>
          </a:p>
        </p:txBody>
      </p:sp>
      <p:sp>
        <p:nvSpPr>
          <p:cNvPr id="3389" name="Google Shape;3389;p12"/>
          <p:cNvSpPr txBox="1"/>
          <p:nvPr/>
        </p:nvSpPr>
        <p:spPr>
          <a:xfrm>
            <a:off x="5570038" y="3368137"/>
            <a:ext cx="92710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D6470B"/>
                </a:solidFill>
                <a:latin typeface="Arial"/>
                <a:ea typeface="Arial"/>
                <a:cs typeface="Arial"/>
                <a:sym typeface="Arial"/>
              </a:rPr>
              <a:t>311</a:t>
            </a:r>
            <a:endParaRPr sz="2800" b="1">
              <a:solidFill>
                <a:srgbClr val="D6470B"/>
              </a:solidFill>
              <a:latin typeface="Arial"/>
              <a:ea typeface="Arial"/>
              <a:cs typeface="Arial"/>
              <a:sym typeface="Arial"/>
            </a:endParaRPr>
          </a:p>
        </p:txBody>
      </p:sp>
      <p:sp>
        <p:nvSpPr>
          <p:cNvPr id="3390" name="Google Shape;3390;p12"/>
          <p:cNvSpPr txBox="1"/>
          <p:nvPr/>
        </p:nvSpPr>
        <p:spPr>
          <a:xfrm>
            <a:off x="2999375" y="3368137"/>
            <a:ext cx="92710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1BA7A8"/>
                </a:solidFill>
                <a:latin typeface="Arial"/>
                <a:ea typeface="Arial"/>
                <a:cs typeface="Arial"/>
                <a:sym typeface="Arial"/>
              </a:rPr>
              <a:t>311</a:t>
            </a:r>
            <a:endParaRPr sz="2800" b="1">
              <a:solidFill>
                <a:srgbClr val="1BA7A8"/>
              </a:solidFill>
              <a:latin typeface="Arial"/>
              <a:ea typeface="Arial"/>
              <a:cs typeface="Arial"/>
              <a:sym typeface="Arial"/>
            </a:endParaRPr>
          </a:p>
        </p:txBody>
      </p:sp>
      <p:sp>
        <p:nvSpPr>
          <p:cNvPr id="3391" name="Google Shape;3391;p12"/>
          <p:cNvSpPr txBox="1"/>
          <p:nvPr/>
        </p:nvSpPr>
        <p:spPr>
          <a:xfrm>
            <a:off x="4404561" y="3368137"/>
            <a:ext cx="92710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chemeClr val="dk1"/>
                </a:solidFill>
                <a:latin typeface="Arial"/>
                <a:ea typeface="Arial"/>
                <a:cs typeface="Arial"/>
                <a:sym typeface="Arial"/>
              </a:rPr>
              <a:t>=</a:t>
            </a:r>
            <a:endParaRPr sz="2800" b="1">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81"/>
                                        </p:tgtEl>
                                        <p:attrNameLst>
                                          <p:attrName>style.visibility</p:attrName>
                                        </p:attrNameLst>
                                      </p:cBhvr>
                                      <p:to>
                                        <p:strVal val="visible"/>
                                      </p:to>
                                    </p:set>
                                    <p:animEffect transition="in" filter="fade">
                                      <p:cBhvr>
                                        <p:cTn id="7" dur="500"/>
                                        <p:tgtEl>
                                          <p:spTgt spid="338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384"/>
                                        </p:tgtEl>
                                        <p:attrNameLst>
                                          <p:attrName>style.visibility</p:attrName>
                                        </p:attrNameLst>
                                      </p:cBhvr>
                                      <p:to>
                                        <p:strVal val="visible"/>
                                      </p:to>
                                    </p:set>
                                    <p:animEffect transition="in" filter="fade">
                                      <p:cBhvr>
                                        <p:cTn id="12" dur="500"/>
                                        <p:tgtEl>
                                          <p:spTgt spid="338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387">
                                            <p:txEl>
                                              <p:pRg st="0" end="0"/>
                                            </p:txEl>
                                          </p:spTgt>
                                        </p:tgtEl>
                                        <p:attrNameLst>
                                          <p:attrName>style.visibility</p:attrName>
                                        </p:attrNameLst>
                                      </p:cBhvr>
                                      <p:to>
                                        <p:strVal val="visible"/>
                                      </p:to>
                                    </p:set>
                                    <p:animEffect transition="in" filter="fade">
                                      <p:cBhvr>
                                        <p:cTn id="17" dur="500"/>
                                        <p:tgtEl>
                                          <p:spTgt spid="338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387">
                                            <p:txEl>
                                              <p:pRg st="1" end="1"/>
                                            </p:txEl>
                                          </p:spTgt>
                                        </p:tgtEl>
                                        <p:attrNameLst>
                                          <p:attrName>style.visibility</p:attrName>
                                        </p:attrNameLst>
                                      </p:cBhvr>
                                      <p:to>
                                        <p:strVal val="visible"/>
                                      </p:to>
                                    </p:set>
                                    <p:animEffect transition="in" filter="fade">
                                      <p:cBhvr>
                                        <p:cTn id="22" dur="500"/>
                                        <p:tgtEl>
                                          <p:spTgt spid="3387">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388"/>
                                        </p:tgtEl>
                                        <p:attrNameLst>
                                          <p:attrName>style.visibility</p:attrName>
                                        </p:attrNameLst>
                                      </p:cBhvr>
                                      <p:to>
                                        <p:strVal val="visible"/>
                                      </p:to>
                                    </p:set>
                                    <p:animEffect transition="in" filter="fade">
                                      <p:cBhvr>
                                        <p:cTn id="27" dur="1000"/>
                                        <p:tgtEl>
                                          <p:spTgt spid="338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389"/>
                                        </p:tgtEl>
                                        <p:attrNameLst>
                                          <p:attrName>style.visibility</p:attrName>
                                        </p:attrNameLst>
                                      </p:cBhvr>
                                      <p:to>
                                        <p:strVal val="visible"/>
                                      </p:to>
                                    </p:set>
                                    <p:animEffect transition="in" filter="fade">
                                      <p:cBhvr>
                                        <p:cTn id="32" dur="1000"/>
                                        <p:tgtEl>
                                          <p:spTgt spid="338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390"/>
                                        </p:tgtEl>
                                        <p:attrNameLst>
                                          <p:attrName>style.visibility</p:attrName>
                                        </p:attrNameLst>
                                      </p:cBhvr>
                                      <p:to>
                                        <p:strVal val="visible"/>
                                      </p:to>
                                    </p:set>
                                    <p:animEffect transition="in" filter="fade">
                                      <p:cBhvr>
                                        <p:cTn id="37" dur="1000"/>
                                        <p:tgtEl>
                                          <p:spTgt spid="339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391"/>
                                        </p:tgtEl>
                                        <p:attrNameLst>
                                          <p:attrName>style.visibility</p:attrName>
                                        </p:attrNameLst>
                                      </p:cBhvr>
                                      <p:to>
                                        <p:strVal val="visible"/>
                                      </p:to>
                                    </p:set>
                                    <p:animEffect transition="in" filter="fade">
                                      <p:cBhvr>
                                        <p:cTn id="42" dur="500"/>
                                        <p:tgtEl>
                                          <p:spTgt spid="33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395"/>
        <p:cNvGrpSpPr/>
        <p:nvPr/>
      </p:nvGrpSpPr>
      <p:grpSpPr>
        <a:xfrm>
          <a:off x="0" y="0"/>
          <a:ext cx="0" cy="0"/>
          <a:chOff x="0" y="0"/>
          <a:chExt cx="0" cy="0"/>
        </a:xfrm>
      </p:grpSpPr>
      <p:grpSp>
        <p:nvGrpSpPr>
          <p:cNvPr id="3396" name="Google Shape;3396;p13"/>
          <p:cNvGrpSpPr/>
          <p:nvPr/>
        </p:nvGrpSpPr>
        <p:grpSpPr>
          <a:xfrm>
            <a:off x="895371" y="561193"/>
            <a:ext cx="5988754" cy="570588"/>
            <a:chOff x="1296327" y="1647588"/>
            <a:chExt cx="5988754" cy="570588"/>
          </a:xfrm>
        </p:grpSpPr>
        <p:sp>
          <p:nvSpPr>
            <p:cNvPr id="3397" name="Google Shape;3397;p13"/>
            <p:cNvSpPr txBox="1"/>
            <p:nvPr/>
          </p:nvSpPr>
          <p:spPr>
            <a:xfrm>
              <a:off x="1866914" y="1694956"/>
              <a:ext cx="5418167"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Tìm ô che mưa thích hợp</a:t>
              </a:r>
              <a:endParaRPr sz="2800">
                <a:solidFill>
                  <a:schemeClr val="dk1"/>
                </a:solidFill>
                <a:latin typeface="Arial"/>
                <a:ea typeface="Arial"/>
                <a:cs typeface="Arial"/>
                <a:sym typeface="Arial"/>
              </a:endParaRPr>
            </a:p>
          </p:txBody>
        </p:sp>
        <p:sp>
          <p:nvSpPr>
            <p:cNvPr id="3398" name="Google Shape;3398;p13"/>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3</a:t>
              </a:r>
              <a:endParaRPr sz="3600" b="1">
                <a:solidFill>
                  <a:schemeClr val="lt1"/>
                </a:solidFill>
                <a:latin typeface="Arial"/>
                <a:ea typeface="Arial"/>
                <a:cs typeface="Arial"/>
                <a:sym typeface="Arial"/>
              </a:endParaRPr>
            </a:p>
          </p:txBody>
        </p:sp>
      </p:grpSp>
      <p:sp>
        <p:nvSpPr>
          <p:cNvPr id="3399" name="Google Shape;3399;p13" descr="File:Icon-water-blue.svg - Wikimedia Commons"/>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nvGrpSpPr>
          <p:cNvPr id="3400" name="Google Shape;3400;p13"/>
          <p:cNvGrpSpPr/>
          <p:nvPr/>
        </p:nvGrpSpPr>
        <p:grpSpPr>
          <a:xfrm>
            <a:off x="763831" y="1179149"/>
            <a:ext cx="2390775" cy="2137389"/>
            <a:chOff x="1045182" y="1179149"/>
            <a:chExt cx="2390775" cy="2137389"/>
          </a:xfrm>
        </p:grpSpPr>
        <p:grpSp>
          <p:nvGrpSpPr>
            <p:cNvPr id="3401" name="Google Shape;3401;p13"/>
            <p:cNvGrpSpPr/>
            <p:nvPr/>
          </p:nvGrpSpPr>
          <p:grpSpPr>
            <a:xfrm>
              <a:off x="1045182" y="1179149"/>
              <a:ext cx="2390775" cy="1914525"/>
              <a:chOff x="-2627170" y="-782744"/>
              <a:chExt cx="2390775" cy="1914525"/>
            </a:xfrm>
          </p:grpSpPr>
          <p:pic>
            <p:nvPicPr>
              <p:cNvPr id="3402" name="Google Shape;3402;p13" descr="Cartoon Cloud - Cliparts.co"/>
              <p:cNvPicPr preferRelativeResize="0"/>
              <p:nvPr/>
            </p:nvPicPr>
            <p:blipFill rotWithShape="1">
              <a:blip r:embed="rId3">
                <a:alphaModFix/>
              </a:blip>
              <a:srcRect/>
              <a:stretch/>
            </p:blipFill>
            <p:spPr>
              <a:xfrm>
                <a:off x="-2627170" y="-782744"/>
                <a:ext cx="2390775" cy="1914525"/>
              </a:xfrm>
              <a:prstGeom prst="rect">
                <a:avLst/>
              </a:prstGeom>
              <a:noFill/>
              <a:ln>
                <a:noFill/>
              </a:ln>
            </p:spPr>
          </p:pic>
          <p:sp>
            <p:nvSpPr>
              <p:cNvPr id="3403" name="Google Shape;3403;p13"/>
              <p:cNvSpPr txBox="1"/>
              <p:nvPr/>
            </p:nvSpPr>
            <p:spPr>
              <a:xfrm>
                <a:off x="-2498743" y="-144463"/>
                <a:ext cx="2133918"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dk1"/>
                    </a:solidFill>
                    <a:latin typeface="Arial"/>
                    <a:ea typeface="Arial"/>
                    <a:cs typeface="Arial"/>
                    <a:sym typeface="Arial"/>
                  </a:rPr>
                  <a:t>362 - 150</a:t>
                </a:r>
                <a:endParaRPr sz="3600" b="1">
                  <a:solidFill>
                    <a:schemeClr val="dk1"/>
                  </a:solidFill>
                  <a:latin typeface="Arial"/>
                  <a:ea typeface="Arial"/>
                  <a:cs typeface="Arial"/>
                  <a:sym typeface="Arial"/>
                </a:endParaRPr>
              </a:p>
            </p:txBody>
          </p:sp>
        </p:grpSp>
        <p:grpSp>
          <p:nvGrpSpPr>
            <p:cNvPr id="3404" name="Google Shape;3404;p13"/>
            <p:cNvGrpSpPr/>
            <p:nvPr/>
          </p:nvGrpSpPr>
          <p:grpSpPr>
            <a:xfrm>
              <a:off x="1234111" y="2637525"/>
              <a:ext cx="326533" cy="326533"/>
              <a:chOff x="-249694" y="-528547"/>
              <a:chExt cx="2438402" cy="2438400"/>
            </a:xfrm>
          </p:grpSpPr>
          <p:sp>
            <p:nvSpPr>
              <p:cNvPr id="3405" name="Google Shape;3405;p13"/>
              <p:cNvSpPr/>
              <p:nvPr/>
            </p:nvSpPr>
            <p:spPr>
              <a:xfrm>
                <a:off x="245605" y="-340429"/>
                <a:ext cx="1447800" cy="2062163"/>
              </a:xfrm>
              <a:custGeom>
                <a:avLst/>
                <a:gdLst/>
                <a:ahLst/>
                <a:cxnLst/>
                <a:rect l="l" t="t" r="r" b="b"/>
                <a:pathLst>
                  <a:path w="1447800" h="2062163" extrusionOk="0">
                    <a:moveTo>
                      <a:pt x="742950" y="0"/>
                    </a:moveTo>
                    <a:lnTo>
                      <a:pt x="19050" y="1114425"/>
                    </a:lnTo>
                    <a:lnTo>
                      <a:pt x="0" y="1476375"/>
                    </a:lnTo>
                    <a:lnTo>
                      <a:pt x="238125" y="1876425"/>
                    </a:lnTo>
                    <a:lnTo>
                      <a:pt x="647700" y="2062163"/>
                    </a:lnTo>
                    <a:lnTo>
                      <a:pt x="1023938" y="2000250"/>
                    </a:lnTo>
                    <a:lnTo>
                      <a:pt x="1309688" y="1752600"/>
                    </a:lnTo>
                    <a:lnTo>
                      <a:pt x="1438275" y="1471613"/>
                    </a:lnTo>
                    <a:lnTo>
                      <a:pt x="1447800" y="1143000"/>
                    </a:lnTo>
                    <a:lnTo>
                      <a:pt x="742950" y="0"/>
                    </a:lnTo>
                    <a:close/>
                  </a:path>
                </a:pathLst>
              </a:custGeom>
              <a:solidFill>
                <a:srgbClr val="A8DF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406" name="Google Shape;3406;p13" descr="Free Water Drop Icon of Line style - Available in SVG, PNG, EPS, AI &amp;amp; Icon  fonts"/>
              <p:cNvPicPr preferRelativeResize="0"/>
              <p:nvPr/>
            </p:nvPicPr>
            <p:blipFill rotWithShape="1">
              <a:blip r:embed="rId4">
                <a:alphaModFix/>
              </a:blip>
              <a:srcRect/>
              <a:stretch/>
            </p:blipFill>
            <p:spPr>
              <a:xfrm>
                <a:off x="-249694" y="-528547"/>
                <a:ext cx="2438402" cy="2438400"/>
              </a:xfrm>
              <a:prstGeom prst="rect">
                <a:avLst/>
              </a:prstGeom>
              <a:noFill/>
              <a:ln>
                <a:noFill/>
              </a:ln>
            </p:spPr>
          </p:pic>
        </p:grpSp>
        <p:grpSp>
          <p:nvGrpSpPr>
            <p:cNvPr id="3407" name="Google Shape;3407;p13"/>
            <p:cNvGrpSpPr/>
            <p:nvPr/>
          </p:nvGrpSpPr>
          <p:grpSpPr>
            <a:xfrm>
              <a:off x="1616348" y="2961543"/>
              <a:ext cx="326533" cy="326533"/>
              <a:chOff x="-249694" y="-528547"/>
              <a:chExt cx="2438402" cy="2438400"/>
            </a:xfrm>
          </p:grpSpPr>
          <p:sp>
            <p:nvSpPr>
              <p:cNvPr id="3408" name="Google Shape;3408;p13"/>
              <p:cNvSpPr/>
              <p:nvPr/>
            </p:nvSpPr>
            <p:spPr>
              <a:xfrm>
                <a:off x="245605" y="-340429"/>
                <a:ext cx="1447800" cy="2062163"/>
              </a:xfrm>
              <a:custGeom>
                <a:avLst/>
                <a:gdLst/>
                <a:ahLst/>
                <a:cxnLst/>
                <a:rect l="l" t="t" r="r" b="b"/>
                <a:pathLst>
                  <a:path w="1447800" h="2062163" extrusionOk="0">
                    <a:moveTo>
                      <a:pt x="742950" y="0"/>
                    </a:moveTo>
                    <a:lnTo>
                      <a:pt x="19050" y="1114425"/>
                    </a:lnTo>
                    <a:lnTo>
                      <a:pt x="0" y="1476375"/>
                    </a:lnTo>
                    <a:lnTo>
                      <a:pt x="238125" y="1876425"/>
                    </a:lnTo>
                    <a:lnTo>
                      <a:pt x="647700" y="2062163"/>
                    </a:lnTo>
                    <a:lnTo>
                      <a:pt x="1023938" y="2000250"/>
                    </a:lnTo>
                    <a:lnTo>
                      <a:pt x="1309688" y="1752600"/>
                    </a:lnTo>
                    <a:lnTo>
                      <a:pt x="1438275" y="1471613"/>
                    </a:lnTo>
                    <a:lnTo>
                      <a:pt x="1447800" y="1143000"/>
                    </a:lnTo>
                    <a:lnTo>
                      <a:pt x="742950" y="0"/>
                    </a:lnTo>
                    <a:close/>
                  </a:path>
                </a:pathLst>
              </a:custGeom>
              <a:solidFill>
                <a:srgbClr val="A8DF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409" name="Google Shape;3409;p13" descr="Free Water Drop Icon of Line style - Available in SVG, PNG, EPS, AI &amp;amp; Icon  fonts"/>
              <p:cNvPicPr preferRelativeResize="0"/>
              <p:nvPr/>
            </p:nvPicPr>
            <p:blipFill rotWithShape="1">
              <a:blip r:embed="rId4">
                <a:alphaModFix/>
              </a:blip>
              <a:srcRect/>
              <a:stretch/>
            </p:blipFill>
            <p:spPr>
              <a:xfrm>
                <a:off x="-249694" y="-528547"/>
                <a:ext cx="2438402" cy="2438400"/>
              </a:xfrm>
              <a:prstGeom prst="rect">
                <a:avLst/>
              </a:prstGeom>
              <a:noFill/>
              <a:ln>
                <a:noFill/>
              </a:ln>
            </p:spPr>
          </p:pic>
        </p:grpSp>
        <p:grpSp>
          <p:nvGrpSpPr>
            <p:cNvPr id="3410" name="Google Shape;3410;p13"/>
            <p:cNvGrpSpPr/>
            <p:nvPr/>
          </p:nvGrpSpPr>
          <p:grpSpPr>
            <a:xfrm>
              <a:off x="2008721" y="2678932"/>
              <a:ext cx="326533" cy="326533"/>
              <a:chOff x="-249694" y="-528547"/>
              <a:chExt cx="2438402" cy="2438400"/>
            </a:xfrm>
          </p:grpSpPr>
          <p:sp>
            <p:nvSpPr>
              <p:cNvPr id="3411" name="Google Shape;3411;p13"/>
              <p:cNvSpPr/>
              <p:nvPr/>
            </p:nvSpPr>
            <p:spPr>
              <a:xfrm>
                <a:off x="245605" y="-340429"/>
                <a:ext cx="1447800" cy="2062163"/>
              </a:xfrm>
              <a:custGeom>
                <a:avLst/>
                <a:gdLst/>
                <a:ahLst/>
                <a:cxnLst/>
                <a:rect l="l" t="t" r="r" b="b"/>
                <a:pathLst>
                  <a:path w="1447800" h="2062163" extrusionOk="0">
                    <a:moveTo>
                      <a:pt x="742950" y="0"/>
                    </a:moveTo>
                    <a:lnTo>
                      <a:pt x="19050" y="1114425"/>
                    </a:lnTo>
                    <a:lnTo>
                      <a:pt x="0" y="1476375"/>
                    </a:lnTo>
                    <a:lnTo>
                      <a:pt x="238125" y="1876425"/>
                    </a:lnTo>
                    <a:lnTo>
                      <a:pt x="647700" y="2062163"/>
                    </a:lnTo>
                    <a:lnTo>
                      <a:pt x="1023938" y="2000250"/>
                    </a:lnTo>
                    <a:lnTo>
                      <a:pt x="1309688" y="1752600"/>
                    </a:lnTo>
                    <a:lnTo>
                      <a:pt x="1438275" y="1471613"/>
                    </a:lnTo>
                    <a:lnTo>
                      <a:pt x="1447800" y="1143000"/>
                    </a:lnTo>
                    <a:lnTo>
                      <a:pt x="742950" y="0"/>
                    </a:lnTo>
                    <a:close/>
                  </a:path>
                </a:pathLst>
              </a:custGeom>
              <a:solidFill>
                <a:srgbClr val="A8DF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412" name="Google Shape;3412;p13" descr="Free Water Drop Icon of Line style - Available in SVG, PNG, EPS, AI &amp;amp; Icon  fonts"/>
              <p:cNvPicPr preferRelativeResize="0"/>
              <p:nvPr/>
            </p:nvPicPr>
            <p:blipFill rotWithShape="1">
              <a:blip r:embed="rId4">
                <a:alphaModFix/>
              </a:blip>
              <a:srcRect/>
              <a:stretch/>
            </p:blipFill>
            <p:spPr>
              <a:xfrm>
                <a:off x="-249694" y="-528547"/>
                <a:ext cx="2438402" cy="2438400"/>
              </a:xfrm>
              <a:prstGeom prst="rect">
                <a:avLst/>
              </a:prstGeom>
              <a:noFill/>
              <a:ln>
                <a:noFill/>
              </a:ln>
            </p:spPr>
          </p:pic>
        </p:grpSp>
        <p:grpSp>
          <p:nvGrpSpPr>
            <p:cNvPr id="3413" name="Google Shape;3413;p13"/>
            <p:cNvGrpSpPr/>
            <p:nvPr/>
          </p:nvGrpSpPr>
          <p:grpSpPr>
            <a:xfrm>
              <a:off x="2366399" y="2990005"/>
              <a:ext cx="326533" cy="326533"/>
              <a:chOff x="-249694" y="-528547"/>
              <a:chExt cx="2438402" cy="2438400"/>
            </a:xfrm>
          </p:grpSpPr>
          <p:sp>
            <p:nvSpPr>
              <p:cNvPr id="3414" name="Google Shape;3414;p13"/>
              <p:cNvSpPr/>
              <p:nvPr/>
            </p:nvSpPr>
            <p:spPr>
              <a:xfrm>
                <a:off x="245605" y="-340429"/>
                <a:ext cx="1447800" cy="2062163"/>
              </a:xfrm>
              <a:custGeom>
                <a:avLst/>
                <a:gdLst/>
                <a:ahLst/>
                <a:cxnLst/>
                <a:rect l="l" t="t" r="r" b="b"/>
                <a:pathLst>
                  <a:path w="1447800" h="2062163" extrusionOk="0">
                    <a:moveTo>
                      <a:pt x="742950" y="0"/>
                    </a:moveTo>
                    <a:lnTo>
                      <a:pt x="19050" y="1114425"/>
                    </a:lnTo>
                    <a:lnTo>
                      <a:pt x="0" y="1476375"/>
                    </a:lnTo>
                    <a:lnTo>
                      <a:pt x="238125" y="1876425"/>
                    </a:lnTo>
                    <a:lnTo>
                      <a:pt x="647700" y="2062163"/>
                    </a:lnTo>
                    <a:lnTo>
                      <a:pt x="1023938" y="2000250"/>
                    </a:lnTo>
                    <a:lnTo>
                      <a:pt x="1309688" y="1752600"/>
                    </a:lnTo>
                    <a:lnTo>
                      <a:pt x="1438275" y="1471613"/>
                    </a:lnTo>
                    <a:lnTo>
                      <a:pt x="1447800" y="1143000"/>
                    </a:lnTo>
                    <a:lnTo>
                      <a:pt x="742950" y="0"/>
                    </a:lnTo>
                    <a:close/>
                  </a:path>
                </a:pathLst>
              </a:custGeom>
              <a:solidFill>
                <a:srgbClr val="A8DF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415" name="Google Shape;3415;p13" descr="Free Water Drop Icon of Line style - Available in SVG, PNG, EPS, AI &amp;amp; Icon  fonts"/>
              <p:cNvPicPr preferRelativeResize="0"/>
              <p:nvPr/>
            </p:nvPicPr>
            <p:blipFill rotWithShape="1">
              <a:blip r:embed="rId4">
                <a:alphaModFix/>
              </a:blip>
              <a:srcRect/>
              <a:stretch/>
            </p:blipFill>
            <p:spPr>
              <a:xfrm>
                <a:off x="-249694" y="-528547"/>
                <a:ext cx="2438402" cy="2438400"/>
              </a:xfrm>
              <a:prstGeom prst="rect">
                <a:avLst/>
              </a:prstGeom>
              <a:noFill/>
              <a:ln>
                <a:noFill/>
              </a:ln>
            </p:spPr>
          </p:pic>
        </p:grpSp>
        <p:grpSp>
          <p:nvGrpSpPr>
            <p:cNvPr id="3416" name="Google Shape;3416;p13"/>
            <p:cNvGrpSpPr/>
            <p:nvPr/>
          </p:nvGrpSpPr>
          <p:grpSpPr>
            <a:xfrm>
              <a:off x="2787515" y="2704123"/>
              <a:ext cx="326533" cy="326533"/>
              <a:chOff x="-249694" y="-528547"/>
              <a:chExt cx="2438402" cy="2438400"/>
            </a:xfrm>
          </p:grpSpPr>
          <p:sp>
            <p:nvSpPr>
              <p:cNvPr id="3417" name="Google Shape;3417;p13"/>
              <p:cNvSpPr/>
              <p:nvPr/>
            </p:nvSpPr>
            <p:spPr>
              <a:xfrm>
                <a:off x="245605" y="-340429"/>
                <a:ext cx="1447800" cy="2062163"/>
              </a:xfrm>
              <a:custGeom>
                <a:avLst/>
                <a:gdLst/>
                <a:ahLst/>
                <a:cxnLst/>
                <a:rect l="l" t="t" r="r" b="b"/>
                <a:pathLst>
                  <a:path w="1447800" h="2062163" extrusionOk="0">
                    <a:moveTo>
                      <a:pt x="742950" y="0"/>
                    </a:moveTo>
                    <a:lnTo>
                      <a:pt x="19050" y="1114425"/>
                    </a:lnTo>
                    <a:lnTo>
                      <a:pt x="0" y="1476375"/>
                    </a:lnTo>
                    <a:lnTo>
                      <a:pt x="238125" y="1876425"/>
                    </a:lnTo>
                    <a:lnTo>
                      <a:pt x="647700" y="2062163"/>
                    </a:lnTo>
                    <a:lnTo>
                      <a:pt x="1023938" y="2000250"/>
                    </a:lnTo>
                    <a:lnTo>
                      <a:pt x="1309688" y="1752600"/>
                    </a:lnTo>
                    <a:lnTo>
                      <a:pt x="1438275" y="1471613"/>
                    </a:lnTo>
                    <a:lnTo>
                      <a:pt x="1447800" y="1143000"/>
                    </a:lnTo>
                    <a:lnTo>
                      <a:pt x="742950" y="0"/>
                    </a:lnTo>
                    <a:close/>
                  </a:path>
                </a:pathLst>
              </a:custGeom>
              <a:solidFill>
                <a:srgbClr val="A8DF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418" name="Google Shape;3418;p13" descr="Free Water Drop Icon of Line style - Available in SVG, PNG, EPS, AI &amp;amp; Icon  fonts"/>
              <p:cNvPicPr preferRelativeResize="0"/>
              <p:nvPr/>
            </p:nvPicPr>
            <p:blipFill rotWithShape="1">
              <a:blip r:embed="rId4">
                <a:alphaModFix/>
              </a:blip>
              <a:srcRect/>
              <a:stretch/>
            </p:blipFill>
            <p:spPr>
              <a:xfrm>
                <a:off x="-249694" y="-528547"/>
                <a:ext cx="2438402" cy="2438400"/>
              </a:xfrm>
              <a:prstGeom prst="rect">
                <a:avLst/>
              </a:prstGeom>
              <a:noFill/>
              <a:ln>
                <a:noFill/>
              </a:ln>
            </p:spPr>
          </p:pic>
        </p:grpSp>
      </p:grpSp>
      <p:grpSp>
        <p:nvGrpSpPr>
          <p:cNvPr id="3419" name="Google Shape;3419;p13"/>
          <p:cNvGrpSpPr/>
          <p:nvPr/>
        </p:nvGrpSpPr>
        <p:grpSpPr>
          <a:xfrm>
            <a:off x="3432924" y="1179149"/>
            <a:ext cx="2390775" cy="2137389"/>
            <a:chOff x="1045182" y="1179149"/>
            <a:chExt cx="2390775" cy="2137389"/>
          </a:xfrm>
        </p:grpSpPr>
        <p:grpSp>
          <p:nvGrpSpPr>
            <p:cNvPr id="3420" name="Google Shape;3420;p13"/>
            <p:cNvGrpSpPr/>
            <p:nvPr/>
          </p:nvGrpSpPr>
          <p:grpSpPr>
            <a:xfrm>
              <a:off x="1045182" y="1179149"/>
              <a:ext cx="2390775" cy="1914525"/>
              <a:chOff x="-2627170" y="-782744"/>
              <a:chExt cx="2390775" cy="1914525"/>
            </a:xfrm>
          </p:grpSpPr>
          <p:pic>
            <p:nvPicPr>
              <p:cNvPr id="3421" name="Google Shape;3421;p13" descr="Cartoon Cloud - Cliparts.co"/>
              <p:cNvPicPr preferRelativeResize="0"/>
              <p:nvPr/>
            </p:nvPicPr>
            <p:blipFill rotWithShape="1">
              <a:blip r:embed="rId5">
                <a:alphaModFix/>
              </a:blip>
              <a:srcRect/>
              <a:stretch/>
            </p:blipFill>
            <p:spPr>
              <a:xfrm>
                <a:off x="-2627170" y="-782744"/>
                <a:ext cx="2390775" cy="1914525"/>
              </a:xfrm>
              <a:prstGeom prst="rect">
                <a:avLst/>
              </a:prstGeom>
              <a:noFill/>
              <a:ln>
                <a:noFill/>
              </a:ln>
            </p:spPr>
          </p:pic>
          <p:sp>
            <p:nvSpPr>
              <p:cNvPr id="3422" name="Google Shape;3422;p13"/>
              <p:cNvSpPr txBox="1"/>
              <p:nvPr/>
            </p:nvSpPr>
            <p:spPr>
              <a:xfrm>
                <a:off x="-2498743" y="-144463"/>
                <a:ext cx="2133918"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dk1"/>
                    </a:solidFill>
                    <a:latin typeface="Arial"/>
                    <a:ea typeface="Arial"/>
                    <a:cs typeface="Arial"/>
                    <a:sym typeface="Arial"/>
                  </a:rPr>
                  <a:t>729 - 407</a:t>
                </a:r>
                <a:endParaRPr sz="3600" b="1">
                  <a:solidFill>
                    <a:schemeClr val="dk1"/>
                  </a:solidFill>
                  <a:latin typeface="Arial"/>
                  <a:ea typeface="Arial"/>
                  <a:cs typeface="Arial"/>
                  <a:sym typeface="Arial"/>
                </a:endParaRPr>
              </a:p>
            </p:txBody>
          </p:sp>
        </p:grpSp>
        <p:grpSp>
          <p:nvGrpSpPr>
            <p:cNvPr id="3423" name="Google Shape;3423;p13"/>
            <p:cNvGrpSpPr/>
            <p:nvPr/>
          </p:nvGrpSpPr>
          <p:grpSpPr>
            <a:xfrm>
              <a:off x="1234111" y="2637525"/>
              <a:ext cx="326533" cy="326533"/>
              <a:chOff x="-249694" y="-528547"/>
              <a:chExt cx="2438402" cy="2438400"/>
            </a:xfrm>
          </p:grpSpPr>
          <p:sp>
            <p:nvSpPr>
              <p:cNvPr id="3424" name="Google Shape;3424;p13"/>
              <p:cNvSpPr/>
              <p:nvPr/>
            </p:nvSpPr>
            <p:spPr>
              <a:xfrm>
                <a:off x="245605" y="-340429"/>
                <a:ext cx="1447800" cy="2062163"/>
              </a:xfrm>
              <a:custGeom>
                <a:avLst/>
                <a:gdLst/>
                <a:ahLst/>
                <a:cxnLst/>
                <a:rect l="l" t="t" r="r" b="b"/>
                <a:pathLst>
                  <a:path w="1447800" h="2062163" extrusionOk="0">
                    <a:moveTo>
                      <a:pt x="742950" y="0"/>
                    </a:moveTo>
                    <a:lnTo>
                      <a:pt x="19050" y="1114425"/>
                    </a:lnTo>
                    <a:lnTo>
                      <a:pt x="0" y="1476375"/>
                    </a:lnTo>
                    <a:lnTo>
                      <a:pt x="238125" y="1876425"/>
                    </a:lnTo>
                    <a:lnTo>
                      <a:pt x="647700" y="2062163"/>
                    </a:lnTo>
                    <a:lnTo>
                      <a:pt x="1023938" y="2000250"/>
                    </a:lnTo>
                    <a:lnTo>
                      <a:pt x="1309688" y="1752600"/>
                    </a:lnTo>
                    <a:lnTo>
                      <a:pt x="1438275" y="1471613"/>
                    </a:lnTo>
                    <a:lnTo>
                      <a:pt x="1447800" y="1143000"/>
                    </a:lnTo>
                    <a:lnTo>
                      <a:pt x="742950" y="0"/>
                    </a:lnTo>
                    <a:close/>
                  </a:path>
                </a:pathLst>
              </a:custGeom>
              <a:solidFill>
                <a:srgbClr val="FFFF6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425" name="Google Shape;3425;p13" descr="Free Water Drop Icon of Line style - Available in SVG, PNG, EPS, AI &amp;amp; Icon  fonts"/>
              <p:cNvPicPr preferRelativeResize="0"/>
              <p:nvPr/>
            </p:nvPicPr>
            <p:blipFill rotWithShape="1">
              <a:blip r:embed="rId6">
                <a:alphaModFix/>
              </a:blip>
              <a:srcRect/>
              <a:stretch/>
            </p:blipFill>
            <p:spPr>
              <a:xfrm>
                <a:off x="-249694" y="-528547"/>
                <a:ext cx="2438402" cy="2438400"/>
              </a:xfrm>
              <a:prstGeom prst="rect">
                <a:avLst/>
              </a:prstGeom>
              <a:noFill/>
              <a:ln>
                <a:noFill/>
              </a:ln>
            </p:spPr>
          </p:pic>
        </p:grpSp>
        <p:grpSp>
          <p:nvGrpSpPr>
            <p:cNvPr id="3426" name="Google Shape;3426;p13"/>
            <p:cNvGrpSpPr/>
            <p:nvPr/>
          </p:nvGrpSpPr>
          <p:grpSpPr>
            <a:xfrm>
              <a:off x="1616348" y="2961543"/>
              <a:ext cx="326533" cy="326533"/>
              <a:chOff x="-249694" y="-528547"/>
              <a:chExt cx="2438402" cy="2438400"/>
            </a:xfrm>
          </p:grpSpPr>
          <p:sp>
            <p:nvSpPr>
              <p:cNvPr id="3427" name="Google Shape;3427;p13"/>
              <p:cNvSpPr/>
              <p:nvPr/>
            </p:nvSpPr>
            <p:spPr>
              <a:xfrm>
                <a:off x="245605" y="-340429"/>
                <a:ext cx="1447800" cy="2062163"/>
              </a:xfrm>
              <a:custGeom>
                <a:avLst/>
                <a:gdLst/>
                <a:ahLst/>
                <a:cxnLst/>
                <a:rect l="l" t="t" r="r" b="b"/>
                <a:pathLst>
                  <a:path w="1447800" h="2062163" extrusionOk="0">
                    <a:moveTo>
                      <a:pt x="742950" y="0"/>
                    </a:moveTo>
                    <a:lnTo>
                      <a:pt x="19050" y="1114425"/>
                    </a:lnTo>
                    <a:lnTo>
                      <a:pt x="0" y="1476375"/>
                    </a:lnTo>
                    <a:lnTo>
                      <a:pt x="238125" y="1876425"/>
                    </a:lnTo>
                    <a:lnTo>
                      <a:pt x="647700" y="2062163"/>
                    </a:lnTo>
                    <a:lnTo>
                      <a:pt x="1023938" y="2000250"/>
                    </a:lnTo>
                    <a:lnTo>
                      <a:pt x="1309688" y="1752600"/>
                    </a:lnTo>
                    <a:lnTo>
                      <a:pt x="1438275" y="1471613"/>
                    </a:lnTo>
                    <a:lnTo>
                      <a:pt x="1447800" y="1143000"/>
                    </a:lnTo>
                    <a:lnTo>
                      <a:pt x="742950" y="0"/>
                    </a:lnTo>
                    <a:close/>
                  </a:path>
                </a:pathLst>
              </a:custGeom>
              <a:solidFill>
                <a:srgbClr val="FFFF6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428" name="Google Shape;3428;p13" descr="Free Water Drop Icon of Line style - Available in SVG, PNG, EPS, AI &amp;amp; Icon  fonts"/>
              <p:cNvPicPr preferRelativeResize="0"/>
              <p:nvPr/>
            </p:nvPicPr>
            <p:blipFill rotWithShape="1">
              <a:blip r:embed="rId6">
                <a:alphaModFix/>
              </a:blip>
              <a:srcRect/>
              <a:stretch/>
            </p:blipFill>
            <p:spPr>
              <a:xfrm>
                <a:off x="-249694" y="-528547"/>
                <a:ext cx="2438402" cy="2438400"/>
              </a:xfrm>
              <a:prstGeom prst="rect">
                <a:avLst/>
              </a:prstGeom>
              <a:noFill/>
              <a:ln>
                <a:noFill/>
              </a:ln>
            </p:spPr>
          </p:pic>
        </p:grpSp>
        <p:grpSp>
          <p:nvGrpSpPr>
            <p:cNvPr id="3429" name="Google Shape;3429;p13"/>
            <p:cNvGrpSpPr/>
            <p:nvPr/>
          </p:nvGrpSpPr>
          <p:grpSpPr>
            <a:xfrm>
              <a:off x="2008721" y="2678932"/>
              <a:ext cx="326533" cy="326533"/>
              <a:chOff x="-249694" y="-528547"/>
              <a:chExt cx="2438402" cy="2438400"/>
            </a:xfrm>
          </p:grpSpPr>
          <p:sp>
            <p:nvSpPr>
              <p:cNvPr id="3430" name="Google Shape;3430;p13"/>
              <p:cNvSpPr/>
              <p:nvPr/>
            </p:nvSpPr>
            <p:spPr>
              <a:xfrm>
                <a:off x="245605" y="-340429"/>
                <a:ext cx="1447800" cy="2062163"/>
              </a:xfrm>
              <a:custGeom>
                <a:avLst/>
                <a:gdLst/>
                <a:ahLst/>
                <a:cxnLst/>
                <a:rect l="l" t="t" r="r" b="b"/>
                <a:pathLst>
                  <a:path w="1447800" h="2062163" extrusionOk="0">
                    <a:moveTo>
                      <a:pt x="742950" y="0"/>
                    </a:moveTo>
                    <a:lnTo>
                      <a:pt x="19050" y="1114425"/>
                    </a:lnTo>
                    <a:lnTo>
                      <a:pt x="0" y="1476375"/>
                    </a:lnTo>
                    <a:lnTo>
                      <a:pt x="238125" y="1876425"/>
                    </a:lnTo>
                    <a:lnTo>
                      <a:pt x="647700" y="2062163"/>
                    </a:lnTo>
                    <a:lnTo>
                      <a:pt x="1023938" y="2000250"/>
                    </a:lnTo>
                    <a:lnTo>
                      <a:pt x="1309688" y="1752600"/>
                    </a:lnTo>
                    <a:lnTo>
                      <a:pt x="1438275" y="1471613"/>
                    </a:lnTo>
                    <a:lnTo>
                      <a:pt x="1447800" y="1143000"/>
                    </a:lnTo>
                    <a:lnTo>
                      <a:pt x="742950" y="0"/>
                    </a:lnTo>
                    <a:close/>
                  </a:path>
                </a:pathLst>
              </a:custGeom>
              <a:solidFill>
                <a:srgbClr val="FFFF6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431" name="Google Shape;3431;p13" descr="Free Water Drop Icon of Line style - Available in SVG, PNG, EPS, AI &amp;amp; Icon  fonts"/>
              <p:cNvPicPr preferRelativeResize="0"/>
              <p:nvPr/>
            </p:nvPicPr>
            <p:blipFill rotWithShape="1">
              <a:blip r:embed="rId6">
                <a:alphaModFix/>
              </a:blip>
              <a:srcRect/>
              <a:stretch/>
            </p:blipFill>
            <p:spPr>
              <a:xfrm>
                <a:off x="-249694" y="-528547"/>
                <a:ext cx="2438402" cy="2438400"/>
              </a:xfrm>
              <a:prstGeom prst="rect">
                <a:avLst/>
              </a:prstGeom>
              <a:noFill/>
              <a:ln>
                <a:noFill/>
              </a:ln>
            </p:spPr>
          </p:pic>
        </p:grpSp>
        <p:grpSp>
          <p:nvGrpSpPr>
            <p:cNvPr id="3432" name="Google Shape;3432;p13"/>
            <p:cNvGrpSpPr/>
            <p:nvPr/>
          </p:nvGrpSpPr>
          <p:grpSpPr>
            <a:xfrm>
              <a:off x="2366399" y="2990005"/>
              <a:ext cx="326533" cy="326533"/>
              <a:chOff x="-249694" y="-528547"/>
              <a:chExt cx="2438402" cy="2438400"/>
            </a:xfrm>
          </p:grpSpPr>
          <p:sp>
            <p:nvSpPr>
              <p:cNvPr id="3433" name="Google Shape;3433;p13"/>
              <p:cNvSpPr/>
              <p:nvPr/>
            </p:nvSpPr>
            <p:spPr>
              <a:xfrm>
                <a:off x="245605" y="-340429"/>
                <a:ext cx="1447800" cy="2062163"/>
              </a:xfrm>
              <a:custGeom>
                <a:avLst/>
                <a:gdLst/>
                <a:ahLst/>
                <a:cxnLst/>
                <a:rect l="l" t="t" r="r" b="b"/>
                <a:pathLst>
                  <a:path w="1447800" h="2062163" extrusionOk="0">
                    <a:moveTo>
                      <a:pt x="742950" y="0"/>
                    </a:moveTo>
                    <a:lnTo>
                      <a:pt x="19050" y="1114425"/>
                    </a:lnTo>
                    <a:lnTo>
                      <a:pt x="0" y="1476375"/>
                    </a:lnTo>
                    <a:lnTo>
                      <a:pt x="238125" y="1876425"/>
                    </a:lnTo>
                    <a:lnTo>
                      <a:pt x="647700" y="2062163"/>
                    </a:lnTo>
                    <a:lnTo>
                      <a:pt x="1023938" y="2000250"/>
                    </a:lnTo>
                    <a:lnTo>
                      <a:pt x="1309688" y="1752600"/>
                    </a:lnTo>
                    <a:lnTo>
                      <a:pt x="1438275" y="1471613"/>
                    </a:lnTo>
                    <a:lnTo>
                      <a:pt x="1447800" y="1143000"/>
                    </a:lnTo>
                    <a:lnTo>
                      <a:pt x="742950" y="0"/>
                    </a:lnTo>
                    <a:close/>
                  </a:path>
                </a:pathLst>
              </a:custGeom>
              <a:solidFill>
                <a:srgbClr val="FFFF6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434" name="Google Shape;3434;p13" descr="Free Water Drop Icon of Line style - Available in SVG, PNG, EPS, AI &amp;amp; Icon  fonts"/>
              <p:cNvPicPr preferRelativeResize="0"/>
              <p:nvPr/>
            </p:nvPicPr>
            <p:blipFill rotWithShape="1">
              <a:blip r:embed="rId6">
                <a:alphaModFix/>
              </a:blip>
              <a:srcRect/>
              <a:stretch/>
            </p:blipFill>
            <p:spPr>
              <a:xfrm>
                <a:off x="-249694" y="-528547"/>
                <a:ext cx="2438402" cy="2438400"/>
              </a:xfrm>
              <a:prstGeom prst="rect">
                <a:avLst/>
              </a:prstGeom>
              <a:noFill/>
              <a:ln>
                <a:noFill/>
              </a:ln>
            </p:spPr>
          </p:pic>
        </p:grpSp>
        <p:grpSp>
          <p:nvGrpSpPr>
            <p:cNvPr id="3435" name="Google Shape;3435;p13"/>
            <p:cNvGrpSpPr/>
            <p:nvPr/>
          </p:nvGrpSpPr>
          <p:grpSpPr>
            <a:xfrm>
              <a:off x="2787515" y="2704123"/>
              <a:ext cx="326533" cy="326533"/>
              <a:chOff x="-249694" y="-528547"/>
              <a:chExt cx="2438402" cy="2438400"/>
            </a:xfrm>
          </p:grpSpPr>
          <p:sp>
            <p:nvSpPr>
              <p:cNvPr id="3436" name="Google Shape;3436;p13"/>
              <p:cNvSpPr/>
              <p:nvPr/>
            </p:nvSpPr>
            <p:spPr>
              <a:xfrm>
                <a:off x="245605" y="-340429"/>
                <a:ext cx="1447800" cy="2062163"/>
              </a:xfrm>
              <a:custGeom>
                <a:avLst/>
                <a:gdLst/>
                <a:ahLst/>
                <a:cxnLst/>
                <a:rect l="l" t="t" r="r" b="b"/>
                <a:pathLst>
                  <a:path w="1447800" h="2062163" extrusionOk="0">
                    <a:moveTo>
                      <a:pt x="742950" y="0"/>
                    </a:moveTo>
                    <a:lnTo>
                      <a:pt x="19050" y="1114425"/>
                    </a:lnTo>
                    <a:lnTo>
                      <a:pt x="0" y="1476375"/>
                    </a:lnTo>
                    <a:lnTo>
                      <a:pt x="238125" y="1876425"/>
                    </a:lnTo>
                    <a:lnTo>
                      <a:pt x="647700" y="2062163"/>
                    </a:lnTo>
                    <a:lnTo>
                      <a:pt x="1023938" y="2000250"/>
                    </a:lnTo>
                    <a:lnTo>
                      <a:pt x="1309688" y="1752600"/>
                    </a:lnTo>
                    <a:lnTo>
                      <a:pt x="1438275" y="1471613"/>
                    </a:lnTo>
                    <a:lnTo>
                      <a:pt x="1447800" y="1143000"/>
                    </a:lnTo>
                    <a:lnTo>
                      <a:pt x="742950" y="0"/>
                    </a:lnTo>
                    <a:close/>
                  </a:path>
                </a:pathLst>
              </a:custGeom>
              <a:solidFill>
                <a:srgbClr val="FFFF6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437" name="Google Shape;3437;p13" descr="Free Water Drop Icon of Line style - Available in SVG, PNG, EPS, AI &amp;amp; Icon  fonts"/>
              <p:cNvPicPr preferRelativeResize="0"/>
              <p:nvPr/>
            </p:nvPicPr>
            <p:blipFill rotWithShape="1">
              <a:blip r:embed="rId6">
                <a:alphaModFix/>
              </a:blip>
              <a:srcRect/>
              <a:stretch/>
            </p:blipFill>
            <p:spPr>
              <a:xfrm>
                <a:off x="-249694" y="-528547"/>
                <a:ext cx="2438402" cy="2438400"/>
              </a:xfrm>
              <a:prstGeom prst="rect">
                <a:avLst/>
              </a:prstGeom>
              <a:noFill/>
              <a:ln>
                <a:noFill/>
              </a:ln>
            </p:spPr>
          </p:pic>
        </p:grpSp>
      </p:grpSp>
      <p:grpSp>
        <p:nvGrpSpPr>
          <p:cNvPr id="3438" name="Google Shape;3438;p13"/>
          <p:cNvGrpSpPr/>
          <p:nvPr/>
        </p:nvGrpSpPr>
        <p:grpSpPr>
          <a:xfrm>
            <a:off x="6105691" y="1179149"/>
            <a:ext cx="2390775" cy="2137389"/>
            <a:chOff x="1045182" y="1179149"/>
            <a:chExt cx="2390775" cy="2137389"/>
          </a:xfrm>
        </p:grpSpPr>
        <p:grpSp>
          <p:nvGrpSpPr>
            <p:cNvPr id="3439" name="Google Shape;3439;p13"/>
            <p:cNvGrpSpPr/>
            <p:nvPr/>
          </p:nvGrpSpPr>
          <p:grpSpPr>
            <a:xfrm>
              <a:off x="1045182" y="1179149"/>
              <a:ext cx="2390775" cy="1914525"/>
              <a:chOff x="-2627170" y="-782744"/>
              <a:chExt cx="2390775" cy="1914525"/>
            </a:xfrm>
          </p:grpSpPr>
          <p:pic>
            <p:nvPicPr>
              <p:cNvPr id="3440" name="Google Shape;3440;p13" descr="Cartoon Cloud - Cliparts.co"/>
              <p:cNvPicPr preferRelativeResize="0"/>
              <p:nvPr/>
            </p:nvPicPr>
            <p:blipFill rotWithShape="1">
              <a:blip r:embed="rId7">
                <a:alphaModFix/>
              </a:blip>
              <a:srcRect/>
              <a:stretch/>
            </p:blipFill>
            <p:spPr>
              <a:xfrm>
                <a:off x="-2627170" y="-782744"/>
                <a:ext cx="2390775" cy="1914525"/>
              </a:xfrm>
              <a:prstGeom prst="rect">
                <a:avLst/>
              </a:prstGeom>
              <a:noFill/>
              <a:ln>
                <a:noFill/>
              </a:ln>
            </p:spPr>
          </p:pic>
          <p:sp>
            <p:nvSpPr>
              <p:cNvPr id="3441" name="Google Shape;3441;p13"/>
              <p:cNvSpPr txBox="1"/>
              <p:nvPr/>
            </p:nvSpPr>
            <p:spPr>
              <a:xfrm>
                <a:off x="-2498743" y="-144463"/>
                <a:ext cx="2133918"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dk1"/>
                    </a:solidFill>
                    <a:latin typeface="Arial"/>
                    <a:ea typeface="Arial"/>
                    <a:cs typeface="Arial"/>
                    <a:sym typeface="Arial"/>
                  </a:rPr>
                  <a:t>729 - 407</a:t>
                </a:r>
                <a:endParaRPr sz="3600" b="1">
                  <a:solidFill>
                    <a:schemeClr val="dk1"/>
                  </a:solidFill>
                  <a:latin typeface="Arial"/>
                  <a:ea typeface="Arial"/>
                  <a:cs typeface="Arial"/>
                  <a:sym typeface="Arial"/>
                </a:endParaRPr>
              </a:p>
            </p:txBody>
          </p:sp>
        </p:grpSp>
        <p:grpSp>
          <p:nvGrpSpPr>
            <p:cNvPr id="3442" name="Google Shape;3442;p13"/>
            <p:cNvGrpSpPr/>
            <p:nvPr/>
          </p:nvGrpSpPr>
          <p:grpSpPr>
            <a:xfrm>
              <a:off x="1234111" y="2637525"/>
              <a:ext cx="326533" cy="326533"/>
              <a:chOff x="-249694" y="-528547"/>
              <a:chExt cx="2438402" cy="2438400"/>
            </a:xfrm>
          </p:grpSpPr>
          <p:sp>
            <p:nvSpPr>
              <p:cNvPr id="3443" name="Google Shape;3443;p13"/>
              <p:cNvSpPr/>
              <p:nvPr/>
            </p:nvSpPr>
            <p:spPr>
              <a:xfrm>
                <a:off x="245605" y="-340429"/>
                <a:ext cx="1447800" cy="2062163"/>
              </a:xfrm>
              <a:custGeom>
                <a:avLst/>
                <a:gdLst/>
                <a:ahLst/>
                <a:cxnLst/>
                <a:rect l="l" t="t" r="r" b="b"/>
                <a:pathLst>
                  <a:path w="1447800" h="2062163" extrusionOk="0">
                    <a:moveTo>
                      <a:pt x="742950" y="0"/>
                    </a:moveTo>
                    <a:lnTo>
                      <a:pt x="19050" y="1114425"/>
                    </a:lnTo>
                    <a:lnTo>
                      <a:pt x="0" y="1476375"/>
                    </a:lnTo>
                    <a:lnTo>
                      <a:pt x="238125" y="1876425"/>
                    </a:lnTo>
                    <a:lnTo>
                      <a:pt x="647700" y="2062163"/>
                    </a:lnTo>
                    <a:lnTo>
                      <a:pt x="1023938" y="2000250"/>
                    </a:lnTo>
                    <a:lnTo>
                      <a:pt x="1309688" y="1752600"/>
                    </a:lnTo>
                    <a:lnTo>
                      <a:pt x="1438275" y="1471613"/>
                    </a:lnTo>
                    <a:lnTo>
                      <a:pt x="1447800" y="1143000"/>
                    </a:lnTo>
                    <a:lnTo>
                      <a:pt x="742950" y="0"/>
                    </a:lnTo>
                    <a:close/>
                  </a:path>
                </a:pathLst>
              </a:custGeom>
              <a:solidFill>
                <a:srgbClr val="F4928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444" name="Google Shape;3444;p13" descr="Free Water Drop Icon of Line style - Available in SVG, PNG, EPS, AI &amp;amp; Icon  fonts"/>
              <p:cNvPicPr preferRelativeResize="0"/>
              <p:nvPr/>
            </p:nvPicPr>
            <p:blipFill rotWithShape="1">
              <a:blip r:embed="rId8">
                <a:alphaModFix/>
              </a:blip>
              <a:srcRect/>
              <a:stretch/>
            </p:blipFill>
            <p:spPr>
              <a:xfrm>
                <a:off x="-249694" y="-528547"/>
                <a:ext cx="2438402" cy="2438400"/>
              </a:xfrm>
              <a:prstGeom prst="rect">
                <a:avLst/>
              </a:prstGeom>
              <a:noFill/>
              <a:ln>
                <a:noFill/>
              </a:ln>
            </p:spPr>
          </p:pic>
        </p:grpSp>
        <p:grpSp>
          <p:nvGrpSpPr>
            <p:cNvPr id="3445" name="Google Shape;3445;p13"/>
            <p:cNvGrpSpPr/>
            <p:nvPr/>
          </p:nvGrpSpPr>
          <p:grpSpPr>
            <a:xfrm>
              <a:off x="1616348" y="2961543"/>
              <a:ext cx="326533" cy="326533"/>
              <a:chOff x="-249694" y="-528547"/>
              <a:chExt cx="2438402" cy="2438400"/>
            </a:xfrm>
          </p:grpSpPr>
          <p:sp>
            <p:nvSpPr>
              <p:cNvPr id="3446" name="Google Shape;3446;p13"/>
              <p:cNvSpPr/>
              <p:nvPr/>
            </p:nvSpPr>
            <p:spPr>
              <a:xfrm>
                <a:off x="245605" y="-340429"/>
                <a:ext cx="1447800" cy="2062163"/>
              </a:xfrm>
              <a:custGeom>
                <a:avLst/>
                <a:gdLst/>
                <a:ahLst/>
                <a:cxnLst/>
                <a:rect l="l" t="t" r="r" b="b"/>
                <a:pathLst>
                  <a:path w="1447800" h="2062163" extrusionOk="0">
                    <a:moveTo>
                      <a:pt x="742950" y="0"/>
                    </a:moveTo>
                    <a:lnTo>
                      <a:pt x="19050" y="1114425"/>
                    </a:lnTo>
                    <a:lnTo>
                      <a:pt x="0" y="1476375"/>
                    </a:lnTo>
                    <a:lnTo>
                      <a:pt x="238125" y="1876425"/>
                    </a:lnTo>
                    <a:lnTo>
                      <a:pt x="647700" y="2062163"/>
                    </a:lnTo>
                    <a:lnTo>
                      <a:pt x="1023938" y="2000250"/>
                    </a:lnTo>
                    <a:lnTo>
                      <a:pt x="1309688" y="1752600"/>
                    </a:lnTo>
                    <a:lnTo>
                      <a:pt x="1438275" y="1471613"/>
                    </a:lnTo>
                    <a:lnTo>
                      <a:pt x="1447800" y="1143000"/>
                    </a:lnTo>
                    <a:lnTo>
                      <a:pt x="742950" y="0"/>
                    </a:lnTo>
                    <a:close/>
                  </a:path>
                </a:pathLst>
              </a:custGeom>
              <a:solidFill>
                <a:srgbClr val="F4928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447" name="Google Shape;3447;p13" descr="Free Water Drop Icon of Line style - Available in SVG, PNG, EPS, AI &amp;amp; Icon  fonts"/>
              <p:cNvPicPr preferRelativeResize="0"/>
              <p:nvPr/>
            </p:nvPicPr>
            <p:blipFill rotWithShape="1">
              <a:blip r:embed="rId8">
                <a:alphaModFix/>
              </a:blip>
              <a:srcRect/>
              <a:stretch/>
            </p:blipFill>
            <p:spPr>
              <a:xfrm>
                <a:off x="-249694" y="-528547"/>
                <a:ext cx="2438402" cy="2438400"/>
              </a:xfrm>
              <a:prstGeom prst="rect">
                <a:avLst/>
              </a:prstGeom>
              <a:noFill/>
              <a:ln>
                <a:noFill/>
              </a:ln>
            </p:spPr>
          </p:pic>
        </p:grpSp>
        <p:grpSp>
          <p:nvGrpSpPr>
            <p:cNvPr id="3448" name="Google Shape;3448;p13"/>
            <p:cNvGrpSpPr/>
            <p:nvPr/>
          </p:nvGrpSpPr>
          <p:grpSpPr>
            <a:xfrm>
              <a:off x="2008721" y="2678932"/>
              <a:ext cx="326533" cy="326533"/>
              <a:chOff x="-249694" y="-528547"/>
              <a:chExt cx="2438402" cy="2438400"/>
            </a:xfrm>
          </p:grpSpPr>
          <p:sp>
            <p:nvSpPr>
              <p:cNvPr id="3449" name="Google Shape;3449;p13"/>
              <p:cNvSpPr/>
              <p:nvPr/>
            </p:nvSpPr>
            <p:spPr>
              <a:xfrm>
                <a:off x="245605" y="-340429"/>
                <a:ext cx="1447800" cy="2062163"/>
              </a:xfrm>
              <a:custGeom>
                <a:avLst/>
                <a:gdLst/>
                <a:ahLst/>
                <a:cxnLst/>
                <a:rect l="l" t="t" r="r" b="b"/>
                <a:pathLst>
                  <a:path w="1447800" h="2062163" extrusionOk="0">
                    <a:moveTo>
                      <a:pt x="742950" y="0"/>
                    </a:moveTo>
                    <a:lnTo>
                      <a:pt x="19050" y="1114425"/>
                    </a:lnTo>
                    <a:lnTo>
                      <a:pt x="0" y="1476375"/>
                    </a:lnTo>
                    <a:lnTo>
                      <a:pt x="238125" y="1876425"/>
                    </a:lnTo>
                    <a:lnTo>
                      <a:pt x="647700" y="2062163"/>
                    </a:lnTo>
                    <a:lnTo>
                      <a:pt x="1023938" y="2000250"/>
                    </a:lnTo>
                    <a:lnTo>
                      <a:pt x="1309688" y="1752600"/>
                    </a:lnTo>
                    <a:lnTo>
                      <a:pt x="1438275" y="1471613"/>
                    </a:lnTo>
                    <a:lnTo>
                      <a:pt x="1447800" y="1143000"/>
                    </a:lnTo>
                    <a:lnTo>
                      <a:pt x="742950" y="0"/>
                    </a:lnTo>
                    <a:close/>
                  </a:path>
                </a:pathLst>
              </a:custGeom>
              <a:solidFill>
                <a:srgbClr val="F4928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450" name="Google Shape;3450;p13" descr="Free Water Drop Icon of Line style - Available in SVG, PNG, EPS, AI &amp;amp; Icon  fonts"/>
              <p:cNvPicPr preferRelativeResize="0"/>
              <p:nvPr/>
            </p:nvPicPr>
            <p:blipFill rotWithShape="1">
              <a:blip r:embed="rId8">
                <a:alphaModFix/>
              </a:blip>
              <a:srcRect/>
              <a:stretch/>
            </p:blipFill>
            <p:spPr>
              <a:xfrm>
                <a:off x="-249694" y="-528547"/>
                <a:ext cx="2438402" cy="2438400"/>
              </a:xfrm>
              <a:prstGeom prst="rect">
                <a:avLst/>
              </a:prstGeom>
              <a:noFill/>
              <a:ln>
                <a:noFill/>
              </a:ln>
            </p:spPr>
          </p:pic>
        </p:grpSp>
        <p:grpSp>
          <p:nvGrpSpPr>
            <p:cNvPr id="3451" name="Google Shape;3451;p13"/>
            <p:cNvGrpSpPr/>
            <p:nvPr/>
          </p:nvGrpSpPr>
          <p:grpSpPr>
            <a:xfrm>
              <a:off x="2366399" y="2990005"/>
              <a:ext cx="326533" cy="326533"/>
              <a:chOff x="-249694" y="-528547"/>
              <a:chExt cx="2438402" cy="2438400"/>
            </a:xfrm>
          </p:grpSpPr>
          <p:sp>
            <p:nvSpPr>
              <p:cNvPr id="3452" name="Google Shape;3452;p13"/>
              <p:cNvSpPr/>
              <p:nvPr/>
            </p:nvSpPr>
            <p:spPr>
              <a:xfrm>
                <a:off x="245605" y="-340429"/>
                <a:ext cx="1447800" cy="2062163"/>
              </a:xfrm>
              <a:custGeom>
                <a:avLst/>
                <a:gdLst/>
                <a:ahLst/>
                <a:cxnLst/>
                <a:rect l="l" t="t" r="r" b="b"/>
                <a:pathLst>
                  <a:path w="1447800" h="2062163" extrusionOk="0">
                    <a:moveTo>
                      <a:pt x="742950" y="0"/>
                    </a:moveTo>
                    <a:lnTo>
                      <a:pt x="19050" y="1114425"/>
                    </a:lnTo>
                    <a:lnTo>
                      <a:pt x="0" y="1476375"/>
                    </a:lnTo>
                    <a:lnTo>
                      <a:pt x="238125" y="1876425"/>
                    </a:lnTo>
                    <a:lnTo>
                      <a:pt x="647700" y="2062163"/>
                    </a:lnTo>
                    <a:lnTo>
                      <a:pt x="1023938" y="2000250"/>
                    </a:lnTo>
                    <a:lnTo>
                      <a:pt x="1309688" y="1752600"/>
                    </a:lnTo>
                    <a:lnTo>
                      <a:pt x="1438275" y="1471613"/>
                    </a:lnTo>
                    <a:lnTo>
                      <a:pt x="1447800" y="1143000"/>
                    </a:lnTo>
                    <a:lnTo>
                      <a:pt x="742950" y="0"/>
                    </a:lnTo>
                    <a:close/>
                  </a:path>
                </a:pathLst>
              </a:custGeom>
              <a:solidFill>
                <a:srgbClr val="F4928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453" name="Google Shape;3453;p13" descr="Free Water Drop Icon of Line style - Available in SVG, PNG, EPS, AI &amp;amp; Icon  fonts"/>
              <p:cNvPicPr preferRelativeResize="0"/>
              <p:nvPr/>
            </p:nvPicPr>
            <p:blipFill rotWithShape="1">
              <a:blip r:embed="rId8">
                <a:alphaModFix/>
              </a:blip>
              <a:srcRect/>
              <a:stretch/>
            </p:blipFill>
            <p:spPr>
              <a:xfrm>
                <a:off x="-249694" y="-528547"/>
                <a:ext cx="2438402" cy="2438400"/>
              </a:xfrm>
              <a:prstGeom prst="rect">
                <a:avLst/>
              </a:prstGeom>
              <a:noFill/>
              <a:ln>
                <a:noFill/>
              </a:ln>
            </p:spPr>
          </p:pic>
        </p:grpSp>
        <p:grpSp>
          <p:nvGrpSpPr>
            <p:cNvPr id="3454" name="Google Shape;3454;p13"/>
            <p:cNvGrpSpPr/>
            <p:nvPr/>
          </p:nvGrpSpPr>
          <p:grpSpPr>
            <a:xfrm>
              <a:off x="2787515" y="2704123"/>
              <a:ext cx="326533" cy="326533"/>
              <a:chOff x="-249694" y="-528547"/>
              <a:chExt cx="2438402" cy="2438400"/>
            </a:xfrm>
          </p:grpSpPr>
          <p:sp>
            <p:nvSpPr>
              <p:cNvPr id="3455" name="Google Shape;3455;p13"/>
              <p:cNvSpPr/>
              <p:nvPr/>
            </p:nvSpPr>
            <p:spPr>
              <a:xfrm>
                <a:off x="245605" y="-340429"/>
                <a:ext cx="1447800" cy="2062163"/>
              </a:xfrm>
              <a:custGeom>
                <a:avLst/>
                <a:gdLst/>
                <a:ahLst/>
                <a:cxnLst/>
                <a:rect l="l" t="t" r="r" b="b"/>
                <a:pathLst>
                  <a:path w="1447800" h="2062163" extrusionOk="0">
                    <a:moveTo>
                      <a:pt x="742950" y="0"/>
                    </a:moveTo>
                    <a:lnTo>
                      <a:pt x="19050" y="1114425"/>
                    </a:lnTo>
                    <a:lnTo>
                      <a:pt x="0" y="1476375"/>
                    </a:lnTo>
                    <a:lnTo>
                      <a:pt x="238125" y="1876425"/>
                    </a:lnTo>
                    <a:lnTo>
                      <a:pt x="647700" y="2062163"/>
                    </a:lnTo>
                    <a:lnTo>
                      <a:pt x="1023938" y="2000250"/>
                    </a:lnTo>
                    <a:lnTo>
                      <a:pt x="1309688" y="1752600"/>
                    </a:lnTo>
                    <a:lnTo>
                      <a:pt x="1438275" y="1471613"/>
                    </a:lnTo>
                    <a:lnTo>
                      <a:pt x="1447800" y="1143000"/>
                    </a:lnTo>
                    <a:lnTo>
                      <a:pt x="742950" y="0"/>
                    </a:lnTo>
                    <a:close/>
                  </a:path>
                </a:pathLst>
              </a:custGeom>
              <a:solidFill>
                <a:srgbClr val="F4928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456" name="Google Shape;3456;p13" descr="Free Water Drop Icon of Line style - Available in SVG, PNG, EPS, AI &amp;amp; Icon  fonts"/>
              <p:cNvPicPr preferRelativeResize="0"/>
              <p:nvPr/>
            </p:nvPicPr>
            <p:blipFill rotWithShape="1">
              <a:blip r:embed="rId8">
                <a:alphaModFix/>
              </a:blip>
              <a:srcRect/>
              <a:stretch/>
            </p:blipFill>
            <p:spPr>
              <a:xfrm>
                <a:off x="-249694" y="-528547"/>
                <a:ext cx="2438402" cy="2438400"/>
              </a:xfrm>
              <a:prstGeom prst="rect">
                <a:avLst/>
              </a:prstGeom>
              <a:noFill/>
              <a:ln>
                <a:noFill/>
              </a:ln>
            </p:spPr>
          </p:pic>
        </p:grpSp>
      </p:grpSp>
      <p:grpSp>
        <p:nvGrpSpPr>
          <p:cNvPr id="3457" name="Google Shape;3457;p13"/>
          <p:cNvGrpSpPr/>
          <p:nvPr/>
        </p:nvGrpSpPr>
        <p:grpSpPr>
          <a:xfrm>
            <a:off x="8728768" y="1179149"/>
            <a:ext cx="2390775" cy="2137389"/>
            <a:chOff x="1045182" y="1179149"/>
            <a:chExt cx="2390775" cy="2137389"/>
          </a:xfrm>
        </p:grpSpPr>
        <p:grpSp>
          <p:nvGrpSpPr>
            <p:cNvPr id="3458" name="Google Shape;3458;p13"/>
            <p:cNvGrpSpPr/>
            <p:nvPr/>
          </p:nvGrpSpPr>
          <p:grpSpPr>
            <a:xfrm>
              <a:off x="1045182" y="1179149"/>
              <a:ext cx="2390775" cy="1914525"/>
              <a:chOff x="-2627170" y="-782744"/>
              <a:chExt cx="2390775" cy="1914525"/>
            </a:xfrm>
          </p:grpSpPr>
          <p:pic>
            <p:nvPicPr>
              <p:cNvPr id="3459" name="Google Shape;3459;p13" descr="Cartoon Cloud - Cliparts.co"/>
              <p:cNvPicPr preferRelativeResize="0"/>
              <p:nvPr/>
            </p:nvPicPr>
            <p:blipFill rotWithShape="1">
              <a:blip r:embed="rId9">
                <a:alphaModFix/>
              </a:blip>
              <a:srcRect/>
              <a:stretch/>
            </p:blipFill>
            <p:spPr>
              <a:xfrm>
                <a:off x="-2627170" y="-782744"/>
                <a:ext cx="2390775" cy="1914525"/>
              </a:xfrm>
              <a:prstGeom prst="rect">
                <a:avLst/>
              </a:prstGeom>
              <a:noFill/>
              <a:ln>
                <a:noFill/>
              </a:ln>
            </p:spPr>
          </p:pic>
          <p:sp>
            <p:nvSpPr>
              <p:cNvPr id="3460" name="Google Shape;3460;p13"/>
              <p:cNvSpPr txBox="1"/>
              <p:nvPr/>
            </p:nvSpPr>
            <p:spPr>
              <a:xfrm>
                <a:off x="-2498743" y="-144463"/>
                <a:ext cx="2133918"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dk1"/>
                    </a:solidFill>
                    <a:latin typeface="Arial"/>
                    <a:ea typeface="Arial"/>
                    <a:cs typeface="Arial"/>
                    <a:sym typeface="Arial"/>
                  </a:rPr>
                  <a:t>729 - 407</a:t>
                </a:r>
                <a:endParaRPr sz="3600" b="1">
                  <a:solidFill>
                    <a:schemeClr val="dk1"/>
                  </a:solidFill>
                  <a:latin typeface="Arial"/>
                  <a:ea typeface="Arial"/>
                  <a:cs typeface="Arial"/>
                  <a:sym typeface="Arial"/>
                </a:endParaRPr>
              </a:p>
            </p:txBody>
          </p:sp>
        </p:grpSp>
        <p:grpSp>
          <p:nvGrpSpPr>
            <p:cNvPr id="3461" name="Google Shape;3461;p13"/>
            <p:cNvGrpSpPr/>
            <p:nvPr/>
          </p:nvGrpSpPr>
          <p:grpSpPr>
            <a:xfrm>
              <a:off x="1234111" y="2637525"/>
              <a:ext cx="326533" cy="326533"/>
              <a:chOff x="-249694" y="-528547"/>
              <a:chExt cx="2438402" cy="2438400"/>
            </a:xfrm>
          </p:grpSpPr>
          <p:sp>
            <p:nvSpPr>
              <p:cNvPr id="3462" name="Google Shape;3462;p13"/>
              <p:cNvSpPr/>
              <p:nvPr/>
            </p:nvSpPr>
            <p:spPr>
              <a:xfrm>
                <a:off x="245605" y="-340429"/>
                <a:ext cx="1447800" cy="2062163"/>
              </a:xfrm>
              <a:custGeom>
                <a:avLst/>
                <a:gdLst/>
                <a:ahLst/>
                <a:cxnLst/>
                <a:rect l="l" t="t" r="r" b="b"/>
                <a:pathLst>
                  <a:path w="1447800" h="2062163" extrusionOk="0">
                    <a:moveTo>
                      <a:pt x="742950" y="0"/>
                    </a:moveTo>
                    <a:lnTo>
                      <a:pt x="19050" y="1114425"/>
                    </a:lnTo>
                    <a:lnTo>
                      <a:pt x="0" y="1476375"/>
                    </a:lnTo>
                    <a:lnTo>
                      <a:pt x="238125" y="1876425"/>
                    </a:lnTo>
                    <a:lnTo>
                      <a:pt x="647700" y="2062163"/>
                    </a:lnTo>
                    <a:lnTo>
                      <a:pt x="1023938" y="2000250"/>
                    </a:lnTo>
                    <a:lnTo>
                      <a:pt x="1309688" y="1752600"/>
                    </a:lnTo>
                    <a:lnTo>
                      <a:pt x="1438275" y="1471613"/>
                    </a:lnTo>
                    <a:lnTo>
                      <a:pt x="1447800" y="1143000"/>
                    </a:lnTo>
                    <a:lnTo>
                      <a:pt x="742950" y="0"/>
                    </a:lnTo>
                    <a:close/>
                  </a:path>
                </a:pathLst>
              </a:custGeom>
              <a:solidFill>
                <a:srgbClr val="E0FFA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463" name="Google Shape;3463;p13" descr="Free Water Drop Icon of Line style - Available in SVG, PNG, EPS, AI &amp;amp; Icon  fonts"/>
              <p:cNvPicPr preferRelativeResize="0"/>
              <p:nvPr/>
            </p:nvPicPr>
            <p:blipFill rotWithShape="1">
              <a:blip r:embed="rId10">
                <a:alphaModFix/>
              </a:blip>
              <a:srcRect/>
              <a:stretch/>
            </p:blipFill>
            <p:spPr>
              <a:xfrm>
                <a:off x="-249694" y="-528547"/>
                <a:ext cx="2438402" cy="2438400"/>
              </a:xfrm>
              <a:prstGeom prst="rect">
                <a:avLst/>
              </a:prstGeom>
              <a:noFill/>
              <a:ln>
                <a:noFill/>
              </a:ln>
            </p:spPr>
          </p:pic>
        </p:grpSp>
        <p:grpSp>
          <p:nvGrpSpPr>
            <p:cNvPr id="3464" name="Google Shape;3464;p13"/>
            <p:cNvGrpSpPr/>
            <p:nvPr/>
          </p:nvGrpSpPr>
          <p:grpSpPr>
            <a:xfrm>
              <a:off x="1616348" y="2653542"/>
              <a:ext cx="726881" cy="634534"/>
              <a:chOff x="-249694" y="-2828557"/>
              <a:chExt cx="5428021" cy="4738410"/>
            </a:xfrm>
          </p:grpSpPr>
          <p:sp>
            <p:nvSpPr>
              <p:cNvPr id="3465" name="Google Shape;3465;p13"/>
              <p:cNvSpPr/>
              <p:nvPr/>
            </p:nvSpPr>
            <p:spPr>
              <a:xfrm>
                <a:off x="245606" y="-340432"/>
                <a:ext cx="1447802" cy="2062162"/>
              </a:xfrm>
              <a:custGeom>
                <a:avLst/>
                <a:gdLst/>
                <a:ahLst/>
                <a:cxnLst/>
                <a:rect l="l" t="t" r="r" b="b"/>
                <a:pathLst>
                  <a:path w="1447800" h="2062163" extrusionOk="0">
                    <a:moveTo>
                      <a:pt x="742950" y="0"/>
                    </a:moveTo>
                    <a:lnTo>
                      <a:pt x="19050" y="1114425"/>
                    </a:lnTo>
                    <a:lnTo>
                      <a:pt x="0" y="1476375"/>
                    </a:lnTo>
                    <a:lnTo>
                      <a:pt x="238125" y="1876425"/>
                    </a:lnTo>
                    <a:lnTo>
                      <a:pt x="647700" y="2062163"/>
                    </a:lnTo>
                    <a:lnTo>
                      <a:pt x="1023938" y="2000250"/>
                    </a:lnTo>
                    <a:lnTo>
                      <a:pt x="1309688" y="1752600"/>
                    </a:lnTo>
                    <a:lnTo>
                      <a:pt x="1438275" y="1471613"/>
                    </a:lnTo>
                    <a:lnTo>
                      <a:pt x="1447800" y="1143000"/>
                    </a:lnTo>
                    <a:lnTo>
                      <a:pt x="742950" y="0"/>
                    </a:lnTo>
                    <a:close/>
                  </a:path>
                </a:pathLst>
              </a:custGeom>
              <a:solidFill>
                <a:srgbClr val="E0FFA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466" name="Google Shape;3466;p13"/>
              <p:cNvSpPr/>
              <p:nvPr/>
            </p:nvSpPr>
            <p:spPr>
              <a:xfrm>
                <a:off x="3239781" y="-2638957"/>
                <a:ext cx="1447802" cy="2062162"/>
              </a:xfrm>
              <a:custGeom>
                <a:avLst/>
                <a:gdLst/>
                <a:ahLst/>
                <a:cxnLst/>
                <a:rect l="l" t="t" r="r" b="b"/>
                <a:pathLst>
                  <a:path w="1447800" h="2062163" extrusionOk="0">
                    <a:moveTo>
                      <a:pt x="742950" y="0"/>
                    </a:moveTo>
                    <a:lnTo>
                      <a:pt x="19050" y="1114425"/>
                    </a:lnTo>
                    <a:lnTo>
                      <a:pt x="0" y="1476375"/>
                    </a:lnTo>
                    <a:lnTo>
                      <a:pt x="238125" y="1876425"/>
                    </a:lnTo>
                    <a:lnTo>
                      <a:pt x="647700" y="2062163"/>
                    </a:lnTo>
                    <a:lnTo>
                      <a:pt x="1023938" y="2000250"/>
                    </a:lnTo>
                    <a:lnTo>
                      <a:pt x="1309688" y="1752600"/>
                    </a:lnTo>
                    <a:lnTo>
                      <a:pt x="1438275" y="1471613"/>
                    </a:lnTo>
                    <a:lnTo>
                      <a:pt x="1447800" y="1143000"/>
                    </a:lnTo>
                    <a:lnTo>
                      <a:pt x="742950" y="0"/>
                    </a:lnTo>
                    <a:close/>
                  </a:path>
                </a:pathLst>
              </a:custGeom>
              <a:solidFill>
                <a:srgbClr val="E0FFA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467" name="Google Shape;3467;p13" descr="Free Water Drop Icon of Line style - Available in SVG, PNG, EPS, AI &amp;amp; Icon  fonts"/>
              <p:cNvPicPr preferRelativeResize="0"/>
              <p:nvPr/>
            </p:nvPicPr>
            <p:blipFill rotWithShape="1">
              <a:blip r:embed="rId10">
                <a:alphaModFix/>
              </a:blip>
              <a:srcRect/>
              <a:stretch/>
            </p:blipFill>
            <p:spPr>
              <a:xfrm>
                <a:off x="-249694" y="-528547"/>
                <a:ext cx="2438402" cy="2438400"/>
              </a:xfrm>
              <a:prstGeom prst="rect">
                <a:avLst/>
              </a:prstGeom>
              <a:noFill/>
              <a:ln>
                <a:noFill/>
              </a:ln>
            </p:spPr>
          </p:pic>
          <p:pic>
            <p:nvPicPr>
              <p:cNvPr id="3468" name="Google Shape;3468;p13" descr="Free Water Drop Icon of Line style - Available in SVG, PNG, EPS, AI &amp;amp; Icon  fonts"/>
              <p:cNvPicPr preferRelativeResize="0"/>
              <p:nvPr/>
            </p:nvPicPr>
            <p:blipFill rotWithShape="1">
              <a:blip r:embed="rId10">
                <a:alphaModFix/>
              </a:blip>
              <a:srcRect/>
              <a:stretch/>
            </p:blipFill>
            <p:spPr>
              <a:xfrm>
                <a:off x="2739925" y="-2828557"/>
                <a:ext cx="2438402" cy="2438399"/>
              </a:xfrm>
              <a:prstGeom prst="rect">
                <a:avLst/>
              </a:prstGeom>
              <a:noFill/>
              <a:ln>
                <a:noFill/>
              </a:ln>
            </p:spPr>
          </p:pic>
        </p:grpSp>
        <p:grpSp>
          <p:nvGrpSpPr>
            <p:cNvPr id="3469" name="Google Shape;3469;p13"/>
            <p:cNvGrpSpPr/>
            <p:nvPr/>
          </p:nvGrpSpPr>
          <p:grpSpPr>
            <a:xfrm>
              <a:off x="2366399" y="2990005"/>
              <a:ext cx="326533" cy="326533"/>
              <a:chOff x="-249694" y="-528547"/>
              <a:chExt cx="2438402" cy="2438400"/>
            </a:xfrm>
          </p:grpSpPr>
          <p:sp>
            <p:nvSpPr>
              <p:cNvPr id="3470" name="Google Shape;3470;p13"/>
              <p:cNvSpPr/>
              <p:nvPr/>
            </p:nvSpPr>
            <p:spPr>
              <a:xfrm>
                <a:off x="245605" y="-340429"/>
                <a:ext cx="1447800" cy="2062163"/>
              </a:xfrm>
              <a:custGeom>
                <a:avLst/>
                <a:gdLst/>
                <a:ahLst/>
                <a:cxnLst/>
                <a:rect l="l" t="t" r="r" b="b"/>
                <a:pathLst>
                  <a:path w="1447800" h="2062163" extrusionOk="0">
                    <a:moveTo>
                      <a:pt x="742950" y="0"/>
                    </a:moveTo>
                    <a:lnTo>
                      <a:pt x="19050" y="1114425"/>
                    </a:lnTo>
                    <a:lnTo>
                      <a:pt x="0" y="1476375"/>
                    </a:lnTo>
                    <a:lnTo>
                      <a:pt x="238125" y="1876425"/>
                    </a:lnTo>
                    <a:lnTo>
                      <a:pt x="647700" y="2062163"/>
                    </a:lnTo>
                    <a:lnTo>
                      <a:pt x="1023938" y="2000250"/>
                    </a:lnTo>
                    <a:lnTo>
                      <a:pt x="1309688" y="1752600"/>
                    </a:lnTo>
                    <a:lnTo>
                      <a:pt x="1438275" y="1471613"/>
                    </a:lnTo>
                    <a:lnTo>
                      <a:pt x="1447800" y="1143000"/>
                    </a:lnTo>
                    <a:lnTo>
                      <a:pt x="742950" y="0"/>
                    </a:lnTo>
                    <a:close/>
                  </a:path>
                </a:pathLst>
              </a:custGeom>
              <a:solidFill>
                <a:srgbClr val="E0FFA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471" name="Google Shape;3471;p13" descr="Free Water Drop Icon of Line style - Available in SVG, PNG, EPS, AI &amp;amp; Icon  fonts"/>
              <p:cNvPicPr preferRelativeResize="0"/>
              <p:nvPr/>
            </p:nvPicPr>
            <p:blipFill rotWithShape="1">
              <a:blip r:embed="rId10">
                <a:alphaModFix/>
              </a:blip>
              <a:srcRect/>
              <a:stretch/>
            </p:blipFill>
            <p:spPr>
              <a:xfrm>
                <a:off x="-249694" y="-528547"/>
                <a:ext cx="2438402" cy="2438400"/>
              </a:xfrm>
              <a:prstGeom prst="rect">
                <a:avLst/>
              </a:prstGeom>
              <a:noFill/>
              <a:ln>
                <a:noFill/>
              </a:ln>
            </p:spPr>
          </p:pic>
        </p:grpSp>
        <p:grpSp>
          <p:nvGrpSpPr>
            <p:cNvPr id="3472" name="Google Shape;3472;p13"/>
            <p:cNvGrpSpPr/>
            <p:nvPr/>
          </p:nvGrpSpPr>
          <p:grpSpPr>
            <a:xfrm>
              <a:off x="2787515" y="2704123"/>
              <a:ext cx="326533" cy="326533"/>
              <a:chOff x="-249694" y="-528547"/>
              <a:chExt cx="2438402" cy="2438400"/>
            </a:xfrm>
          </p:grpSpPr>
          <p:sp>
            <p:nvSpPr>
              <p:cNvPr id="3473" name="Google Shape;3473;p13"/>
              <p:cNvSpPr/>
              <p:nvPr/>
            </p:nvSpPr>
            <p:spPr>
              <a:xfrm>
                <a:off x="245605" y="-340429"/>
                <a:ext cx="1447800" cy="2062163"/>
              </a:xfrm>
              <a:custGeom>
                <a:avLst/>
                <a:gdLst/>
                <a:ahLst/>
                <a:cxnLst/>
                <a:rect l="l" t="t" r="r" b="b"/>
                <a:pathLst>
                  <a:path w="1447800" h="2062163" extrusionOk="0">
                    <a:moveTo>
                      <a:pt x="742950" y="0"/>
                    </a:moveTo>
                    <a:lnTo>
                      <a:pt x="19050" y="1114425"/>
                    </a:lnTo>
                    <a:lnTo>
                      <a:pt x="0" y="1476375"/>
                    </a:lnTo>
                    <a:lnTo>
                      <a:pt x="238125" y="1876425"/>
                    </a:lnTo>
                    <a:lnTo>
                      <a:pt x="647700" y="2062163"/>
                    </a:lnTo>
                    <a:lnTo>
                      <a:pt x="1023938" y="2000250"/>
                    </a:lnTo>
                    <a:lnTo>
                      <a:pt x="1309688" y="1752600"/>
                    </a:lnTo>
                    <a:lnTo>
                      <a:pt x="1438275" y="1471613"/>
                    </a:lnTo>
                    <a:lnTo>
                      <a:pt x="1447800" y="1143000"/>
                    </a:lnTo>
                    <a:lnTo>
                      <a:pt x="742950" y="0"/>
                    </a:lnTo>
                    <a:close/>
                  </a:path>
                </a:pathLst>
              </a:custGeom>
              <a:solidFill>
                <a:srgbClr val="E0FFA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474" name="Google Shape;3474;p13" descr="Free Water Drop Icon of Line style - Available in SVG, PNG, EPS, AI &amp;amp; Icon  fonts"/>
              <p:cNvPicPr preferRelativeResize="0"/>
              <p:nvPr/>
            </p:nvPicPr>
            <p:blipFill rotWithShape="1">
              <a:blip r:embed="rId10">
                <a:alphaModFix/>
              </a:blip>
              <a:srcRect/>
              <a:stretch/>
            </p:blipFill>
            <p:spPr>
              <a:xfrm>
                <a:off x="-249694" y="-528547"/>
                <a:ext cx="2438402" cy="2438400"/>
              </a:xfrm>
              <a:prstGeom prst="rect">
                <a:avLst/>
              </a:prstGeom>
              <a:noFill/>
              <a:ln>
                <a:noFill/>
              </a:ln>
            </p:spPr>
          </p:pic>
        </p:grpSp>
      </p:grpSp>
      <p:grpSp>
        <p:nvGrpSpPr>
          <p:cNvPr id="3475" name="Google Shape;3475;p13"/>
          <p:cNvGrpSpPr/>
          <p:nvPr/>
        </p:nvGrpSpPr>
        <p:grpSpPr>
          <a:xfrm>
            <a:off x="690352" y="3692915"/>
            <a:ext cx="2732755" cy="2885290"/>
            <a:chOff x="690352" y="3692915"/>
            <a:chExt cx="2732755" cy="2885290"/>
          </a:xfrm>
        </p:grpSpPr>
        <p:pic>
          <p:nvPicPr>
            <p:cNvPr id="3476" name="Google Shape;3476;p13" descr="Umbrella Clipart Seven - Yellow Umbrella Cartoon Png | Full Size PNG  Download | SeekPNG"/>
            <p:cNvPicPr preferRelativeResize="0"/>
            <p:nvPr/>
          </p:nvPicPr>
          <p:blipFill rotWithShape="1">
            <a:blip r:embed="rId11">
              <a:alphaModFix/>
            </a:blip>
            <a:srcRect/>
            <a:stretch/>
          </p:blipFill>
          <p:spPr>
            <a:xfrm rot="1587922">
              <a:off x="1094087" y="4003263"/>
              <a:ext cx="1925286" cy="2264594"/>
            </a:xfrm>
            <a:prstGeom prst="rect">
              <a:avLst/>
            </a:prstGeom>
            <a:noFill/>
            <a:ln>
              <a:noFill/>
            </a:ln>
          </p:spPr>
        </p:pic>
        <p:grpSp>
          <p:nvGrpSpPr>
            <p:cNvPr id="3477" name="Google Shape;3477;p13"/>
            <p:cNvGrpSpPr/>
            <p:nvPr/>
          </p:nvGrpSpPr>
          <p:grpSpPr>
            <a:xfrm>
              <a:off x="1679650" y="4256127"/>
              <a:ext cx="956240" cy="647565"/>
              <a:chOff x="1238228" y="4587596"/>
              <a:chExt cx="956240" cy="647565"/>
            </a:xfrm>
          </p:grpSpPr>
          <p:sp>
            <p:nvSpPr>
              <p:cNvPr id="3478" name="Google Shape;3478;p13"/>
              <p:cNvSpPr txBox="1"/>
              <p:nvPr/>
            </p:nvSpPr>
            <p:spPr>
              <a:xfrm>
                <a:off x="1238228" y="4587596"/>
                <a:ext cx="954107"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dk1"/>
                    </a:solidFill>
                    <a:latin typeface="Arial"/>
                    <a:ea typeface="Arial"/>
                    <a:cs typeface="Arial"/>
                    <a:sym typeface="Arial"/>
                  </a:rPr>
                  <a:t>100</a:t>
                </a:r>
                <a:endParaRPr sz="3600" b="1">
                  <a:solidFill>
                    <a:schemeClr val="dk1"/>
                  </a:solidFill>
                  <a:latin typeface="Arial"/>
                  <a:ea typeface="Arial"/>
                  <a:cs typeface="Arial"/>
                  <a:sym typeface="Arial"/>
                </a:endParaRPr>
              </a:p>
            </p:txBody>
          </p:sp>
          <p:sp>
            <p:nvSpPr>
              <p:cNvPr id="3479" name="Google Shape;3479;p13"/>
              <p:cNvSpPr txBox="1"/>
              <p:nvPr/>
            </p:nvSpPr>
            <p:spPr>
              <a:xfrm>
                <a:off x="1240361" y="4588830"/>
                <a:ext cx="954107"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dk1"/>
                    </a:solidFill>
                    <a:latin typeface="Arial"/>
                    <a:ea typeface="Arial"/>
                    <a:cs typeface="Arial"/>
                    <a:sym typeface="Arial"/>
                  </a:rPr>
                  <a:t>100</a:t>
                </a:r>
                <a:endParaRPr sz="3600" b="1">
                  <a:solidFill>
                    <a:schemeClr val="dk1"/>
                  </a:solidFill>
                  <a:latin typeface="Arial"/>
                  <a:ea typeface="Arial"/>
                  <a:cs typeface="Arial"/>
                  <a:sym typeface="Arial"/>
                </a:endParaRPr>
              </a:p>
            </p:txBody>
          </p:sp>
        </p:grpSp>
      </p:grpSp>
      <p:grpSp>
        <p:nvGrpSpPr>
          <p:cNvPr id="3480" name="Google Shape;3480;p13"/>
          <p:cNvGrpSpPr/>
          <p:nvPr/>
        </p:nvGrpSpPr>
        <p:grpSpPr>
          <a:xfrm>
            <a:off x="3234218" y="3652265"/>
            <a:ext cx="2732755" cy="2885290"/>
            <a:chOff x="4091468" y="3652265"/>
            <a:chExt cx="2732755" cy="2885290"/>
          </a:xfrm>
        </p:grpSpPr>
        <p:pic>
          <p:nvPicPr>
            <p:cNvPr id="3481" name="Google Shape;3481;p13" descr="Umbrella Clipart Seven - Yellow Umbrella Cartoon Png | Full Size PNG  Download | SeekPNG"/>
            <p:cNvPicPr preferRelativeResize="0"/>
            <p:nvPr/>
          </p:nvPicPr>
          <p:blipFill rotWithShape="1">
            <a:blip r:embed="rId12">
              <a:alphaModFix/>
            </a:blip>
            <a:srcRect/>
            <a:stretch/>
          </p:blipFill>
          <p:spPr>
            <a:xfrm rot="1587922">
              <a:off x="4495203" y="3962613"/>
              <a:ext cx="1925286" cy="2264594"/>
            </a:xfrm>
            <a:prstGeom prst="rect">
              <a:avLst/>
            </a:prstGeom>
            <a:noFill/>
            <a:ln>
              <a:noFill/>
            </a:ln>
          </p:spPr>
        </p:pic>
        <p:grpSp>
          <p:nvGrpSpPr>
            <p:cNvPr id="3482" name="Google Shape;3482;p13"/>
            <p:cNvGrpSpPr/>
            <p:nvPr/>
          </p:nvGrpSpPr>
          <p:grpSpPr>
            <a:xfrm>
              <a:off x="5113421" y="4210421"/>
              <a:ext cx="957045" cy="646447"/>
              <a:chOff x="1238228" y="4587480"/>
              <a:chExt cx="957045" cy="646447"/>
            </a:xfrm>
          </p:grpSpPr>
          <p:sp>
            <p:nvSpPr>
              <p:cNvPr id="3483" name="Google Shape;3483;p13"/>
              <p:cNvSpPr txBox="1"/>
              <p:nvPr/>
            </p:nvSpPr>
            <p:spPr>
              <a:xfrm>
                <a:off x="1238228" y="4587596"/>
                <a:ext cx="954107"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dk1"/>
                    </a:solidFill>
                    <a:latin typeface="Arial"/>
                    <a:ea typeface="Arial"/>
                    <a:cs typeface="Arial"/>
                    <a:sym typeface="Arial"/>
                  </a:rPr>
                  <a:t>322</a:t>
                </a:r>
                <a:endParaRPr sz="3600" b="1">
                  <a:solidFill>
                    <a:schemeClr val="dk1"/>
                  </a:solidFill>
                  <a:latin typeface="Arial"/>
                  <a:ea typeface="Arial"/>
                  <a:cs typeface="Arial"/>
                  <a:sym typeface="Arial"/>
                </a:endParaRPr>
              </a:p>
            </p:txBody>
          </p:sp>
          <p:sp>
            <p:nvSpPr>
              <p:cNvPr id="3484" name="Google Shape;3484;p13"/>
              <p:cNvSpPr txBox="1"/>
              <p:nvPr/>
            </p:nvSpPr>
            <p:spPr>
              <a:xfrm>
                <a:off x="1241166" y="4587480"/>
                <a:ext cx="954107"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dk1"/>
                    </a:solidFill>
                    <a:latin typeface="Arial"/>
                    <a:ea typeface="Arial"/>
                    <a:cs typeface="Arial"/>
                    <a:sym typeface="Arial"/>
                  </a:rPr>
                  <a:t>322</a:t>
                </a:r>
                <a:endParaRPr sz="3600" b="1">
                  <a:solidFill>
                    <a:schemeClr val="dk1"/>
                  </a:solidFill>
                  <a:latin typeface="Arial"/>
                  <a:ea typeface="Arial"/>
                  <a:cs typeface="Arial"/>
                  <a:sym typeface="Arial"/>
                </a:endParaRPr>
              </a:p>
            </p:txBody>
          </p:sp>
        </p:grpSp>
      </p:grpSp>
      <p:grpSp>
        <p:nvGrpSpPr>
          <p:cNvPr id="3485" name="Google Shape;3485;p13"/>
          <p:cNvGrpSpPr/>
          <p:nvPr/>
        </p:nvGrpSpPr>
        <p:grpSpPr>
          <a:xfrm>
            <a:off x="5851768" y="3652149"/>
            <a:ext cx="2732755" cy="2885290"/>
            <a:chOff x="5851768" y="3652149"/>
            <a:chExt cx="2732755" cy="2885290"/>
          </a:xfrm>
        </p:grpSpPr>
        <p:pic>
          <p:nvPicPr>
            <p:cNvPr id="3486" name="Google Shape;3486;p13" descr="Umbrella Clipart Seven - Yellow Umbrella Cartoon Png | Full Size PNG  Download | SeekPNG"/>
            <p:cNvPicPr preferRelativeResize="0"/>
            <p:nvPr/>
          </p:nvPicPr>
          <p:blipFill rotWithShape="1">
            <a:blip r:embed="rId13">
              <a:alphaModFix/>
            </a:blip>
            <a:srcRect/>
            <a:stretch/>
          </p:blipFill>
          <p:spPr>
            <a:xfrm rot="1587922">
              <a:off x="6255502" y="3962497"/>
              <a:ext cx="1925286" cy="2264594"/>
            </a:xfrm>
            <a:prstGeom prst="rect">
              <a:avLst/>
            </a:prstGeom>
            <a:noFill/>
            <a:ln>
              <a:noFill/>
            </a:ln>
          </p:spPr>
        </p:pic>
        <p:grpSp>
          <p:nvGrpSpPr>
            <p:cNvPr id="3487" name="Google Shape;3487;p13"/>
            <p:cNvGrpSpPr/>
            <p:nvPr/>
          </p:nvGrpSpPr>
          <p:grpSpPr>
            <a:xfrm>
              <a:off x="6878551" y="4195531"/>
              <a:ext cx="954108" cy="661221"/>
              <a:chOff x="1238227" y="4587596"/>
              <a:chExt cx="954108" cy="661221"/>
            </a:xfrm>
          </p:grpSpPr>
          <p:sp>
            <p:nvSpPr>
              <p:cNvPr id="3488" name="Google Shape;3488;p13"/>
              <p:cNvSpPr txBox="1"/>
              <p:nvPr/>
            </p:nvSpPr>
            <p:spPr>
              <a:xfrm>
                <a:off x="1238228" y="4587596"/>
                <a:ext cx="954107"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dk1"/>
                    </a:solidFill>
                    <a:latin typeface="Arial"/>
                    <a:ea typeface="Arial"/>
                    <a:cs typeface="Arial"/>
                    <a:sym typeface="Arial"/>
                  </a:rPr>
                  <a:t>805</a:t>
                </a:r>
                <a:endParaRPr sz="3600" b="1">
                  <a:solidFill>
                    <a:schemeClr val="dk1"/>
                  </a:solidFill>
                  <a:latin typeface="Arial"/>
                  <a:ea typeface="Arial"/>
                  <a:cs typeface="Arial"/>
                  <a:sym typeface="Arial"/>
                </a:endParaRPr>
              </a:p>
            </p:txBody>
          </p:sp>
          <p:sp>
            <p:nvSpPr>
              <p:cNvPr id="3489" name="Google Shape;3489;p13"/>
              <p:cNvSpPr txBox="1"/>
              <p:nvPr/>
            </p:nvSpPr>
            <p:spPr>
              <a:xfrm>
                <a:off x="1238227" y="4602486"/>
                <a:ext cx="954107"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dk1"/>
                    </a:solidFill>
                    <a:latin typeface="Arial"/>
                    <a:ea typeface="Arial"/>
                    <a:cs typeface="Arial"/>
                    <a:sym typeface="Arial"/>
                  </a:rPr>
                  <a:t>805</a:t>
                </a:r>
                <a:endParaRPr sz="3600" b="1">
                  <a:solidFill>
                    <a:schemeClr val="dk1"/>
                  </a:solidFill>
                  <a:latin typeface="Arial"/>
                  <a:ea typeface="Arial"/>
                  <a:cs typeface="Arial"/>
                  <a:sym typeface="Arial"/>
                </a:endParaRPr>
              </a:p>
            </p:txBody>
          </p:sp>
        </p:grpSp>
      </p:grpSp>
      <p:grpSp>
        <p:nvGrpSpPr>
          <p:cNvPr id="3490" name="Google Shape;3490;p13"/>
          <p:cNvGrpSpPr/>
          <p:nvPr/>
        </p:nvGrpSpPr>
        <p:grpSpPr>
          <a:xfrm>
            <a:off x="8505353" y="3628524"/>
            <a:ext cx="2732755" cy="2885290"/>
            <a:chOff x="8333903" y="3418974"/>
            <a:chExt cx="2732755" cy="2885290"/>
          </a:xfrm>
        </p:grpSpPr>
        <p:pic>
          <p:nvPicPr>
            <p:cNvPr id="3491" name="Google Shape;3491;p13" descr="Umbrella Clipart Seven - Yellow Umbrella Cartoon Png | Full Size PNG  Download | SeekPNG"/>
            <p:cNvPicPr preferRelativeResize="0"/>
            <p:nvPr/>
          </p:nvPicPr>
          <p:blipFill rotWithShape="1">
            <a:blip r:embed="rId14">
              <a:alphaModFix/>
            </a:blip>
            <a:srcRect/>
            <a:stretch/>
          </p:blipFill>
          <p:spPr>
            <a:xfrm rot="1587922">
              <a:off x="8737638" y="3729322"/>
              <a:ext cx="1925286" cy="2264594"/>
            </a:xfrm>
            <a:prstGeom prst="rect">
              <a:avLst/>
            </a:prstGeom>
            <a:noFill/>
            <a:ln>
              <a:noFill/>
            </a:ln>
          </p:spPr>
        </p:pic>
        <p:grpSp>
          <p:nvGrpSpPr>
            <p:cNvPr id="3492" name="Google Shape;3492;p13"/>
            <p:cNvGrpSpPr/>
            <p:nvPr/>
          </p:nvGrpSpPr>
          <p:grpSpPr>
            <a:xfrm>
              <a:off x="9319932" y="3925515"/>
              <a:ext cx="957462" cy="646332"/>
              <a:chOff x="1238228" y="4587595"/>
              <a:chExt cx="957462" cy="646332"/>
            </a:xfrm>
          </p:grpSpPr>
          <p:sp>
            <p:nvSpPr>
              <p:cNvPr id="3493" name="Google Shape;3493;p13"/>
              <p:cNvSpPr txBox="1"/>
              <p:nvPr/>
            </p:nvSpPr>
            <p:spPr>
              <a:xfrm>
                <a:off x="1238228" y="4587596"/>
                <a:ext cx="954107"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dk1"/>
                    </a:solidFill>
                    <a:latin typeface="Arial"/>
                    <a:ea typeface="Arial"/>
                    <a:cs typeface="Arial"/>
                    <a:sym typeface="Arial"/>
                  </a:rPr>
                  <a:t>212</a:t>
                </a:r>
                <a:endParaRPr sz="3600" b="1">
                  <a:solidFill>
                    <a:schemeClr val="dk1"/>
                  </a:solidFill>
                  <a:latin typeface="Arial"/>
                  <a:ea typeface="Arial"/>
                  <a:cs typeface="Arial"/>
                  <a:sym typeface="Arial"/>
                </a:endParaRPr>
              </a:p>
            </p:txBody>
          </p:sp>
          <p:sp>
            <p:nvSpPr>
              <p:cNvPr id="3494" name="Google Shape;3494;p13"/>
              <p:cNvSpPr txBox="1"/>
              <p:nvPr/>
            </p:nvSpPr>
            <p:spPr>
              <a:xfrm>
                <a:off x="1241583" y="4587595"/>
                <a:ext cx="954107"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dk1"/>
                    </a:solidFill>
                    <a:latin typeface="Arial"/>
                    <a:ea typeface="Arial"/>
                    <a:cs typeface="Arial"/>
                    <a:sym typeface="Arial"/>
                  </a:rPr>
                  <a:t>212</a:t>
                </a:r>
                <a:endParaRPr sz="3600" b="1">
                  <a:solidFill>
                    <a:schemeClr val="dk1"/>
                  </a:solidFill>
                  <a:latin typeface="Arial"/>
                  <a:ea typeface="Arial"/>
                  <a:cs typeface="Arial"/>
                  <a:sym typeface="Arial"/>
                </a:endParaRPr>
              </a:p>
            </p:txBody>
          </p:sp>
        </p:grpSp>
      </p:grpSp>
      <p:cxnSp>
        <p:nvCxnSpPr>
          <p:cNvPr id="3495" name="Google Shape;3495;p13"/>
          <p:cNvCxnSpPr>
            <a:stCxn id="3450" idx="2"/>
          </p:cNvCxnSpPr>
          <p:nvPr/>
        </p:nvCxnSpPr>
        <p:spPr>
          <a:xfrm rot="5400000">
            <a:off x="4210896" y="978965"/>
            <a:ext cx="995100" cy="5048100"/>
          </a:xfrm>
          <a:prstGeom prst="curvedConnector2">
            <a:avLst/>
          </a:prstGeom>
          <a:noFill/>
          <a:ln w="38100" cap="flat" cmpd="sng">
            <a:solidFill>
              <a:srgbClr val="00B0F0"/>
            </a:solidFill>
            <a:prstDash val="solid"/>
            <a:miter lim="800000"/>
            <a:headEnd type="none" w="sm" len="sm"/>
            <a:tailEnd type="none" w="sm" len="sm"/>
          </a:ln>
        </p:spPr>
      </p:cxnSp>
      <p:cxnSp>
        <p:nvCxnSpPr>
          <p:cNvPr id="3496" name="Google Shape;3496;p13"/>
          <p:cNvCxnSpPr>
            <a:endCxn id="3468" idx="2"/>
          </p:cNvCxnSpPr>
          <p:nvPr/>
        </p:nvCxnSpPr>
        <p:spPr>
          <a:xfrm rot="10800000" flipH="1">
            <a:off x="7300948" y="2980075"/>
            <a:ext cx="2562600" cy="1020300"/>
          </a:xfrm>
          <a:prstGeom prst="curvedConnector2">
            <a:avLst/>
          </a:prstGeom>
          <a:noFill/>
          <a:ln w="38100" cap="flat" cmpd="sng">
            <a:solidFill>
              <a:srgbClr val="00B0F0"/>
            </a:solidFill>
            <a:prstDash val="solid"/>
            <a:miter lim="800000"/>
            <a:headEnd type="none" w="sm" len="sm"/>
            <a:tailEnd type="none" w="sm" len="sm"/>
          </a:ln>
        </p:spPr>
      </p:cxnSp>
      <p:cxnSp>
        <p:nvCxnSpPr>
          <p:cNvPr id="3497" name="Google Shape;3497;p13"/>
          <p:cNvCxnSpPr>
            <a:stCxn id="3431" idx="2"/>
          </p:cNvCxnSpPr>
          <p:nvPr/>
        </p:nvCxnSpPr>
        <p:spPr>
          <a:xfrm rot="-5400000" flipH="1">
            <a:off x="4062479" y="3502715"/>
            <a:ext cx="995100" cy="600"/>
          </a:xfrm>
          <a:prstGeom prst="curvedConnector3">
            <a:avLst>
              <a:gd name="adj1" fmla="val 44254"/>
            </a:avLst>
          </a:prstGeom>
          <a:noFill/>
          <a:ln w="38100" cap="flat" cmpd="sng">
            <a:solidFill>
              <a:srgbClr val="00B0F0"/>
            </a:solidFill>
            <a:prstDash val="solid"/>
            <a:miter lim="800000"/>
            <a:headEnd type="none" w="sm" len="sm"/>
            <a:tailEnd type="none" w="sm" len="sm"/>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96"/>
                                        </p:tgtEl>
                                        <p:attrNameLst>
                                          <p:attrName>style.visibility</p:attrName>
                                        </p:attrNameLst>
                                      </p:cBhvr>
                                      <p:to>
                                        <p:strVal val="visible"/>
                                      </p:to>
                                    </p:set>
                                    <p:animEffect transition="in" filter="fade">
                                      <p:cBhvr>
                                        <p:cTn id="7" dur="500"/>
                                        <p:tgtEl>
                                          <p:spTgt spid="339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400"/>
                                        </p:tgtEl>
                                        <p:attrNameLst>
                                          <p:attrName>style.visibility</p:attrName>
                                        </p:attrNameLst>
                                      </p:cBhvr>
                                      <p:to>
                                        <p:strVal val="visible"/>
                                      </p:to>
                                    </p:set>
                                    <p:animEffect transition="in" filter="fade">
                                      <p:cBhvr>
                                        <p:cTn id="12" dur="500"/>
                                        <p:tgtEl>
                                          <p:spTgt spid="3400"/>
                                        </p:tgtEl>
                                      </p:cBhvr>
                                    </p:animEffect>
                                  </p:childTnLst>
                                </p:cTn>
                              </p:par>
                              <p:par>
                                <p:cTn id="13" presetID="10" presetClass="entr" presetSubtype="0" fill="hold" nodeType="withEffect">
                                  <p:stCondLst>
                                    <p:cond delay="0"/>
                                  </p:stCondLst>
                                  <p:childTnLst>
                                    <p:set>
                                      <p:cBhvr>
                                        <p:cTn id="14" dur="1" fill="hold">
                                          <p:stCondLst>
                                            <p:cond delay="0"/>
                                          </p:stCondLst>
                                        </p:cTn>
                                        <p:tgtEl>
                                          <p:spTgt spid="3419"/>
                                        </p:tgtEl>
                                        <p:attrNameLst>
                                          <p:attrName>style.visibility</p:attrName>
                                        </p:attrNameLst>
                                      </p:cBhvr>
                                      <p:to>
                                        <p:strVal val="visible"/>
                                      </p:to>
                                    </p:set>
                                    <p:animEffect transition="in" filter="fade">
                                      <p:cBhvr>
                                        <p:cTn id="15" dur="500"/>
                                        <p:tgtEl>
                                          <p:spTgt spid="3419"/>
                                        </p:tgtEl>
                                      </p:cBhvr>
                                    </p:animEffect>
                                  </p:childTnLst>
                                </p:cTn>
                              </p:par>
                              <p:par>
                                <p:cTn id="16" presetID="10" presetClass="entr" presetSubtype="0" fill="hold" nodeType="withEffect">
                                  <p:stCondLst>
                                    <p:cond delay="0"/>
                                  </p:stCondLst>
                                  <p:childTnLst>
                                    <p:set>
                                      <p:cBhvr>
                                        <p:cTn id="17" dur="1" fill="hold">
                                          <p:stCondLst>
                                            <p:cond delay="0"/>
                                          </p:stCondLst>
                                        </p:cTn>
                                        <p:tgtEl>
                                          <p:spTgt spid="3438"/>
                                        </p:tgtEl>
                                        <p:attrNameLst>
                                          <p:attrName>style.visibility</p:attrName>
                                        </p:attrNameLst>
                                      </p:cBhvr>
                                      <p:to>
                                        <p:strVal val="visible"/>
                                      </p:to>
                                    </p:set>
                                    <p:animEffect transition="in" filter="fade">
                                      <p:cBhvr>
                                        <p:cTn id="18" dur="500"/>
                                        <p:tgtEl>
                                          <p:spTgt spid="3438"/>
                                        </p:tgtEl>
                                      </p:cBhvr>
                                    </p:animEffect>
                                  </p:childTnLst>
                                </p:cTn>
                              </p:par>
                              <p:par>
                                <p:cTn id="19" presetID="10" presetClass="entr" presetSubtype="0" fill="hold" nodeType="withEffect">
                                  <p:stCondLst>
                                    <p:cond delay="0"/>
                                  </p:stCondLst>
                                  <p:childTnLst>
                                    <p:set>
                                      <p:cBhvr>
                                        <p:cTn id="20" dur="1" fill="hold">
                                          <p:stCondLst>
                                            <p:cond delay="0"/>
                                          </p:stCondLst>
                                        </p:cTn>
                                        <p:tgtEl>
                                          <p:spTgt spid="3457"/>
                                        </p:tgtEl>
                                        <p:attrNameLst>
                                          <p:attrName>style.visibility</p:attrName>
                                        </p:attrNameLst>
                                      </p:cBhvr>
                                      <p:to>
                                        <p:strVal val="visible"/>
                                      </p:to>
                                    </p:set>
                                    <p:animEffect transition="in" filter="fade">
                                      <p:cBhvr>
                                        <p:cTn id="21" dur="500"/>
                                        <p:tgtEl>
                                          <p:spTgt spid="3457"/>
                                        </p:tgtEl>
                                      </p:cBhvr>
                                    </p:animEffect>
                                  </p:childTnLst>
                                </p:cTn>
                              </p:par>
                              <p:par>
                                <p:cTn id="22" presetID="10" presetClass="entr" presetSubtype="0" fill="hold" nodeType="withEffect">
                                  <p:stCondLst>
                                    <p:cond delay="0"/>
                                  </p:stCondLst>
                                  <p:childTnLst>
                                    <p:set>
                                      <p:cBhvr>
                                        <p:cTn id="23" dur="1" fill="hold">
                                          <p:stCondLst>
                                            <p:cond delay="0"/>
                                          </p:stCondLst>
                                        </p:cTn>
                                        <p:tgtEl>
                                          <p:spTgt spid="3475"/>
                                        </p:tgtEl>
                                        <p:attrNameLst>
                                          <p:attrName>style.visibility</p:attrName>
                                        </p:attrNameLst>
                                      </p:cBhvr>
                                      <p:to>
                                        <p:strVal val="visible"/>
                                      </p:to>
                                    </p:set>
                                    <p:animEffect transition="in" filter="fade">
                                      <p:cBhvr>
                                        <p:cTn id="24" dur="500"/>
                                        <p:tgtEl>
                                          <p:spTgt spid="3475"/>
                                        </p:tgtEl>
                                      </p:cBhvr>
                                    </p:animEffect>
                                  </p:childTnLst>
                                </p:cTn>
                              </p:par>
                              <p:par>
                                <p:cTn id="25" presetID="10" presetClass="entr" presetSubtype="0" fill="hold" nodeType="withEffect">
                                  <p:stCondLst>
                                    <p:cond delay="0"/>
                                  </p:stCondLst>
                                  <p:childTnLst>
                                    <p:set>
                                      <p:cBhvr>
                                        <p:cTn id="26" dur="1" fill="hold">
                                          <p:stCondLst>
                                            <p:cond delay="0"/>
                                          </p:stCondLst>
                                        </p:cTn>
                                        <p:tgtEl>
                                          <p:spTgt spid="3480"/>
                                        </p:tgtEl>
                                        <p:attrNameLst>
                                          <p:attrName>style.visibility</p:attrName>
                                        </p:attrNameLst>
                                      </p:cBhvr>
                                      <p:to>
                                        <p:strVal val="visible"/>
                                      </p:to>
                                    </p:set>
                                    <p:animEffect transition="in" filter="fade">
                                      <p:cBhvr>
                                        <p:cTn id="27" dur="500"/>
                                        <p:tgtEl>
                                          <p:spTgt spid="3480"/>
                                        </p:tgtEl>
                                      </p:cBhvr>
                                    </p:animEffect>
                                  </p:childTnLst>
                                </p:cTn>
                              </p:par>
                              <p:par>
                                <p:cTn id="28" presetID="10" presetClass="entr" presetSubtype="0" fill="hold" nodeType="withEffect">
                                  <p:stCondLst>
                                    <p:cond delay="0"/>
                                  </p:stCondLst>
                                  <p:childTnLst>
                                    <p:set>
                                      <p:cBhvr>
                                        <p:cTn id="29" dur="1" fill="hold">
                                          <p:stCondLst>
                                            <p:cond delay="0"/>
                                          </p:stCondLst>
                                        </p:cTn>
                                        <p:tgtEl>
                                          <p:spTgt spid="3485"/>
                                        </p:tgtEl>
                                        <p:attrNameLst>
                                          <p:attrName>style.visibility</p:attrName>
                                        </p:attrNameLst>
                                      </p:cBhvr>
                                      <p:to>
                                        <p:strVal val="visible"/>
                                      </p:to>
                                    </p:set>
                                    <p:animEffect transition="in" filter="fade">
                                      <p:cBhvr>
                                        <p:cTn id="30" dur="500"/>
                                        <p:tgtEl>
                                          <p:spTgt spid="3485"/>
                                        </p:tgtEl>
                                      </p:cBhvr>
                                    </p:animEffect>
                                  </p:childTnLst>
                                </p:cTn>
                              </p:par>
                              <p:par>
                                <p:cTn id="31" presetID="10" presetClass="entr" presetSubtype="0" fill="hold" nodeType="withEffect">
                                  <p:stCondLst>
                                    <p:cond delay="0"/>
                                  </p:stCondLst>
                                  <p:childTnLst>
                                    <p:set>
                                      <p:cBhvr>
                                        <p:cTn id="32" dur="1" fill="hold">
                                          <p:stCondLst>
                                            <p:cond delay="0"/>
                                          </p:stCondLst>
                                        </p:cTn>
                                        <p:tgtEl>
                                          <p:spTgt spid="3490"/>
                                        </p:tgtEl>
                                        <p:attrNameLst>
                                          <p:attrName>style.visibility</p:attrName>
                                        </p:attrNameLst>
                                      </p:cBhvr>
                                      <p:to>
                                        <p:strVal val="visible"/>
                                      </p:to>
                                    </p:set>
                                    <p:animEffect transition="in" filter="fade">
                                      <p:cBhvr>
                                        <p:cTn id="33" dur="500"/>
                                        <p:tgtEl>
                                          <p:spTgt spid="3490"/>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495"/>
                                        </p:tgtEl>
                                        <p:attrNameLst>
                                          <p:attrName>style.visibility</p:attrName>
                                        </p:attrNameLst>
                                      </p:cBhvr>
                                      <p:to>
                                        <p:strVal val="visible"/>
                                      </p:to>
                                    </p:set>
                                    <p:animEffect transition="in" filter="fade">
                                      <p:cBhvr>
                                        <p:cTn id="38" dur="500"/>
                                        <p:tgtEl>
                                          <p:spTgt spid="3495"/>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3496"/>
                                        </p:tgtEl>
                                        <p:attrNameLst>
                                          <p:attrName>style.visibility</p:attrName>
                                        </p:attrNameLst>
                                      </p:cBhvr>
                                      <p:to>
                                        <p:strVal val="visible"/>
                                      </p:to>
                                    </p:set>
                                    <p:animEffect transition="in" filter="fade">
                                      <p:cBhvr>
                                        <p:cTn id="43" dur="500"/>
                                        <p:tgtEl>
                                          <p:spTgt spid="3496"/>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3497"/>
                                        </p:tgtEl>
                                        <p:attrNameLst>
                                          <p:attrName>style.visibility</p:attrName>
                                        </p:attrNameLst>
                                      </p:cBhvr>
                                      <p:to>
                                        <p:strVal val="visible"/>
                                      </p:to>
                                    </p:set>
                                    <p:animEffect transition="in" filter="fade">
                                      <p:cBhvr>
                                        <p:cTn id="48" dur="500"/>
                                        <p:tgtEl>
                                          <p:spTgt spid="34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501"/>
        <p:cNvGrpSpPr/>
        <p:nvPr/>
      </p:nvGrpSpPr>
      <p:grpSpPr>
        <a:xfrm>
          <a:off x="0" y="0"/>
          <a:ext cx="0" cy="0"/>
          <a:chOff x="0" y="0"/>
          <a:chExt cx="0" cy="0"/>
        </a:xfrm>
      </p:grpSpPr>
      <p:pic>
        <p:nvPicPr>
          <p:cNvPr id="3502" name="Google Shape;3502;p14" descr="Screen Clipping"/>
          <p:cNvPicPr preferRelativeResize="0"/>
          <p:nvPr/>
        </p:nvPicPr>
        <p:blipFill rotWithShape="1">
          <a:blip r:embed="rId3">
            <a:alphaModFix/>
          </a:blip>
          <a:srcRect/>
          <a:stretch/>
        </p:blipFill>
        <p:spPr>
          <a:xfrm>
            <a:off x="731540" y="1928018"/>
            <a:ext cx="10555173" cy="1648055"/>
          </a:xfrm>
          <a:prstGeom prst="rect">
            <a:avLst/>
          </a:prstGeom>
          <a:noFill/>
          <a:ln>
            <a:noFill/>
          </a:ln>
        </p:spPr>
      </p:pic>
      <p:grpSp>
        <p:nvGrpSpPr>
          <p:cNvPr id="3503" name="Google Shape;3503;p14"/>
          <p:cNvGrpSpPr/>
          <p:nvPr/>
        </p:nvGrpSpPr>
        <p:grpSpPr>
          <a:xfrm>
            <a:off x="895371" y="561193"/>
            <a:ext cx="5988754" cy="570588"/>
            <a:chOff x="1296327" y="1647588"/>
            <a:chExt cx="5988754" cy="570588"/>
          </a:xfrm>
        </p:grpSpPr>
        <p:sp>
          <p:nvSpPr>
            <p:cNvPr id="3504" name="Google Shape;3504;p14"/>
            <p:cNvSpPr txBox="1"/>
            <p:nvPr/>
          </p:nvSpPr>
          <p:spPr>
            <a:xfrm>
              <a:off x="1866914" y="1694956"/>
              <a:ext cx="5418167"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Tìm chữ số thích hợp</a:t>
              </a:r>
              <a:endParaRPr sz="2800">
                <a:solidFill>
                  <a:schemeClr val="dk1"/>
                </a:solidFill>
                <a:latin typeface="Arial"/>
                <a:ea typeface="Arial"/>
                <a:cs typeface="Arial"/>
                <a:sym typeface="Arial"/>
              </a:endParaRPr>
            </a:p>
          </p:txBody>
        </p:sp>
        <p:sp>
          <p:nvSpPr>
            <p:cNvPr id="3505" name="Google Shape;3505;p14"/>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4</a:t>
              </a:r>
              <a:endParaRPr sz="3600" b="1">
                <a:solidFill>
                  <a:schemeClr val="lt1"/>
                </a:solidFill>
                <a:latin typeface="Arial"/>
                <a:ea typeface="Arial"/>
                <a:cs typeface="Arial"/>
                <a:sym typeface="Arial"/>
              </a:endParaRPr>
            </a:p>
          </p:txBody>
        </p:sp>
      </p:grpSp>
      <p:grpSp>
        <p:nvGrpSpPr>
          <p:cNvPr id="3506" name="Google Shape;3506;p14"/>
          <p:cNvGrpSpPr/>
          <p:nvPr/>
        </p:nvGrpSpPr>
        <p:grpSpPr>
          <a:xfrm>
            <a:off x="3133724" y="2043112"/>
            <a:ext cx="892172" cy="989805"/>
            <a:chOff x="3603406" y="2624137"/>
            <a:chExt cx="837004" cy="989805"/>
          </a:xfrm>
        </p:grpSpPr>
        <p:sp>
          <p:nvSpPr>
            <p:cNvPr id="3507" name="Google Shape;3507;p14"/>
            <p:cNvSpPr/>
            <p:nvPr/>
          </p:nvSpPr>
          <p:spPr>
            <a:xfrm>
              <a:off x="3619455" y="2624137"/>
              <a:ext cx="820955" cy="989805"/>
            </a:xfrm>
            <a:prstGeom prst="cube">
              <a:avLst>
                <a:gd name="adj" fmla="val 22218"/>
              </a:avLst>
            </a:prstGeom>
            <a:solidFill>
              <a:srgbClr val="F8D53C"/>
            </a:solidFill>
            <a:ln w="12700"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3508" name="Google Shape;3508;p14"/>
            <p:cNvGrpSpPr/>
            <p:nvPr/>
          </p:nvGrpSpPr>
          <p:grpSpPr>
            <a:xfrm>
              <a:off x="3603406" y="2940379"/>
              <a:ext cx="699231" cy="461665"/>
              <a:chOff x="3646268" y="2929742"/>
              <a:chExt cx="699231" cy="461665"/>
            </a:xfrm>
          </p:grpSpPr>
          <p:sp>
            <p:nvSpPr>
              <p:cNvPr id="3509" name="Google Shape;3509;p14"/>
              <p:cNvSpPr txBox="1"/>
              <p:nvPr/>
            </p:nvSpPr>
            <p:spPr>
              <a:xfrm>
                <a:off x="3646268" y="2929742"/>
                <a:ext cx="69923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120</a:t>
                </a:r>
                <a:endParaRPr sz="2400" b="1">
                  <a:solidFill>
                    <a:schemeClr val="dk1"/>
                  </a:solidFill>
                  <a:latin typeface="Arial"/>
                  <a:ea typeface="Arial"/>
                  <a:cs typeface="Arial"/>
                  <a:sym typeface="Arial"/>
                </a:endParaRPr>
              </a:p>
            </p:txBody>
          </p:sp>
          <p:sp>
            <p:nvSpPr>
              <p:cNvPr id="3510" name="Google Shape;3510;p14"/>
              <p:cNvSpPr txBox="1"/>
              <p:nvPr/>
            </p:nvSpPr>
            <p:spPr>
              <a:xfrm>
                <a:off x="3646269" y="2929742"/>
                <a:ext cx="69923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12</a:t>
                </a:r>
                <a:r>
                  <a:rPr lang="en-US" sz="2400" b="1">
                    <a:solidFill>
                      <a:srgbClr val="FF0000"/>
                    </a:solidFill>
                    <a:latin typeface="Arial"/>
                    <a:ea typeface="Arial"/>
                    <a:cs typeface="Arial"/>
                    <a:sym typeface="Arial"/>
                  </a:rPr>
                  <a:t>0</a:t>
                </a:r>
                <a:endParaRPr sz="2400" b="1">
                  <a:solidFill>
                    <a:srgbClr val="FF0000"/>
                  </a:solidFill>
                  <a:latin typeface="Arial"/>
                  <a:ea typeface="Arial"/>
                  <a:cs typeface="Arial"/>
                  <a:sym typeface="Arial"/>
                </a:endParaRPr>
              </a:p>
            </p:txBody>
          </p:sp>
        </p:grpSp>
      </p:grpSp>
      <p:sp>
        <p:nvSpPr>
          <p:cNvPr id="3511" name="Google Shape;3511;p14"/>
          <p:cNvSpPr/>
          <p:nvPr/>
        </p:nvSpPr>
        <p:spPr>
          <a:xfrm>
            <a:off x="3568704" y="2389149"/>
            <a:ext cx="288752" cy="402073"/>
          </a:xfrm>
          <a:prstGeom prst="roundRect">
            <a:avLst>
              <a:gd name="adj" fmla="val 16667"/>
            </a:avLst>
          </a:prstGeom>
          <a:solidFill>
            <a:schemeClr val="lt1"/>
          </a:solidFill>
          <a:ln w="1270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dk1"/>
                </a:solidFill>
                <a:latin typeface="Arial"/>
                <a:ea typeface="Arial"/>
                <a:cs typeface="Arial"/>
                <a:sym typeface="Arial"/>
              </a:rPr>
              <a:t>?</a:t>
            </a:r>
            <a:endParaRPr sz="2400">
              <a:solidFill>
                <a:schemeClr val="dk1"/>
              </a:solidFill>
              <a:latin typeface="Arial"/>
              <a:ea typeface="Arial"/>
              <a:cs typeface="Arial"/>
              <a:sym typeface="Arial"/>
            </a:endParaRPr>
          </a:p>
        </p:txBody>
      </p:sp>
      <p:grpSp>
        <p:nvGrpSpPr>
          <p:cNvPr id="3512" name="Google Shape;3512;p14"/>
          <p:cNvGrpSpPr/>
          <p:nvPr/>
        </p:nvGrpSpPr>
        <p:grpSpPr>
          <a:xfrm>
            <a:off x="585620" y="2434717"/>
            <a:ext cx="1760675" cy="598200"/>
            <a:chOff x="585620" y="2434717"/>
            <a:chExt cx="1760675" cy="598200"/>
          </a:xfrm>
        </p:grpSpPr>
        <p:sp>
          <p:nvSpPr>
            <p:cNvPr id="3513" name="Google Shape;3513;p14"/>
            <p:cNvSpPr/>
            <p:nvPr/>
          </p:nvSpPr>
          <p:spPr>
            <a:xfrm>
              <a:off x="595145" y="2434717"/>
              <a:ext cx="1602035" cy="579771"/>
            </a:xfrm>
            <a:prstGeom prst="cube">
              <a:avLst>
                <a:gd name="adj" fmla="val 24257"/>
              </a:avLst>
            </a:prstGeom>
            <a:solidFill>
              <a:srgbClr val="00B0F0"/>
            </a:solidFill>
            <a:ln w="12700" cap="flat" cmpd="sng">
              <a:solidFill>
                <a:srgbClr val="20586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514" name="Google Shape;3514;p14"/>
            <p:cNvSpPr txBox="1"/>
            <p:nvPr/>
          </p:nvSpPr>
          <p:spPr>
            <a:xfrm>
              <a:off x="585620" y="2561727"/>
              <a:ext cx="161156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245 - 125</a:t>
              </a:r>
              <a:endParaRPr sz="2400" b="1">
                <a:solidFill>
                  <a:schemeClr val="dk1"/>
                </a:solidFill>
                <a:latin typeface="Arial"/>
                <a:ea typeface="Arial"/>
                <a:cs typeface="Arial"/>
                <a:sym typeface="Arial"/>
              </a:endParaRPr>
            </a:p>
          </p:txBody>
        </p:sp>
        <p:sp>
          <p:nvSpPr>
            <p:cNvPr id="3515" name="Google Shape;3515;p14"/>
            <p:cNvSpPr txBox="1"/>
            <p:nvPr/>
          </p:nvSpPr>
          <p:spPr>
            <a:xfrm>
              <a:off x="585620" y="2571252"/>
              <a:ext cx="1760675"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245 - 125</a:t>
              </a:r>
              <a:endParaRPr sz="2400" b="1">
                <a:solidFill>
                  <a:schemeClr val="dk1"/>
                </a:solidFill>
                <a:latin typeface="Arial"/>
                <a:ea typeface="Arial"/>
                <a:cs typeface="Arial"/>
                <a:sym typeface="Arial"/>
              </a:endParaRPr>
            </a:p>
          </p:txBody>
        </p:sp>
      </p:grpSp>
      <p:grpSp>
        <p:nvGrpSpPr>
          <p:cNvPr id="3516" name="Google Shape;3516;p14"/>
          <p:cNvGrpSpPr/>
          <p:nvPr/>
        </p:nvGrpSpPr>
        <p:grpSpPr>
          <a:xfrm rot="781431">
            <a:off x="4207894" y="2228067"/>
            <a:ext cx="1611562" cy="588675"/>
            <a:chOff x="585618" y="2434717"/>
            <a:chExt cx="1611562" cy="588675"/>
          </a:xfrm>
        </p:grpSpPr>
        <p:sp>
          <p:nvSpPr>
            <p:cNvPr id="3517" name="Google Shape;3517;p14"/>
            <p:cNvSpPr/>
            <p:nvPr/>
          </p:nvSpPr>
          <p:spPr>
            <a:xfrm>
              <a:off x="595145" y="2434717"/>
              <a:ext cx="1602035" cy="579771"/>
            </a:xfrm>
            <a:prstGeom prst="cube">
              <a:avLst>
                <a:gd name="adj" fmla="val 24257"/>
              </a:avLst>
            </a:prstGeom>
            <a:solidFill>
              <a:srgbClr val="F8D53C"/>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518" name="Google Shape;3518;p14"/>
            <p:cNvSpPr txBox="1"/>
            <p:nvPr/>
          </p:nvSpPr>
          <p:spPr>
            <a:xfrm>
              <a:off x="585620" y="2561727"/>
              <a:ext cx="161156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945 - 141</a:t>
              </a:r>
              <a:endParaRPr sz="2400" b="1">
                <a:solidFill>
                  <a:schemeClr val="dk1"/>
                </a:solidFill>
                <a:latin typeface="Arial"/>
                <a:ea typeface="Arial"/>
                <a:cs typeface="Arial"/>
                <a:sym typeface="Arial"/>
              </a:endParaRPr>
            </a:p>
          </p:txBody>
        </p:sp>
        <p:sp>
          <p:nvSpPr>
            <p:cNvPr id="3519" name="Google Shape;3519;p14"/>
            <p:cNvSpPr txBox="1"/>
            <p:nvPr/>
          </p:nvSpPr>
          <p:spPr>
            <a:xfrm>
              <a:off x="585618" y="2561726"/>
              <a:ext cx="1496718"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945 - 141</a:t>
              </a:r>
              <a:endParaRPr sz="2400" b="1">
                <a:solidFill>
                  <a:schemeClr val="dk1"/>
                </a:solidFill>
                <a:latin typeface="Arial"/>
                <a:ea typeface="Arial"/>
                <a:cs typeface="Arial"/>
                <a:sym typeface="Arial"/>
              </a:endParaRPr>
            </a:p>
          </p:txBody>
        </p:sp>
      </p:grpSp>
      <p:grpSp>
        <p:nvGrpSpPr>
          <p:cNvPr id="3520" name="Google Shape;3520;p14"/>
          <p:cNvGrpSpPr/>
          <p:nvPr/>
        </p:nvGrpSpPr>
        <p:grpSpPr>
          <a:xfrm rot="-748492">
            <a:off x="8036949" y="2670540"/>
            <a:ext cx="1611560" cy="588675"/>
            <a:chOff x="585620" y="2434717"/>
            <a:chExt cx="1611560" cy="588675"/>
          </a:xfrm>
        </p:grpSpPr>
        <p:sp>
          <p:nvSpPr>
            <p:cNvPr id="3521" name="Google Shape;3521;p14"/>
            <p:cNvSpPr/>
            <p:nvPr/>
          </p:nvSpPr>
          <p:spPr>
            <a:xfrm>
              <a:off x="595145" y="2434717"/>
              <a:ext cx="1602035" cy="579771"/>
            </a:xfrm>
            <a:prstGeom prst="cube">
              <a:avLst>
                <a:gd name="adj" fmla="val 24257"/>
              </a:avLst>
            </a:prstGeom>
            <a:solidFill>
              <a:srgbClr val="92D050"/>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522" name="Google Shape;3522;p14"/>
            <p:cNvSpPr txBox="1"/>
            <p:nvPr/>
          </p:nvSpPr>
          <p:spPr>
            <a:xfrm>
              <a:off x="585620" y="2561727"/>
              <a:ext cx="161156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727 - 413</a:t>
              </a:r>
              <a:endParaRPr sz="2400" b="1">
                <a:solidFill>
                  <a:schemeClr val="dk1"/>
                </a:solidFill>
                <a:latin typeface="Arial"/>
                <a:ea typeface="Arial"/>
                <a:cs typeface="Arial"/>
                <a:sym typeface="Arial"/>
              </a:endParaRPr>
            </a:p>
          </p:txBody>
        </p:sp>
        <p:sp>
          <p:nvSpPr>
            <p:cNvPr id="3523" name="Google Shape;3523;p14"/>
            <p:cNvSpPr txBox="1"/>
            <p:nvPr/>
          </p:nvSpPr>
          <p:spPr>
            <a:xfrm>
              <a:off x="591101" y="2561440"/>
              <a:ext cx="1496718"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727 - 413</a:t>
              </a:r>
              <a:endParaRPr sz="2400" b="1">
                <a:solidFill>
                  <a:schemeClr val="dk1"/>
                </a:solidFill>
                <a:latin typeface="Arial"/>
                <a:ea typeface="Arial"/>
                <a:cs typeface="Arial"/>
                <a:sym typeface="Arial"/>
              </a:endParaRPr>
            </a:p>
          </p:txBody>
        </p:sp>
      </p:grpSp>
      <p:grpSp>
        <p:nvGrpSpPr>
          <p:cNvPr id="3524" name="Google Shape;3524;p14"/>
          <p:cNvGrpSpPr/>
          <p:nvPr/>
        </p:nvGrpSpPr>
        <p:grpSpPr>
          <a:xfrm rot="-794493">
            <a:off x="10183453" y="1954308"/>
            <a:ext cx="932339" cy="878877"/>
            <a:chOff x="3537889" y="2796663"/>
            <a:chExt cx="874688" cy="878877"/>
          </a:xfrm>
        </p:grpSpPr>
        <p:sp>
          <p:nvSpPr>
            <p:cNvPr id="3525" name="Google Shape;3525;p14"/>
            <p:cNvSpPr/>
            <p:nvPr/>
          </p:nvSpPr>
          <p:spPr>
            <a:xfrm>
              <a:off x="3591622" y="2796663"/>
              <a:ext cx="820955" cy="878877"/>
            </a:xfrm>
            <a:prstGeom prst="cube">
              <a:avLst>
                <a:gd name="adj" fmla="val 24758"/>
              </a:avLst>
            </a:prstGeom>
            <a:solidFill>
              <a:srgbClr val="FC5160"/>
            </a:solidFill>
            <a:ln w="12700"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3526" name="Google Shape;3526;p14"/>
            <p:cNvGrpSpPr/>
            <p:nvPr/>
          </p:nvGrpSpPr>
          <p:grpSpPr>
            <a:xfrm>
              <a:off x="3537889" y="3123258"/>
              <a:ext cx="784673" cy="466378"/>
              <a:chOff x="3580751" y="3112621"/>
              <a:chExt cx="784673" cy="466378"/>
            </a:xfrm>
          </p:grpSpPr>
          <p:sp>
            <p:nvSpPr>
              <p:cNvPr id="3527" name="Google Shape;3527;p14"/>
              <p:cNvSpPr txBox="1"/>
              <p:nvPr/>
            </p:nvSpPr>
            <p:spPr>
              <a:xfrm>
                <a:off x="3583105" y="3112621"/>
                <a:ext cx="782319"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3</a:t>
                </a:r>
                <a:r>
                  <a:rPr lang="en-US" sz="1800" b="1">
                    <a:solidFill>
                      <a:schemeClr val="dk1"/>
                    </a:solidFill>
                    <a:latin typeface="Arial"/>
                    <a:ea typeface="Arial"/>
                    <a:cs typeface="Arial"/>
                    <a:sym typeface="Arial"/>
                  </a:rPr>
                  <a:t> </a:t>
                </a:r>
                <a:r>
                  <a:rPr lang="en-US" sz="2400" b="1">
                    <a:solidFill>
                      <a:schemeClr val="dk1"/>
                    </a:solidFill>
                    <a:latin typeface="Arial"/>
                    <a:ea typeface="Arial"/>
                    <a:cs typeface="Arial"/>
                    <a:sym typeface="Arial"/>
                  </a:rPr>
                  <a:t>0</a:t>
                </a:r>
                <a:r>
                  <a:rPr lang="en-US" sz="1800" b="1">
                    <a:solidFill>
                      <a:schemeClr val="dk1"/>
                    </a:solidFill>
                    <a:latin typeface="Arial"/>
                    <a:ea typeface="Arial"/>
                    <a:cs typeface="Arial"/>
                    <a:sym typeface="Arial"/>
                  </a:rPr>
                  <a:t> </a:t>
                </a:r>
                <a:r>
                  <a:rPr lang="en-US" sz="2400" b="1">
                    <a:solidFill>
                      <a:schemeClr val="dk1"/>
                    </a:solidFill>
                    <a:latin typeface="Arial"/>
                    <a:ea typeface="Arial"/>
                    <a:cs typeface="Arial"/>
                    <a:sym typeface="Arial"/>
                  </a:rPr>
                  <a:t>4</a:t>
                </a:r>
                <a:endParaRPr sz="2400" b="1">
                  <a:solidFill>
                    <a:schemeClr val="dk1"/>
                  </a:solidFill>
                  <a:latin typeface="Arial"/>
                  <a:ea typeface="Arial"/>
                  <a:cs typeface="Arial"/>
                  <a:sym typeface="Arial"/>
                </a:endParaRPr>
              </a:p>
            </p:txBody>
          </p:sp>
          <p:sp>
            <p:nvSpPr>
              <p:cNvPr id="3528" name="Google Shape;3528;p14"/>
              <p:cNvSpPr txBox="1"/>
              <p:nvPr/>
            </p:nvSpPr>
            <p:spPr>
              <a:xfrm>
                <a:off x="3580751" y="3117334"/>
                <a:ext cx="782319"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3</a:t>
                </a:r>
                <a:r>
                  <a:rPr lang="en-US" sz="1800" b="1">
                    <a:solidFill>
                      <a:schemeClr val="dk1"/>
                    </a:solidFill>
                    <a:latin typeface="Arial"/>
                    <a:ea typeface="Arial"/>
                    <a:cs typeface="Arial"/>
                    <a:sym typeface="Arial"/>
                  </a:rPr>
                  <a:t> </a:t>
                </a:r>
                <a:r>
                  <a:rPr lang="en-US" sz="2400" b="1">
                    <a:solidFill>
                      <a:srgbClr val="FF0000"/>
                    </a:solidFill>
                    <a:latin typeface="Arial"/>
                    <a:ea typeface="Arial"/>
                    <a:cs typeface="Arial"/>
                    <a:sym typeface="Arial"/>
                  </a:rPr>
                  <a:t>0</a:t>
                </a:r>
                <a:r>
                  <a:rPr lang="en-US" sz="1800" b="1">
                    <a:solidFill>
                      <a:srgbClr val="FF0000"/>
                    </a:solidFill>
                    <a:latin typeface="Arial"/>
                    <a:ea typeface="Arial"/>
                    <a:cs typeface="Arial"/>
                    <a:sym typeface="Arial"/>
                  </a:rPr>
                  <a:t> </a:t>
                </a:r>
                <a:r>
                  <a:rPr lang="en-US" sz="2400" b="1">
                    <a:solidFill>
                      <a:schemeClr val="dk1"/>
                    </a:solidFill>
                    <a:latin typeface="Arial"/>
                    <a:ea typeface="Arial"/>
                    <a:cs typeface="Arial"/>
                    <a:sym typeface="Arial"/>
                  </a:rPr>
                  <a:t>4</a:t>
                </a:r>
                <a:endParaRPr sz="2400" b="1">
                  <a:solidFill>
                    <a:srgbClr val="FF0000"/>
                  </a:solidFill>
                  <a:latin typeface="Arial"/>
                  <a:ea typeface="Arial"/>
                  <a:cs typeface="Arial"/>
                  <a:sym typeface="Arial"/>
                </a:endParaRPr>
              </a:p>
            </p:txBody>
          </p:sp>
        </p:grpSp>
      </p:grpSp>
      <p:sp>
        <p:nvSpPr>
          <p:cNvPr id="3529" name="Google Shape;3529;p14"/>
          <p:cNvSpPr/>
          <p:nvPr/>
        </p:nvSpPr>
        <p:spPr>
          <a:xfrm rot="-897354">
            <a:off x="10470193" y="2301643"/>
            <a:ext cx="288752" cy="402073"/>
          </a:xfrm>
          <a:prstGeom prst="roundRect">
            <a:avLst>
              <a:gd name="adj" fmla="val 16667"/>
            </a:avLst>
          </a:prstGeom>
          <a:solidFill>
            <a:schemeClr val="lt1"/>
          </a:solidFill>
          <a:ln w="1270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dk1"/>
                </a:solidFill>
                <a:latin typeface="Arial"/>
                <a:ea typeface="Arial"/>
                <a:cs typeface="Arial"/>
                <a:sym typeface="Arial"/>
              </a:rPr>
              <a:t>?</a:t>
            </a:r>
            <a:endParaRPr sz="2400">
              <a:solidFill>
                <a:schemeClr val="dk1"/>
              </a:solidFill>
              <a:latin typeface="Arial"/>
              <a:ea typeface="Arial"/>
              <a:cs typeface="Arial"/>
              <a:sym typeface="Arial"/>
            </a:endParaRPr>
          </a:p>
        </p:txBody>
      </p:sp>
      <p:grpSp>
        <p:nvGrpSpPr>
          <p:cNvPr id="3530" name="Google Shape;3530;p14"/>
          <p:cNvGrpSpPr/>
          <p:nvPr/>
        </p:nvGrpSpPr>
        <p:grpSpPr>
          <a:xfrm>
            <a:off x="6540852" y="1995407"/>
            <a:ext cx="1230940" cy="1458389"/>
            <a:chOff x="6540852" y="1995407"/>
            <a:chExt cx="1230940" cy="1458389"/>
          </a:xfrm>
        </p:grpSpPr>
        <p:sp>
          <p:nvSpPr>
            <p:cNvPr id="3531" name="Google Shape;3531;p14"/>
            <p:cNvSpPr/>
            <p:nvPr/>
          </p:nvSpPr>
          <p:spPr>
            <a:xfrm rot="854465">
              <a:off x="6681705" y="2092747"/>
              <a:ext cx="949235" cy="1263710"/>
            </a:xfrm>
            <a:prstGeom prst="flowChartMagneticDisk">
              <a:avLst/>
            </a:prstGeom>
            <a:solidFill>
              <a:srgbClr val="FC5160"/>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3532" name="Google Shape;3532;p14"/>
            <p:cNvGrpSpPr/>
            <p:nvPr/>
          </p:nvGrpSpPr>
          <p:grpSpPr>
            <a:xfrm rot="1568697">
              <a:off x="6778728" y="2452046"/>
              <a:ext cx="773111" cy="607264"/>
              <a:chOff x="6851566" y="2468972"/>
              <a:chExt cx="773111" cy="607264"/>
            </a:xfrm>
          </p:grpSpPr>
          <p:sp>
            <p:nvSpPr>
              <p:cNvPr id="3533" name="Google Shape;3533;p14"/>
              <p:cNvSpPr txBox="1"/>
              <p:nvPr/>
            </p:nvSpPr>
            <p:spPr>
              <a:xfrm rot="-794493">
                <a:off x="6895370" y="2542573"/>
                <a:ext cx="682238"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911</a:t>
                </a:r>
                <a:endParaRPr sz="2400" b="1">
                  <a:solidFill>
                    <a:schemeClr val="dk1"/>
                  </a:solidFill>
                  <a:latin typeface="Arial"/>
                  <a:ea typeface="Arial"/>
                  <a:cs typeface="Arial"/>
                  <a:sym typeface="Arial"/>
                </a:endParaRPr>
              </a:p>
            </p:txBody>
          </p:sp>
          <p:sp>
            <p:nvSpPr>
              <p:cNvPr id="3534" name="Google Shape;3534;p14"/>
              <p:cNvSpPr txBox="1"/>
              <p:nvPr/>
            </p:nvSpPr>
            <p:spPr>
              <a:xfrm rot="-794493">
                <a:off x="6898634" y="2540971"/>
                <a:ext cx="682238"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FF0000"/>
                    </a:solidFill>
                    <a:latin typeface="Arial"/>
                    <a:ea typeface="Arial"/>
                    <a:cs typeface="Arial"/>
                    <a:sym typeface="Arial"/>
                  </a:rPr>
                  <a:t>9</a:t>
                </a:r>
                <a:r>
                  <a:rPr lang="en-US" sz="2400" b="1">
                    <a:solidFill>
                      <a:schemeClr val="dk1"/>
                    </a:solidFill>
                    <a:latin typeface="Arial"/>
                    <a:ea typeface="Arial"/>
                    <a:cs typeface="Arial"/>
                    <a:sym typeface="Arial"/>
                  </a:rPr>
                  <a:t>11</a:t>
                </a:r>
                <a:endParaRPr sz="2400" b="1">
                  <a:solidFill>
                    <a:srgbClr val="FF0000"/>
                  </a:solidFill>
                  <a:latin typeface="Arial"/>
                  <a:ea typeface="Arial"/>
                  <a:cs typeface="Arial"/>
                  <a:sym typeface="Arial"/>
                </a:endParaRPr>
              </a:p>
            </p:txBody>
          </p:sp>
        </p:grpSp>
      </p:grpSp>
      <p:sp>
        <p:nvSpPr>
          <p:cNvPr id="3535" name="Google Shape;3535;p14"/>
          <p:cNvSpPr/>
          <p:nvPr/>
        </p:nvSpPr>
        <p:spPr>
          <a:xfrm rot="909542">
            <a:off x="6826373" y="2480148"/>
            <a:ext cx="288752" cy="402073"/>
          </a:xfrm>
          <a:prstGeom prst="roundRect">
            <a:avLst>
              <a:gd name="adj" fmla="val 16667"/>
            </a:avLst>
          </a:prstGeom>
          <a:solidFill>
            <a:schemeClr val="lt1"/>
          </a:solidFill>
          <a:ln w="1270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dk1"/>
                </a:solidFill>
                <a:latin typeface="Arial"/>
                <a:ea typeface="Arial"/>
                <a:cs typeface="Arial"/>
                <a:sym typeface="Arial"/>
              </a:rPr>
              <a:t>?</a:t>
            </a:r>
            <a:endParaRPr sz="2400">
              <a:solidFill>
                <a:schemeClr val="dk1"/>
              </a:solidFill>
              <a:latin typeface="Arial"/>
              <a:ea typeface="Arial"/>
              <a:cs typeface="Arial"/>
              <a:sym typeface="Arial"/>
            </a:endParaRPr>
          </a:p>
        </p:txBody>
      </p:sp>
      <p:sp>
        <p:nvSpPr>
          <p:cNvPr id="3536" name="Google Shape;3536;p14"/>
          <p:cNvSpPr/>
          <p:nvPr/>
        </p:nvSpPr>
        <p:spPr>
          <a:xfrm>
            <a:off x="1019027" y="3765272"/>
            <a:ext cx="2838429" cy="635000"/>
          </a:xfrm>
          <a:prstGeom prst="roundRect">
            <a:avLst>
              <a:gd name="adj" fmla="val 16667"/>
            </a:avLst>
          </a:prstGeom>
          <a:solidFill>
            <a:srgbClr val="A8DF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dk1"/>
                </a:solidFill>
                <a:latin typeface="Arial"/>
                <a:ea typeface="Arial"/>
                <a:cs typeface="Arial"/>
                <a:sym typeface="Arial"/>
              </a:rPr>
              <a:t>245 – 125 = 120</a:t>
            </a:r>
            <a:endParaRPr sz="2800">
              <a:solidFill>
                <a:schemeClr val="dk1"/>
              </a:solidFill>
              <a:latin typeface="Arial"/>
              <a:ea typeface="Arial"/>
              <a:cs typeface="Arial"/>
              <a:sym typeface="Arial"/>
            </a:endParaRPr>
          </a:p>
        </p:txBody>
      </p:sp>
      <p:sp>
        <p:nvSpPr>
          <p:cNvPr id="3537" name="Google Shape;3537;p14"/>
          <p:cNvSpPr/>
          <p:nvPr/>
        </p:nvSpPr>
        <p:spPr>
          <a:xfrm>
            <a:off x="3544482" y="3879615"/>
            <a:ext cx="288752" cy="402073"/>
          </a:xfrm>
          <a:prstGeom prst="roundRect">
            <a:avLst>
              <a:gd name="adj" fmla="val 16667"/>
            </a:avLst>
          </a:prstGeom>
          <a:solidFill>
            <a:schemeClr val="lt1"/>
          </a:solidFill>
          <a:ln w="1270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dk1"/>
                </a:solidFill>
                <a:latin typeface="Arial"/>
                <a:ea typeface="Arial"/>
                <a:cs typeface="Arial"/>
                <a:sym typeface="Arial"/>
              </a:rPr>
              <a:t>?</a:t>
            </a:r>
            <a:endParaRPr sz="2400">
              <a:solidFill>
                <a:schemeClr val="dk1"/>
              </a:solidFill>
              <a:latin typeface="Arial"/>
              <a:ea typeface="Arial"/>
              <a:cs typeface="Arial"/>
              <a:sym typeface="Arial"/>
            </a:endParaRPr>
          </a:p>
        </p:txBody>
      </p:sp>
      <p:sp>
        <p:nvSpPr>
          <p:cNvPr id="3538" name="Google Shape;3538;p14"/>
          <p:cNvSpPr/>
          <p:nvPr/>
        </p:nvSpPr>
        <p:spPr>
          <a:xfrm>
            <a:off x="4562327" y="3765272"/>
            <a:ext cx="2966921" cy="635000"/>
          </a:xfrm>
          <a:prstGeom prst="roundRect">
            <a:avLst>
              <a:gd name="adj" fmla="val 16667"/>
            </a:avLst>
          </a:prstGeom>
          <a:solidFill>
            <a:srgbClr val="A8DF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dk1"/>
                </a:solidFill>
                <a:latin typeface="Arial"/>
                <a:ea typeface="Arial"/>
                <a:cs typeface="Arial"/>
                <a:sym typeface="Arial"/>
              </a:rPr>
              <a:t>945 – 141 &lt;  911</a:t>
            </a:r>
            <a:endParaRPr sz="2800">
              <a:solidFill>
                <a:schemeClr val="dk1"/>
              </a:solidFill>
              <a:latin typeface="Arial"/>
              <a:ea typeface="Arial"/>
              <a:cs typeface="Arial"/>
              <a:sym typeface="Arial"/>
            </a:endParaRPr>
          </a:p>
        </p:txBody>
      </p:sp>
      <p:sp>
        <p:nvSpPr>
          <p:cNvPr id="3539" name="Google Shape;3539;p14"/>
          <p:cNvSpPr/>
          <p:nvPr/>
        </p:nvSpPr>
        <p:spPr>
          <a:xfrm>
            <a:off x="6706782" y="3879615"/>
            <a:ext cx="288752" cy="402073"/>
          </a:xfrm>
          <a:prstGeom prst="roundRect">
            <a:avLst>
              <a:gd name="adj" fmla="val 16667"/>
            </a:avLst>
          </a:prstGeom>
          <a:solidFill>
            <a:schemeClr val="lt1"/>
          </a:solidFill>
          <a:ln w="1270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dk1"/>
                </a:solidFill>
                <a:latin typeface="Arial"/>
                <a:ea typeface="Arial"/>
                <a:cs typeface="Arial"/>
                <a:sym typeface="Arial"/>
              </a:rPr>
              <a:t>?</a:t>
            </a:r>
            <a:endParaRPr sz="2400">
              <a:solidFill>
                <a:schemeClr val="dk1"/>
              </a:solidFill>
              <a:latin typeface="Arial"/>
              <a:ea typeface="Arial"/>
              <a:cs typeface="Arial"/>
              <a:sym typeface="Arial"/>
            </a:endParaRPr>
          </a:p>
        </p:txBody>
      </p:sp>
      <p:sp>
        <p:nvSpPr>
          <p:cNvPr id="3540" name="Google Shape;3540;p14"/>
          <p:cNvSpPr/>
          <p:nvPr/>
        </p:nvSpPr>
        <p:spPr>
          <a:xfrm>
            <a:off x="8151727" y="3765272"/>
            <a:ext cx="3052328" cy="635000"/>
          </a:xfrm>
          <a:prstGeom prst="roundRect">
            <a:avLst>
              <a:gd name="adj" fmla="val 16667"/>
            </a:avLst>
          </a:prstGeom>
          <a:solidFill>
            <a:srgbClr val="A8DF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dk1"/>
                </a:solidFill>
                <a:latin typeface="Arial"/>
                <a:ea typeface="Arial"/>
                <a:cs typeface="Arial"/>
                <a:sym typeface="Arial"/>
              </a:rPr>
              <a:t>727 – 413 &gt; 3 0 4</a:t>
            </a:r>
            <a:endParaRPr sz="2800">
              <a:solidFill>
                <a:schemeClr val="dk1"/>
              </a:solidFill>
              <a:latin typeface="Arial"/>
              <a:ea typeface="Arial"/>
              <a:cs typeface="Arial"/>
              <a:sym typeface="Arial"/>
            </a:endParaRPr>
          </a:p>
        </p:txBody>
      </p:sp>
      <p:sp>
        <p:nvSpPr>
          <p:cNvPr id="3541" name="Google Shape;3541;p14"/>
          <p:cNvSpPr/>
          <p:nvPr/>
        </p:nvSpPr>
        <p:spPr>
          <a:xfrm>
            <a:off x="10533122" y="3865528"/>
            <a:ext cx="288752" cy="416160"/>
          </a:xfrm>
          <a:prstGeom prst="roundRect">
            <a:avLst>
              <a:gd name="adj" fmla="val 16667"/>
            </a:avLst>
          </a:prstGeom>
          <a:solidFill>
            <a:schemeClr val="lt1"/>
          </a:solidFill>
          <a:ln w="1270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dk1"/>
                </a:solidFill>
                <a:latin typeface="Arial"/>
                <a:ea typeface="Arial"/>
                <a:cs typeface="Arial"/>
                <a:sym typeface="Arial"/>
              </a:rPr>
              <a:t>?</a:t>
            </a:r>
            <a:endParaRPr sz="2400">
              <a:solidFill>
                <a:schemeClr val="dk1"/>
              </a:solidFill>
              <a:latin typeface="Arial"/>
              <a:ea typeface="Arial"/>
              <a:cs typeface="Arial"/>
              <a:sym typeface="Arial"/>
            </a:endParaRPr>
          </a:p>
        </p:txBody>
      </p:sp>
      <p:sp>
        <p:nvSpPr>
          <p:cNvPr id="3542" name="Google Shape;3542;p14"/>
          <p:cNvSpPr/>
          <p:nvPr/>
        </p:nvSpPr>
        <p:spPr>
          <a:xfrm rot="-5400000">
            <a:off x="5338774" y="3840532"/>
            <a:ext cx="352448" cy="1416004"/>
          </a:xfrm>
          <a:prstGeom prst="leftBrace">
            <a:avLst>
              <a:gd name="adj1" fmla="val 37160"/>
              <a:gd name="adj2" fmla="val 50000"/>
            </a:avLst>
          </a:prstGeom>
          <a:noFill/>
          <a:ln w="1905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3543" name="Google Shape;3543;p14"/>
          <p:cNvSpPr txBox="1"/>
          <p:nvPr/>
        </p:nvSpPr>
        <p:spPr>
          <a:xfrm>
            <a:off x="5149100" y="4808575"/>
            <a:ext cx="860026"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804</a:t>
            </a:r>
            <a:endParaRPr sz="2800">
              <a:solidFill>
                <a:schemeClr val="dk1"/>
              </a:solidFill>
              <a:latin typeface="Arial"/>
              <a:ea typeface="Arial"/>
              <a:cs typeface="Arial"/>
              <a:sym typeface="Arial"/>
            </a:endParaRPr>
          </a:p>
        </p:txBody>
      </p:sp>
      <p:sp>
        <p:nvSpPr>
          <p:cNvPr id="3544" name="Google Shape;3544;p14"/>
          <p:cNvSpPr/>
          <p:nvPr/>
        </p:nvSpPr>
        <p:spPr>
          <a:xfrm>
            <a:off x="6667852" y="4406502"/>
            <a:ext cx="825148" cy="402073"/>
          </a:xfrm>
          <a:prstGeom prst="roundRect">
            <a:avLst>
              <a:gd name="adj" fmla="val 16667"/>
            </a:avLst>
          </a:prstGeom>
          <a:solidFill>
            <a:schemeClr val="lt1"/>
          </a:solidFill>
          <a:ln w="1270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dk1"/>
                </a:solidFill>
                <a:latin typeface="Arial"/>
                <a:ea typeface="Arial"/>
                <a:cs typeface="Arial"/>
                <a:sym typeface="Arial"/>
              </a:rPr>
              <a:t>811</a:t>
            </a:r>
            <a:endParaRPr sz="2800">
              <a:solidFill>
                <a:schemeClr val="dk1"/>
              </a:solidFill>
              <a:latin typeface="Arial"/>
              <a:ea typeface="Arial"/>
              <a:cs typeface="Arial"/>
              <a:sym typeface="Arial"/>
            </a:endParaRPr>
          </a:p>
        </p:txBody>
      </p:sp>
      <p:grpSp>
        <p:nvGrpSpPr>
          <p:cNvPr id="3545" name="Google Shape;3545;p14"/>
          <p:cNvGrpSpPr/>
          <p:nvPr/>
        </p:nvGrpSpPr>
        <p:grpSpPr>
          <a:xfrm>
            <a:off x="6696373" y="2785552"/>
            <a:ext cx="768104" cy="602357"/>
            <a:chOff x="6643811" y="3797915"/>
            <a:chExt cx="768104" cy="602357"/>
          </a:xfrm>
        </p:grpSpPr>
        <p:sp>
          <p:nvSpPr>
            <p:cNvPr id="3546" name="Google Shape;3546;p14"/>
            <p:cNvSpPr txBox="1"/>
            <p:nvPr/>
          </p:nvSpPr>
          <p:spPr>
            <a:xfrm rot="774204">
              <a:off x="6686744" y="3868261"/>
              <a:ext cx="682238"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811</a:t>
              </a:r>
              <a:endParaRPr sz="2400" b="1">
                <a:solidFill>
                  <a:schemeClr val="dk1"/>
                </a:solidFill>
                <a:latin typeface="Arial"/>
                <a:ea typeface="Arial"/>
                <a:cs typeface="Arial"/>
                <a:sym typeface="Arial"/>
              </a:endParaRPr>
            </a:p>
          </p:txBody>
        </p:sp>
        <p:sp>
          <p:nvSpPr>
            <p:cNvPr id="3547" name="Google Shape;3547;p14"/>
            <p:cNvSpPr txBox="1"/>
            <p:nvPr/>
          </p:nvSpPr>
          <p:spPr>
            <a:xfrm rot="774204">
              <a:off x="6686745" y="3868262"/>
              <a:ext cx="682238"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FF0000"/>
                  </a:solidFill>
                  <a:latin typeface="Arial"/>
                  <a:ea typeface="Arial"/>
                  <a:cs typeface="Arial"/>
                  <a:sym typeface="Arial"/>
                </a:rPr>
                <a:t>8</a:t>
              </a:r>
              <a:r>
                <a:rPr lang="en-US" sz="2400" b="1">
                  <a:solidFill>
                    <a:schemeClr val="dk1"/>
                  </a:solidFill>
                  <a:latin typeface="Arial"/>
                  <a:ea typeface="Arial"/>
                  <a:cs typeface="Arial"/>
                  <a:sym typeface="Arial"/>
                </a:rPr>
                <a:t>11</a:t>
              </a:r>
              <a:endParaRPr sz="2400" b="1">
                <a:solidFill>
                  <a:srgbClr val="FF0000"/>
                </a:solidFill>
                <a:latin typeface="Arial"/>
                <a:ea typeface="Arial"/>
                <a:cs typeface="Arial"/>
                <a:sym typeface="Arial"/>
              </a:endParaRPr>
            </a:p>
          </p:txBody>
        </p:sp>
      </p:grpSp>
      <p:sp>
        <p:nvSpPr>
          <p:cNvPr id="3548" name="Google Shape;3548;p14"/>
          <p:cNvSpPr/>
          <p:nvPr/>
        </p:nvSpPr>
        <p:spPr>
          <a:xfrm rot="-5400000">
            <a:off x="8884401" y="3840532"/>
            <a:ext cx="352448" cy="1416004"/>
          </a:xfrm>
          <a:prstGeom prst="leftBrace">
            <a:avLst>
              <a:gd name="adj1" fmla="val 37160"/>
              <a:gd name="adj2" fmla="val 50000"/>
            </a:avLst>
          </a:prstGeom>
          <a:noFill/>
          <a:ln w="1905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3549" name="Google Shape;3549;p14"/>
          <p:cNvSpPr txBox="1"/>
          <p:nvPr/>
        </p:nvSpPr>
        <p:spPr>
          <a:xfrm>
            <a:off x="8694727" y="4808575"/>
            <a:ext cx="860026"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314</a:t>
            </a:r>
            <a:endParaRPr sz="2800">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03"/>
                                        </p:tgtEl>
                                        <p:attrNameLst>
                                          <p:attrName>style.visibility</p:attrName>
                                        </p:attrNameLst>
                                      </p:cBhvr>
                                      <p:to>
                                        <p:strVal val="visible"/>
                                      </p:to>
                                    </p:set>
                                    <p:animEffect transition="in" filter="fade">
                                      <p:cBhvr>
                                        <p:cTn id="7" dur="500"/>
                                        <p:tgtEl>
                                          <p:spTgt spid="350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511"/>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3529"/>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3535"/>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3502"/>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3506"/>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3512"/>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3516"/>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3520"/>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3524"/>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3530"/>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3537"/>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3539"/>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3541"/>
                                        </p:tgtEl>
                                        <p:attrNameLst>
                                          <p:attrName>style.visibility</p:attrName>
                                        </p:attrNameLst>
                                      </p:cBhvr>
                                      <p:to>
                                        <p:strVal val="visible"/>
                                      </p:to>
                                    </p:set>
                                  </p:childTnLst>
                                </p:cTn>
                              </p:par>
                              <p:par>
                                <p:cTn id="36" presetID="10" presetClass="entr" presetSubtype="0" fill="hold" nodeType="withEffect">
                                  <p:stCondLst>
                                    <p:cond delay="0"/>
                                  </p:stCondLst>
                                  <p:childTnLst>
                                    <p:set>
                                      <p:cBhvr>
                                        <p:cTn id="37" dur="1" fill="hold">
                                          <p:stCondLst>
                                            <p:cond delay="0"/>
                                          </p:stCondLst>
                                        </p:cTn>
                                        <p:tgtEl>
                                          <p:spTgt spid="3536"/>
                                        </p:tgtEl>
                                        <p:attrNameLst>
                                          <p:attrName>style.visibility</p:attrName>
                                        </p:attrNameLst>
                                      </p:cBhvr>
                                      <p:to>
                                        <p:strVal val="visible"/>
                                      </p:to>
                                    </p:set>
                                    <p:animEffect transition="in" filter="fade">
                                      <p:cBhvr>
                                        <p:cTn id="38" dur="500"/>
                                        <p:tgtEl>
                                          <p:spTgt spid="3536"/>
                                        </p:tgtEl>
                                      </p:cBhvr>
                                    </p:animEffect>
                                  </p:childTnLst>
                                </p:cTn>
                              </p:par>
                              <p:par>
                                <p:cTn id="39" presetID="10" presetClass="entr" presetSubtype="0" fill="hold" nodeType="withEffect">
                                  <p:stCondLst>
                                    <p:cond delay="0"/>
                                  </p:stCondLst>
                                  <p:childTnLst>
                                    <p:set>
                                      <p:cBhvr>
                                        <p:cTn id="40" dur="1" fill="hold">
                                          <p:stCondLst>
                                            <p:cond delay="0"/>
                                          </p:stCondLst>
                                        </p:cTn>
                                        <p:tgtEl>
                                          <p:spTgt spid="3538"/>
                                        </p:tgtEl>
                                        <p:attrNameLst>
                                          <p:attrName>style.visibility</p:attrName>
                                        </p:attrNameLst>
                                      </p:cBhvr>
                                      <p:to>
                                        <p:strVal val="visible"/>
                                      </p:to>
                                    </p:set>
                                    <p:animEffect transition="in" filter="fade">
                                      <p:cBhvr>
                                        <p:cTn id="41" dur="500"/>
                                        <p:tgtEl>
                                          <p:spTgt spid="3538"/>
                                        </p:tgtEl>
                                      </p:cBhvr>
                                    </p:animEffect>
                                  </p:childTnLst>
                                </p:cTn>
                              </p:par>
                              <p:par>
                                <p:cTn id="42" presetID="10" presetClass="entr" presetSubtype="0" fill="hold" nodeType="withEffect">
                                  <p:stCondLst>
                                    <p:cond delay="0"/>
                                  </p:stCondLst>
                                  <p:childTnLst>
                                    <p:set>
                                      <p:cBhvr>
                                        <p:cTn id="43" dur="1" fill="hold">
                                          <p:stCondLst>
                                            <p:cond delay="0"/>
                                          </p:stCondLst>
                                        </p:cTn>
                                        <p:tgtEl>
                                          <p:spTgt spid="3540"/>
                                        </p:tgtEl>
                                        <p:attrNameLst>
                                          <p:attrName>style.visibility</p:attrName>
                                        </p:attrNameLst>
                                      </p:cBhvr>
                                      <p:to>
                                        <p:strVal val="visible"/>
                                      </p:to>
                                    </p:set>
                                    <p:animEffect transition="in" filter="fade">
                                      <p:cBhvr>
                                        <p:cTn id="44" dur="500"/>
                                        <p:tgtEl>
                                          <p:spTgt spid="3540"/>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xit" presetSubtype="0" fill="hold" nodeType="clickEffect">
                                  <p:stCondLst>
                                    <p:cond delay="0"/>
                                  </p:stCondLst>
                                  <p:childTnLst>
                                    <p:animEffect transition="out" filter="fade">
                                      <p:cBhvr>
                                        <p:cTn id="48" dur="500"/>
                                        <p:tgtEl>
                                          <p:spTgt spid="3511"/>
                                        </p:tgtEl>
                                      </p:cBhvr>
                                    </p:animEffect>
                                    <p:set>
                                      <p:cBhvr>
                                        <p:cTn id="49" dur="1" fill="hold">
                                          <p:stCondLst>
                                            <p:cond delay="500"/>
                                          </p:stCondLst>
                                        </p:cTn>
                                        <p:tgtEl>
                                          <p:spTgt spid="3511"/>
                                        </p:tgtEl>
                                        <p:attrNameLst>
                                          <p:attrName>style.visibility</p:attrName>
                                        </p:attrNameLst>
                                      </p:cBhvr>
                                      <p:to>
                                        <p:strVal val="hidden"/>
                                      </p:to>
                                    </p:set>
                                  </p:childTnLst>
                                </p:cTn>
                              </p:par>
                              <p:par>
                                <p:cTn id="50" presetID="10" presetClass="exit" presetSubtype="0" fill="hold" nodeType="withEffect">
                                  <p:stCondLst>
                                    <p:cond delay="0"/>
                                  </p:stCondLst>
                                  <p:childTnLst>
                                    <p:animEffect transition="out" filter="fade">
                                      <p:cBhvr>
                                        <p:cTn id="51" dur="500"/>
                                        <p:tgtEl>
                                          <p:spTgt spid="3537"/>
                                        </p:tgtEl>
                                      </p:cBhvr>
                                    </p:animEffect>
                                    <p:set>
                                      <p:cBhvr>
                                        <p:cTn id="52" dur="1" fill="hold">
                                          <p:stCondLst>
                                            <p:cond delay="500"/>
                                          </p:stCondLst>
                                        </p:cTn>
                                        <p:tgtEl>
                                          <p:spTgt spid="3537"/>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542"/>
                                        </p:tgtEl>
                                        <p:attrNameLst>
                                          <p:attrName>style.visibility</p:attrName>
                                        </p:attrNameLst>
                                      </p:cBhvr>
                                      <p:to>
                                        <p:strVal val="visible"/>
                                      </p:to>
                                    </p:set>
                                    <p:animEffect transition="in" filter="fade">
                                      <p:cBhvr>
                                        <p:cTn id="57" dur="500"/>
                                        <p:tgtEl>
                                          <p:spTgt spid="3542"/>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3543"/>
                                        </p:tgtEl>
                                        <p:attrNameLst>
                                          <p:attrName>style.visibility</p:attrName>
                                        </p:attrNameLst>
                                      </p:cBhvr>
                                      <p:to>
                                        <p:strVal val="visible"/>
                                      </p:to>
                                    </p:set>
                                    <p:animEffect transition="in" filter="fade">
                                      <p:cBhvr>
                                        <p:cTn id="62" dur="500"/>
                                        <p:tgtEl>
                                          <p:spTgt spid="3543"/>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xit" presetSubtype="0" fill="hold" nodeType="clickEffect">
                                  <p:stCondLst>
                                    <p:cond delay="0"/>
                                  </p:stCondLst>
                                  <p:childTnLst>
                                    <p:animEffect transition="out" filter="fade">
                                      <p:cBhvr>
                                        <p:cTn id="66" dur="500"/>
                                        <p:tgtEl>
                                          <p:spTgt spid="3539"/>
                                        </p:tgtEl>
                                      </p:cBhvr>
                                    </p:animEffect>
                                    <p:set>
                                      <p:cBhvr>
                                        <p:cTn id="67" dur="1" fill="hold">
                                          <p:stCondLst>
                                            <p:cond delay="500"/>
                                          </p:stCondLst>
                                        </p:cTn>
                                        <p:tgtEl>
                                          <p:spTgt spid="3539"/>
                                        </p:tgtEl>
                                        <p:attrNameLst>
                                          <p:attrName>style.visibility</p:attrName>
                                        </p:attrNameLst>
                                      </p:cBhvr>
                                      <p:to>
                                        <p:strVal val="hidden"/>
                                      </p:to>
                                    </p:set>
                                  </p:childTnLst>
                                </p:cTn>
                              </p:par>
                              <p:par>
                                <p:cTn id="68" presetID="10" presetClass="exit" presetSubtype="0" fill="hold" nodeType="withEffect">
                                  <p:stCondLst>
                                    <p:cond delay="0"/>
                                  </p:stCondLst>
                                  <p:childTnLst>
                                    <p:animEffect transition="out" filter="fade">
                                      <p:cBhvr>
                                        <p:cTn id="69" dur="500"/>
                                        <p:tgtEl>
                                          <p:spTgt spid="3535"/>
                                        </p:tgtEl>
                                      </p:cBhvr>
                                    </p:animEffect>
                                    <p:set>
                                      <p:cBhvr>
                                        <p:cTn id="70" dur="1" fill="hold">
                                          <p:stCondLst>
                                            <p:cond delay="500"/>
                                          </p:stCondLst>
                                        </p:cTn>
                                        <p:tgtEl>
                                          <p:spTgt spid="3535"/>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nodeType="clickEffect">
                                  <p:stCondLst>
                                    <p:cond delay="0"/>
                                  </p:stCondLst>
                                  <p:childTnLst>
                                    <p:set>
                                      <p:cBhvr>
                                        <p:cTn id="74" dur="1" fill="hold">
                                          <p:stCondLst>
                                            <p:cond delay="0"/>
                                          </p:stCondLst>
                                        </p:cTn>
                                        <p:tgtEl>
                                          <p:spTgt spid="3544"/>
                                        </p:tgtEl>
                                        <p:attrNameLst>
                                          <p:attrName>style.visibility</p:attrName>
                                        </p:attrNameLst>
                                      </p:cBhvr>
                                      <p:to>
                                        <p:strVal val="visible"/>
                                      </p:to>
                                    </p:set>
                                    <p:animEffect transition="in" filter="fade">
                                      <p:cBhvr>
                                        <p:cTn id="75" dur="500"/>
                                        <p:tgtEl>
                                          <p:spTgt spid="3544"/>
                                        </p:tgtEl>
                                      </p:cBhvr>
                                    </p:animEffect>
                                  </p:childTnLst>
                                </p:cTn>
                              </p:par>
                              <p:par>
                                <p:cTn id="76" presetID="10" presetClass="entr" presetSubtype="0" fill="hold" nodeType="withEffect">
                                  <p:stCondLst>
                                    <p:cond delay="0"/>
                                  </p:stCondLst>
                                  <p:childTnLst>
                                    <p:set>
                                      <p:cBhvr>
                                        <p:cTn id="77" dur="1" fill="hold">
                                          <p:stCondLst>
                                            <p:cond delay="0"/>
                                          </p:stCondLst>
                                        </p:cTn>
                                        <p:tgtEl>
                                          <p:spTgt spid="3545"/>
                                        </p:tgtEl>
                                        <p:attrNameLst>
                                          <p:attrName>style.visibility</p:attrName>
                                        </p:attrNameLst>
                                      </p:cBhvr>
                                      <p:to>
                                        <p:strVal val="visible"/>
                                      </p:to>
                                    </p:set>
                                    <p:animEffect transition="in" filter="fade">
                                      <p:cBhvr>
                                        <p:cTn id="78" dur="500"/>
                                        <p:tgtEl>
                                          <p:spTgt spid="3545"/>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nodeType="clickEffect">
                                  <p:stCondLst>
                                    <p:cond delay="0"/>
                                  </p:stCondLst>
                                  <p:childTnLst>
                                    <p:set>
                                      <p:cBhvr>
                                        <p:cTn id="82" dur="1" fill="hold">
                                          <p:stCondLst>
                                            <p:cond delay="0"/>
                                          </p:stCondLst>
                                        </p:cTn>
                                        <p:tgtEl>
                                          <p:spTgt spid="3548"/>
                                        </p:tgtEl>
                                        <p:attrNameLst>
                                          <p:attrName>style.visibility</p:attrName>
                                        </p:attrNameLst>
                                      </p:cBhvr>
                                      <p:to>
                                        <p:strVal val="visible"/>
                                      </p:to>
                                    </p:set>
                                    <p:animEffect transition="in" filter="fade">
                                      <p:cBhvr>
                                        <p:cTn id="83" dur="500"/>
                                        <p:tgtEl>
                                          <p:spTgt spid="3548"/>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nodeType="clickEffect">
                                  <p:stCondLst>
                                    <p:cond delay="0"/>
                                  </p:stCondLst>
                                  <p:childTnLst>
                                    <p:set>
                                      <p:cBhvr>
                                        <p:cTn id="87" dur="1" fill="hold">
                                          <p:stCondLst>
                                            <p:cond delay="0"/>
                                          </p:stCondLst>
                                        </p:cTn>
                                        <p:tgtEl>
                                          <p:spTgt spid="3549"/>
                                        </p:tgtEl>
                                        <p:attrNameLst>
                                          <p:attrName>style.visibility</p:attrName>
                                        </p:attrNameLst>
                                      </p:cBhvr>
                                      <p:to>
                                        <p:strVal val="visible"/>
                                      </p:to>
                                    </p:set>
                                    <p:animEffect transition="in" filter="fade">
                                      <p:cBhvr>
                                        <p:cTn id="88" dur="500"/>
                                        <p:tgtEl>
                                          <p:spTgt spid="3549"/>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xit" presetSubtype="0" fill="hold" nodeType="clickEffect">
                                  <p:stCondLst>
                                    <p:cond delay="0"/>
                                  </p:stCondLst>
                                  <p:childTnLst>
                                    <p:animEffect transition="out" filter="fade">
                                      <p:cBhvr>
                                        <p:cTn id="92" dur="500"/>
                                        <p:tgtEl>
                                          <p:spTgt spid="3529"/>
                                        </p:tgtEl>
                                      </p:cBhvr>
                                    </p:animEffect>
                                    <p:set>
                                      <p:cBhvr>
                                        <p:cTn id="93" dur="1" fill="hold">
                                          <p:stCondLst>
                                            <p:cond delay="500"/>
                                          </p:stCondLst>
                                        </p:cTn>
                                        <p:tgtEl>
                                          <p:spTgt spid="3529"/>
                                        </p:tgtEl>
                                        <p:attrNameLst>
                                          <p:attrName>style.visibility</p:attrName>
                                        </p:attrNameLst>
                                      </p:cBhvr>
                                      <p:to>
                                        <p:strVal val="hidden"/>
                                      </p:to>
                                    </p:set>
                                  </p:childTnLst>
                                </p:cTn>
                              </p:par>
                              <p:par>
                                <p:cTn id="94" presetID="10" presetClass="exit" presetSubtype="0" fill="hold" nodeType="withEffect">
                                  <p:stCondLst>
                                    <p:cond delay="0"/>
                                  </p:stCondLst>
                                  <p:childTnLst>
                                    <p:animEffect transition="out" filter="fade">
                                      <p:cBhvr>
                                        <p:cTn id="95" dur="500"/>
                                        <p:tgtEl>
                                          <p:spTgt spid="3541"/>
                                        </p:tgtEl>
                                      </p:cBhvr>
                                    </p:animEffect>
                                    <p:set>
                                      <p:cBhvr>
                                        <p:cTn id="96" dur="1" fill="hold">
                                          <p:stCondLst>
                                            <p:cond delay="500"/>
                                          </p:stCondLst>
                                        </p:cTn>
                                        <p:tgtEl>
                                          <p:spTgt spid="354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553"/>
        <p:cNvGrpSpPr/>
        <p:nvPr/>
      </p:nvGrpSpPr>
      <p:grpSpPr>
        <a:xfrm>
          <a:off x="0" y="0"/>
          <a:ext cx="0" cy="0"/>
          <a:chOff x="0" y="0"/>
          <a:chExt cx="0" cy="0"/>
        </a:xfrm>
      </p:grpSpPr>
      <p:grpSp>
        <p:nvGrpSpPr>
          <p:cNvPr id="3554" name="Google Shape;3554;p15"/>
          <p:cNvGrpSpPr/>
          <p:nvPr/>
        </p:nvGrpSpPr>
        <p:grpSpPr>
          <a:xfrm>
            <a:off x="960685" y="578214"/>
            <a:ext cx="9942842" cy="1406237"/>
            <a:chOff x="1296327" y="1647588"/>
            <a:chExt cx="9942842" cy="1406237"/>
          </a:xfrm>
        </p:grpSpPr>
        <p:sp>
          <p:nvSpPr>
            <p:cNvPr id="3555" name="Google Shape;3555;p15"/>
            <p:cNvSpPr txBox="1"/>
            <p:nvPr/>
          </p:nvSpPr>
          <p:spPr>
            <a:xfrm>
              <a:off x="1866915" y="1668830"/>
              <a:ext cx="9372254" cy="138499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Một trường tiểu học có 465 học sinh, trong đó có 240 học sinh nữ. Hỏi trường tiểu học đó có bao nhiêu học sinh nam?</a:t>
              </a:r>
              <a:endParaRPr/>
            </a:p>
          </p:txBody>
        </p:sp>
        <p:sp>
          <p:nvSpPr>
            <p:cNvPr id="3556" name="Google Shape;3556;p15"/>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5</a:t>
              </a:r>
              <a:endParaRPr sz="3600" b="1">
                <a:solidFill>
                  <a:schemeClr val="lt1"/>
                </a:solidFill>
                <a:latin typeface="Arial"/>
                <a:ea typeface="Arial"/>
                <a:cs typeface="Arial"/>
                <a:sym typeface="Arial"/>
              </a:endParaRPr>
            </a:p>
          </p:txBody>
        </p:sp>
      </p:grpSp>
      <p:sp>
        <p:nvSpPr>
          <p:cNvPr id="3557" name="Google Shape;3557;p15"/>
          <p:cNvSpPr txBox="1"/>
          <p:nvPr/>
        </p:nvSpPr>
        <p:spPr>
          <a:xfrm>
            <a:off x="960685" y="1984451"/>
            <a:ext cx="4512652" cy="2144177"/>
          </a:xfrm>
          <a:prstGeom prst="rect">
            <a:avLst/>
          </a:prstGeom>
          <a:noFill/>
          <a:ln>
            <a:noFill/>
          </a:ln>
        </p:spPr>
        <p:txBody>
          <a:bodyPr spcFirstLastPara="1" wrap="square" lIns="91425" tIns="45700" rIns="91425" bIns="45700" anchor="t" anchorCtr="0">
            <a:spAutoFit/>
          </a:bodyPr>
          <a:lstStyle/>
          <a:p>
            <a:pPr marL="0" marR="0" lvl="0" indent="0" algn="ctr" rtl="0">
              <a:lnSpc>
                <a:spcPct val="142857"/>
              </a:lnSpc>
              <a:spcBef>
                <a:spcPts val="0"/>
              </a:spcBef>
              <a:spcAft>
                <a:spcPts val="0"/>
              </a:spcAft>
              <a:buNone/>
            </a:pPr>
            <a:r>
              <a:rPr lang="en-US" sz="2800">
                <a:solidFill>
                  <a:schemeClr val="dk1"/>
                </a:solidFill>
                <a:latin typeface="Arial"/>
                <a:ea typeface="Arial"/>
                <a:cs typeface="Arial"/>
                <a:sym typeface="Arial"/>
              </a:rPr>
              <a:t>Tóm tắt:</a:t>
            </a:r>
            <a:endParaRPr/>
          </a:p>
          <a:p>
            <a:pPr marL="0" marR="0" lvl="0" indent="0" algn="l" rtl="0">
              <a:lnSpc>
                <a:spcPct val="142857"/>
              </a:lnSpc>
              <a:spcBef>
                <a:spcPts val="0"/>
              </a:spcBef>
              <a:spcAft>
                <a:spcPts val="0"/>
              </a:spcAft>
              <a:buNone/>
            </a:pPr>
            <a:r>
              <a:rPr lang="en-US" sz="2800">
                <a:solidFill>
                  <a:schemeClr val="dk1"/>
                </a:solidFill>
                <a:latin typeface="Arial"/>
                <a:ea typeface="Arial"/>
                <a:cs typeface="Arial"/>
                <a:sym typeface="Arial"/>
              </a:rPr>
              <a:t>Có               : 465 học sinh</a:t>
            </a:r>
            <a:endParaRPr sz="2800">
              <a:solidFill>
                <a:schemeClr val="dk1"/>
              </a:solidFill>
              <a:latin typeface="Arial"/>
              <a:ea typeface="Arial"/>
              <a:cs typeface="Arial"/>
              <a:sym typeface="Arial"/>
            </a:endParaRPr>
          </a:p>
          <a:p>
            <a:pPr marL="0" marR="0" lvl="0" indent="0" algn="l" rtl="0">
              <a:lnSpc>
                <a:spcPct val="142857"/>
              </a:lnSpc>
              <a:spcBef>
                <a:spcPts val="0"/>
              </a:spcBef>
              <a:spcAft>
                <a:spcPts val="0"/>
              </a:spcAft>
              <a:buNone/>
            </a:pPr>
            <a:r>
              <a:rPr lang="en-US" sz="2800">
                <a:solidFill>
                  <a:schemeClr val="dk1"/>
                </a:solidFill>
                <a:latin typeface="Arial"/>
                <a:ea typeface="Arial"/>
                <a:cs typeface="Arial"/>
                <a:sym typeface="Arial"/>
              </a:rPr>
              <a:t>Học sinh nữ: 240 học sinh</a:t>
            </a:r>
            <a:endParaRPr sz="2800">
              <a:solidFill>
                <a:schemeClr val="dk1"/>
              </a:solidFill>
              <a:latin typeface="Arial"/>
              <a:ea typeface="Arial"/>
              <a:cs typeface="Arial"/>
              <a:sym typeface="Arial"/>
            </a:endParaRPr>
          </a:p>
          <a:p>
            <a:pPr marL="0" marR="0" lvl="0" indent="0" algn="l" rtl="0">
              <a:lnSpc>
                <a:spcPct val="142857"/>
              </a:lnSpc>
              <a:spcBef>
                <a:spcPts val="0"/>
              </a:spcBef>
              <a:spcAft>
                <a:spcPts val="0"/>
              </a:spcAft>
              <a:buNone/>
            </a:pPr>
            <a:r>
              <a:rPr lang="en-US" sz="2800">
                <a:solidFill>
                  <a:schemeClr val="dk1"/>
                </a:solidFill>
                <a:latin typeface="Arial"/>
                <a:ea typeface="Arial"/>
                <a:cs typeface="Arial"/>
                <a:sym typeface="Arial"/>
              </a:rPr>
              <a:t>Học sinh nữ: … học sinh?</a:t>
            </a:r>
            <a:endParaRPr/>
          </a:p>
        </p:txBody>
      </p:sp>
      <p:sp>
        <p:nvSpPr>
          <p:cNvPr id="3558" name="Google Shape;3558;p15"/>
          <p:cNvSpPr txBox="1"/>
          <p:nvPr/>
        </p:nvSpPr>
        <p:spPr>
          <a:xfrm>
            <a:off x="2707675" y="3763217"/>
            <a:ext cx="8365671" cy="2144177"/>
          </a:xfrm>
          <a:prstGeom prst="rect">
            <a:avLst/>
          </a:prstGeom>
          <a:noFill/>
          <a:ln>
            <a:noFill/>
          </a:ln>
        </p:spPr>
        <p:txBody>
          <a:bodyPr spcFirstLastPara="1" wrap="square" lIns="91425" tIns="45700" rIns="91425" bIns="45700" anchor="t" anchorCtr="0">
            <a:spAutoFit/>
          </a:bodyPr>
          <a:lstStyle/>
          <a:p>
            <a:pPr marL="0" marR="0" lvl="0" indent="0" algn="ctr" rtl="0">
              <a:lnSpc>
                <a:spcPct val="142857"/>
              </a:lnSpc>
              <a:spcBef>
                <a:spcPts val="0"/>
              </a:spcBef>
              <a:spcAft>
                <a:spcPts val="0"/>
              </a:spcAft>
              <a:buNone/>
            </a:pPr>
            <a:r>
              <a:rPr lang="en-US" sz="2800">
                <a:solidFill>
                  <a:srgbClr val="E36C09"/>
                </a:solidFill>
                <a:latin typeface="Arial"/>
                <a:ea typeface="Arial"/>
                <a:cs typeface="Arial"/>
                <a:sym typeface="Arial"/>
              </a:rPr>
              <a:t>Bài giải</a:t>
            </a:r>
            <a:endParaRPr sz="2800">
              <a:solidFill>
                <a:srgbClr val="E36C09"/>
              </a:solidFill>
              <a:latin typeface="Arial"/>
              <a:ea typeface="Arial"/>
              <a:cs typeface="Arial"/>
              <a:sym typeface="Arial"/>
            </a:endParaRPr>
          </a:p>
          <a:p>
            <a:pPr marL="0" marR="0" lvl="0" indent="0" algn="l" rtl="0">
              <a:lnSpc>
                <a:spcPct val="142857"/>
              </a:lnSpc>
              <a:spcBef>
                <a:spcPts val="0"/>
              </a:spcBef>
              <a:spcAft>
                <a:spcPts val="0"/>
              </a:spcAft>
              <a:buNone/>
            </a:pPr>
            <a:r>
              <a:rPr lang="en-US" sz="2800">
                <a:solidFill>
                  <a:srgbClr val="E36C09"/>
                </a:solidFill>
                <a:latin typeface="Arial"/>
                <a:ea typeface="Arial"/>
                <a:cs typeface="Arial"/>
                <a:sym typeface="Arial"/>
              </a:rPr>
              <a:t>Trường đó có số học sinh nam là:</a:t>
            </a:r>
            <a:endParaRPr/>
          </a:p>
          <a:p>
            <a:pPr marL="0" marR="0" lvl="0" indent="0" algn="l" rtl="0">
              <a:lnSpc>
                <a:spcPct val="142857"/>
              </a:lnSpc>
              <a:spcBef>
                <a:spcPts val="0"/>
              </a:spcBef>
              <a:spcAft>
                <a:spcPts val="0"/>
              </a:spcAft>
              <a:buNone/>
            </a:pPr>
            <a:r>
              <a:rPr lang="en-US" sz="2800">
                <a:solidFill>
                  <a:srgbClr val="E36C09"/>
                </a:solidFill>
                <a:latin typeface="Arial"/>
                <a:ea typeface="Arial"/>
                <a:cs typeface="Arial"/>
                <a:sym typeface="Arial"/>
              </a:rPr>
              <a:t>                     465 – 240 = 225 (học sinh)</a:t>
            </a:r>
            <a:endParaRPr/>
          </a:p>
          <a:p>
            <a:pPr marL="0" marR="0" lvl="0" indent="0" algn="l" rtl="0">
              <a:lnSpc>
                <a:spcPct val="142857"/>
              </a:lnSpc>
              <a:spcBef>
                <a:spcPts val="0"/>
              </a:spcBef>
              <a:spcAft>
                <a:spcPts val="0"/>
              </a:spcAft>
              <a:buNone/>
            </a:pPr>
            <a:r>
              <a:rPr lang="en-US" sz="2800">
                <a:solidFill>
                  <a:srgbClr val="E36C09"/>
                </a:solidFill>
                <a:latin typeface="Arial"/>
                <a:ea typeface="Arial"/>
                <a:cs typeface="Arial"/>
                <a:sym typeface="Arial"/>
              </a:rPr>
              <a:t>                                   Đáp số: 225 học sinh nam</a:t>
            </a:r>
            <a:endParaRPr sz="2800">
              <a:solidFill>
                <a:srgbClr val="E36C09"/>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54"/>
                                        </p:tgtEl>
                                        <p:attrNameLst>
                                          <p:attrName>style.visibility</p:attrName>
                                        </p:attrNameLst>
                                      </p:cBhvr>
                                      <p:to>
                                        <p:strVal val="visible"/>
                                      </p:to>
                                    </p:set>
                                    <p:animEffect transition="in" filter="fade">
                                      <p:cBhvr>
                                        <p:cTn id="7" dur="500"/>
                                        <p:tgtEl>
                                          <p:spTgt spid="355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557"/>
                                        </p:tgtEl>
                                        <p:attrNameLst>
                                          <p:attrName>style.visibility</p:attrName>
                                        </p:attrNameLst>
                                      </p:cBhvr>
                                      <p:to>
                                        <p:strVal val="visible"/>
                                      </p:to>
                                    </p:set>
                                    <p:animEffect transition="in" filter="fade">
                                      <p:cBhvr>
                                        <p:cTn id="12" dur="500"/>
                                        <p:tgtEl>
                                          <p:spTgt spid="355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558">
                                            <p:txEl>
                                              <p:pRg st="0" end="0"/>
                                            </p:txEl>
                                          </p:spTgt>
                                        </p:tgtEl>
                                        <p:attrNameLst>
                                          <p:attrName>style.visibility</p:attrName>
                                        </p:attrNameLst>
                                      </p:cBhvr>
                                      <p:to>
                                        <p:strVal val="visible"/>
                                      </p:to>
                                    </p:set>
                                    <p:animEffect transition="in" filter="fade">
                                      <p:cBhvr>
                                        <p:cTn id="17" dur="500"/>
                                        <p:tgtEl>
                                          <p:spTgt spid="355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558">
                                            <p:txEl>
                                              <p:pRg st="1" end="1"/>
                                            </p:txEl>
                                          </p:spTgt>
                                        </p:tgtEl>
                                        <p:attrNameLst>
                                          <p:attrName>style.visibility</p:attrName>
                                        </p:attrNameLst>
                                      </p:cBhvr>
                                      <p:to>
                                        <p:strVal val="visible"/>
                                      </p:to>
                                    </p:set>
                                    <p:animEffect transition="in" filter="fade">
                                      <p:cBhvr>
                                        <p:cTn id="22" dur="500"/>
                                        <p:tgtEl>
                                          <p:spTgt spid="3558">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558">
                                            <p:txEl>
                                              <p:pRg st="2" end="2"/>
                                            </p:txEl>
                                          </p:spTgt>
                                        </p:tgtEl>
                                        <p:attrNameLst>
                                          <p:attrName>style.visibility</p:attrName>
                                        </p:attrNameLst>
                                      </p:cBhvr>
                                      <p:to>
                                        <p:strVal val="visible"/>
                                      </p:to>
                                    </p:set>
                                    <p:animEffect transition="in" filter="fade">
                                      <p:cBhvr>
                                        <p:cTn id="27" dur="500"/>
                                        <p:tgtEl>
                                          <p:spTgt spid="3558">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558">
                                            <p:txEl>
                                              <p:pRg st="3" end="3"/>
                                            </p:txEl>
                                          </p:spTgt>
                                        </p:tgtEl>
                                        <p:attrNameLst>
                                          <p:attrName>style.visibility</p:attrName>
                                        </p:attrNameLst>
                                      </p:cBhvr>
                                      <p:to>
                                        <p:strVal val="visible"/>
                                      </p:to>
                                    </p:set>
                                    <p:animEffect transition="in" filter="fade">
                                      <p:cBhvr>
                                        <p:cTn id="32" dur="500"/>
                                        <p:tgtEl>
                                          <p:spTgt spid="355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96"/>
        <p:cNvGrpSpPr/>
        <p:nvPr/>
      </p:nvGrpSpPr>
      <p:grpSpPr>
        <a:xfrm>
          <a:off x="0" y="0"/>
          <a:ext cx="0" cy="0"/>
          <a:chOff x="0" y="0"/>
          <a:chExt cx="0" cy="0"/>
        </a:xfrm>
      </p:grpSpPr>
      <p:grpSp>
        <p:nvGrpSpPr>
          <p:cNvPr id="2597" name="Google Shape;2597;p1"/>
          <p:cNvGrpSpPr/>
          <p:nvPr/>
        </p:nvGrpSpPr>
        <p:grpSpPr>
          <a:xfrm>
            <a:off x="839416" y="223582"/>
            <a:ext cx="2488937" cy="1275121"/>
            <a:chOff x="1523998" y="0"/>
            <a:chExt cx="2190751" cy="1275121"/>
          </a:xfrm>
        </p:grpSpPr>
        <p:grpSp>
          <p:nvGrpSpPr>
            <p:cNvPr id="2598" name="Google Shape;2598;p1"/>
            <p:cNvGrpSpPr/>
            <p:nvPr/>
          </p:nvGrpSpPr>
          <p:grpSpPr>
            <a:xfrm>
              <a:off x="1523998" y="0"/>
              <a:ext cx="2190751" cy="980661"/>
              <a:chOff x="1523999" y="0"/>
              <a:chExt cx="1285462" cy="1828800"/>
            </a:xfrm>
          </p:grpSpPr>
          <p:sp>
            <p:nvSpPr>
              <p:cNvPr id="2599" name="Google Shape;2599;p1"/>
              <p:cNvSpPr/>
              <p:nvPr/>
            </p:nvSpPr>
            <p:spPr>
              <a:xfrm rot="10800000">
                <a:off x="1523999" y="0"/>
                <a:ext cx="1285462" cy="1828800"/>
              </a:xfrm>
              <a:prstGeom prst="round2SameRect">
                <a:avLst>
                  <a:gd name="adj1" fmla="val 16667"/>
                  <a:gd name="adj2" fmla="val 0"/>
                </a:avLst>
              </a:prstGeom>
              <a:solidFill>
                <a:srgbClr val="76923C"/>
              </a:solidFill>
              <a:ln w="12700" cap="flat" cmpd="sng">
                <a:solidFill>
                  <a:srgbClr val="4F6128"/>
                </a:solidFill>
                <a:prstDash val="solid"/>
                <a:miter lim="800000"/>
                <a:headEnd type="none" w="sm" len="sm"/>
                <a:tailEnd type="none" w="sm" len="sm"/>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002060"/>
                  </a:solidFill>
                  <a:latin typeface="Times New Roman" pitchFamily="18" charset="0"/>
                  <a:cs typeface="Times New Roman" pitchFamily="18" charset="0"/>
                  <a:sym typeface="Arial"/>
                </a:endParaRPr>
              </a:p>
            </p:txBody>
          </p:sp>
          <p:sp>
            <p:nvSpPr>
              <p:cNvPr id="2600" name="Google Shape;2600;p1"/>
              <p:cNvSpPr/>
              <p:nvPr/>
            </p:nvSpPr>
            <p:spPr>
              <a:xfrm rot="10800000">
                <a:off x="1566862" y="76199"/>
                <a:ext cx="1204497" cy="1709738"/>
              </a:xfrm>
              <a:prstGeom prst="round2SameRect">
                <a:avLst>
                  <a:gd name="adj1" fmla="val 16667"/>
                  <a:gd name="adj2" fmla="val 0"/>
                </a:avLst>
              </a:prstGeom>
              <a:solidFill>
                <a:schemeClr val="lt1"/>
              </a:solidFill>
              <a:ln w="12700" cap="flat" cmpd="sng">
                <a:solidFill>
                  <a:srgbClr val="4F6128"/>
                </a:solidFill>
                <a:prstDash val="lg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002060"/>
                  </a:solidFill>
                  <a:latin typeface="Times New Roman" pitchFamily="18" charset="0"/>
                  <a:cs typeface="Times New Roman" pitchFamily="18" charset="0"/>
                  <a:sym typeface="Arial"/>
                </a:endParaRPr>
              </a:p>
            </p:txBody>
          </p:sp>
        </p:grpSp>
        <p:sp>
          <p:nvSpPr>
            <p:cNvPr id="2601" name="Google Shape;2601;p1"/>
            <p:cNvSpPr txBox="1"/>
            <p:nvPr/>
          </p:nvSpPr>
          <p:spPr>
            <a:xfrm>
              <a:off x="1588934" y="197943"/>
              <a:ext cx="2125815" cy="107717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0" i="0" u="none" strike="noStrike" cap="none">
                  <a:solidFill>
                    <a:srgbClr val="76923C"/>
                  </a:solidFill>
                  <a:latin typeface="Times New Roman" pitchFamily="18" charset="0"/>
                  <a:ea typeface="Cookie"/>
                  <a:cs typeface="Times New Roman" pitchFamily="18" charset="0"/>
                  <a:sym typeface="Cookie"/>
                </a:rPr>
                <a:t>CHỦ ĐỀ 12</a:t>
              </a:r>
              <a:endParaRPr sz="3200" b="0" i="0" u="none" strike="noStrike" cap="none">
                <a:solidFill>
                  <a:srgbClr val="76923C"/>
                </a:solidFill>
                <a:latin typeface="Times New Roman" pitchFamily="18" charset="0"/>
                <a:ea typeface="Cookie"/>
                <a:cs typeface="Times New Roman" pitchFamily="18" charset="0"/>
                <a:sym typeface="Cookie"/>
              </a:endParaRPr>
            </a:p>
          </p:txBody>
        </p:sp>
      </p:grpSp>
      <p:sp>
        <p:nvSpPr>
          <p:cNvPr id="2602" name="Google Shape;2602;p1"/>
          <p:cNvSpPr txBox="1"/>
          <p:nvPr/>
        </p:nvSpPr>
        <p:spPr>
          <a:xfrm>
            <a:off x="3107421" y="290067"/>
            <a:ext cx="6755037" cy="1200329"/>
          </a:xfrm>
          <a:prstGeom prst="rect">
            <a:avLst/>
          </a:prstGeom>
          <a:noFill/>
          <a:ln>
            <a:noFill/>
          </a:ln>
        </p:spPr>
        <p:txBody>
          <a:bodyPr spcFirstLastPara="1" wrap="square" lIns="91425" tIns="45700" rIns="91425" bIns="45700" anchor="t" anchorCtr="0">
            <a:spAutoFit/>
          </a:bodyPr>
          <a:lstStyle/>
          <a:p>
            <a:pPr marL="457200" marR="0" lvl="1" indent="0" algn="ctr" rtl="0">
              <a:spcBef>
                <a:spcPts val="0"/>
              </a:spcBef>
              <a:spcAft>
                <a:spcPts val="0"/>
              </a:spcAft>
              <a:buNone/>
            </a:pPr>
            <a:r>
              <a:rPr lang="en-US" sz="3600" b="0" i="0" u="none" strike="noStrike" cap="none">
                <a:solidFill>
                  <a:srgbClr val="4F6128"/>
                </a:solidFill>
                <a:latin typeface="Times New Roman" pitchFamily="18" charset="0"/>
                <a:ea typeface="Cookie"/>
                <a:cs typeface="Times New Roman" pitchFamily="18" charset="0"/>
                <a:sym typeface="Cookie"/>
              </a:rPr>
              <a:t>PHÉP CỘNG, PHÉP TRỪ TRONG PHẠM VI 1000</a:t>
            </a:r>
            <a:endParaRPr sz="3600" b="0" i="0" u="none" strike="noStrike" cap="none">
              <a:solidFill>
                <a:srgbClr val="4F6128"/>
              </a:solidFill>
              <a:latin typeface="Times New Roman" pitchFamily="18" charset="0"/>
              <a:ea typeface="Cookie"/>
              <a:cs typeface="Times New Roman" pitchFamily="18" charset="0"/>
              <a:sym typeface="Cookie"/>
            </a:endParaRPr>
          </a:p>
        </p:txBody>
      </p:sp>
      <p:sp>
        <p:nvSpPr>
          <p:cNvPr id="2603" name="Google Shape;2603;p1"/>
          <p:cNvSpPr txBox="1"/>
          <p:nvPr/>
        </p:nvSpPr>
        <p:spPr>
          <a:xfrm>
            <a:off x="2474640" y="2129251"/>
            <a:ext cx="6949441" cy="280072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400" b="0" i="0" u="none" strike="noStrike" cap="none" dirty="0">
                <a:solidFill>
                  <a:schemeClr val="lt1"/>
                </a:solidFill>
                <a:latin typeface="Times New Roman" pitchFamily="18" charset="0"/>
                <a:ea typeface="Cookie"/>
                <a:cs typeface="Times New Roman" pitchFamily="18" charset="0"/>
                <a:sym typeface="Cookie"/>
              </a:rPr>
              <a:t>BÀI 61:</a:t>
            </a:r>
            <a:endParaRPr dirty="0">
              <a:latin typeface="Times New Roman" pitchFamily="18" charset="0"/>
              <a:cs typeface="Times New Roman" pitchFamily="18" charset="0"/>
            </a:endParaRPr>
          </a:p>
          <a:p>
            <a:pPr marL="0" marR="0" lvl="0" indent="0" algn="ctr" rtl="0">
              <a:spcBef>
                <a:spcPts val="0"/>
              </a:spcBef>
              <a:spcAft>
                <a:spcPts val="0"/>
              </a:spcAft>
              <a:buNone/>
            </a:pPr>
            <a:r>
              <a:rPr lang="en-US" sz="4400" b="0" i="0" u="none" strike="noStrike" cap="none" dirty="0">
                <a:solidFill>
                  <a:schemeClr val="lt1"/>
                </a:solidFill>
                <a:latin typeface="Times New Roman" pitchFamily="18" charset="0"/>
                <a:ea typeface="Cookie"/>
                <a:cs typeface="Times New Roman" pitchFamily="18" charset="0"/>
                <a:sym typeface="Cookie"/>
              </a:rPr>
              <a:t>PHÉP TRỪ (KHÔNG NHỚ) TRONG PHẠM VI 1000 ( TIẾT 3)</a:t>
            </a:r>
            <a:endParaRPr sz="4400" b="0" i="0" u="none" strike="noStrike" cap="none" dirty="0">
              <a:solidFill>
                <a:schemeClr val="lt1"/>
              </a:solidFill>
              <a:latin typeface="Times New Roman" pitchFamily="18" charset="0"/>
              <a:ea typeface="Cookie"/>
              <a:cs typeface="Times New Roman" pitchFamily="18" charset="0"/>
              <a:sym typeface="Cookie"/>
            </a:endParaRPr>
          </a:p>
        </p:txBody>
      </p:sp>
    </p:spTree>
    <p:extLst>
      <p:ext uri="{BB962C8B-B14F-4D97-AF65-F5344CB8AC3E}">
        <p14:creationId xmlns:p14="http://schemas.microsoft.com/office/powerpoint/2010/main" val="4160324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603"/>
                                        </p:tgtEl>
                                        <p:attrNameLst>
                                          <p:attrName>style.visibility</p:attrName>
                                        </p:attrNameLst>
                                      </p:cBhvr>
                                      <p:to>
                                        <p:strVal val="visible"/>
                                      </p:to>
                                    </p:set>
                                    <p:animEffect transition="in" filter="fade">
                                      <p:cBhvr>
                                        <p:cTn id="7" dur="500"/>
                                        <p:tgtEl>
                                          <p:spTgt spid="26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562"/>
        <p:cNvGrpSpPr/>
        <p:nvPr/>
      </p:nvGrpSpPr>
      <p:grpSpPr>
        <a:xfrm>
          <a:off x="0" y="0"/>
          <a:ext cx="0" cy="0"/>
          <a:chOff x="0" y="0"/>
          <a:chExt cx="0" cy="0"/>
        </a:xfrm>
      </p:grpSpPr>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566"/>
        <p:cNvGrpSpPr/>
        <p:nvPr/>
      </p:nvGrpSpPr>
      <p:grpSpPr>
        <a:xfrm>
          <a:off x="0" y="0"/>
          <a:ext cx="0" cy="0"/>
          <a:chOff x="0" y="0"/>
          <a:chExt cx="0" cy="0"/>
        </a:xfrm>
      </p:grpSpPr>
      <p:grpSp>
        <p:nvGrpSpPr>
          <p:cNvPr id="3567" name="Google Shape;3567;p17"/>
          <p:cNvGrpSpPr/>
          <p:nvPr/>
        </p:nvGrpSpPr>
        <p:grpSpPr>
          <a:xfrm>
            <a:off x="3001393" y="672425"/>
            <a:ext cx="7565087" cy="954300"/>
            <a:chOff x="1296327" y="1622386"/>
            <a:chExt cx="7565087" cy="954300"/>
          </a:xfrm>
        </p:grpSpPr>
        <p:sp>
          <p:nvSpPr>
            <p:cNvPr id="3568" name="Google Shape;3568;p17"/>
            <p:cNvSpPr txBox="1"/>
            <p:nvPr/>
          </p:nvSpPr>
          <p:spPr>
            <a:xfrm>
              <a:off x="1866914" y="1622386"/>
              <a:ext cx="6994500" cy="954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Trâu sẽ ăn bó cỏ ghi phép tính có kết quả </a:t>
              </a:r>
              <a:r>
                <a:rPr lang="en-US" sz="2800">
                  <a:solidFill>
                    <a:schemeClr val="dk1"/>
                  </a:solidFill>
                </a:rPr>
                <a:t>lớn</a:t>
              </a:r>
              <a:r>
                <a:rPr lang="en-US" sz="2800">
                  <a:solidFill>
                    <a:schemeClr val="dk1"/>
                  </a:solidFill>
                  <a:latin typeface="Arial"/>
                  <a:ea typeface="Arial"/>
                  <a:cs typeface="Arial"/>
                  <a:sym typeface="Arial"/>
                </a:rPr>
                <a:t> nhất. Hỏi trâu sẽ ăn bó cỏ nào?</a:t>
              </a:r>
              <a:endParaRPr sz="2800">
                <a:solidFill>
                  <a:schemeClr val="dk1"/>
                </a:solidFill>
                <a:latin typeface="Arial"/>
                <a:ea typeface="Arial"/>
                <a:cs typeface="Arial"/>
                <a:sym typeface="Arial"/>
              </a:endParaRPr>
            </a:p>
          </p:txBody>
        </p:sp>
        <p:sp>
          <p:nvSpPr>
            <p:cNvPr id="3569" name="Google Shape;3569;p17"/>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1</a:t>
              </a:r>
              <a:endParaRPr sz="3600" b="1">
                <a:solidFill>
                  <a:schemeClr val="lt1"/>
                </a:solidFill>
                <a:latin typeface="Arial"/>
                <a:ea typeface="Arial"/>
                <a:cs typeface="Arial"/>
                <a:sym typeface="Arial"/>
              </a:endParaRPr>
            </a:p>
          </p:txBody>
        </p:sp>
      </p:grpSp>
      <p:pic>
        <p:nvPicPr>
          <p:cNvPr id="3570" name="Google Shape;3570;p17" descr="Screen Clipping"/>
          <p:cNvPicPr preferRelativeResize="0"/>
          <p:nvPr/>
        </p:nvPicPr>
        <p:blipFill rotWithShape="1">
          <a:blip r:embed="rId3">
            <a:alphaModFix/>
          </a:blip>
          <a:srcRect/>
          <a:stretch/>
        </p:blipFill>
        <p:spPr>
          <a:xfrm>
            <a:off x="1644367" y="1850551"/>
            <a:ext cx="8762376" cy="4238385"/>
          </a:xfrm>
          <a:prstGeom prst="rect">
            <a:avLst/>
          </a:prstGeom>
          <a:noFill/>
          <a:ln>
            <a:noFill/>
          </a:ln>
        </p:spPr>
      </p:pic>
      <p:sp>
        <p:nvSpPr>
          <p:cNvPr id="3571" name="Google Shape;3571;p17"/>
          <p:cNvSpPr/>
          <p:nvPr/>
        </p:nvSpPr>
        <p:spPr>
          <a:xfrm>
            <a:off x="3159406" y="5007430"/>
            <a:ext cx="825148" cy="468804"/>
          </a:xfrm>
          <a:prstGeom prst="roundRect">
            <a:avLst>
              <a:gd name="adj" fmla="val 16667"/>
            </a:avLst>
          </a:prstGeom>
          <a:solidFill>
            <a:schemeClr val="lt1"/>
          </a:solidFill>
          <a:ln w="28575"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dk1"/>
                </a:solidFill>
                <a:latin typeface="Arial"/>
                <a:ea typeface="Arial"/>
                <a:cs typeface="Arial"/>
                <a:sym typeface="Arial"/>
              </a:rPr>
              <a:t>310</a:t>
            </a:r>
            <a:endParaRPr sz="2800">
              <a:solidFill>
                <a:schemeClr val="dk1"/>
              </a:solidFill>
              <a:latin typeface="Arial"/>
              <a:ea typeface="Arial"/>
              <a:cs typeface="Arial"/>
              <a:sym typeface="Arial"/>
            </a:endParaRPr>
          </a:p>
        </p:txBody>
      </p:sp>
      <p:sp>
        <p:nvSpPr>
          <p:cNvPr id="3572" name="Google Shape;3572;p17"/>
          <p:cNvSpPr/>
          <p:nvPr/>
        </p:nvSpPr>
        <p:spPr>
          <a:xfrm>
            <a:off x="5612981" y="5476234"/>
            <a:ext cx="825148" cy="468804"/>
          </a:xfrm>
          <a:prstGeom prst="roundRect">
            <a:avLst>
              <a:gd name="adj" fmla="val 16667"/>
            </a:avLst>
          </a:prstGeom>
          <a:solidFill>
            <a:schemeClr val="lt1"/>
          </a:solidFill>
          <a:ln w="28575"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dk1"/>
                </a:solidFill>
                <a:latin typeface="Arial"/>
                <a:ea typeface="Arial"/>
                <a:cs typeface="Arial"/>
                <a:sym typeface="Arial"/>
              </a:rPr>
              <a:t>303</a:t>
            </a:r>
            <a:endParaRPr sz="2800">
              <a:solidFill>
                <a:schemeClr val="dk1"/>
              </a:solidFill>
              <a:latin typeface="Arial"/>
              <a:ea typeface="Arial"/>
              <a:cs typeface="Arial"/>
              <a:sym typeface="Arial"/>
            </a:endParaRPr>
          </a:p>
        </p:txBody>
      </p:sp>
      <p:sp>
        <p:nvSpPr>
          <p:cNvPr id="3573" name="Google Shape;3573;p17"/>
          <p:cNvSpPr/>
          <p:nvPr/>
        </p:nvSpPr>
        <p:spPr>
          <a:xfrm>
            <a:off x="8225552" y="5007430"/>
            <a:ext cx="825148" cy="468804"/>
          </a:xfrm>
          <a:prstGeom prst="roundRect">
            <a:avLst>
              <a:gd name="adj" fmla="val 16667"/>
            </a:avLst>
          </a:prstGeom>
          <a:solidFill>
            <a:schemeClr val="lt1"/>
          </a:solidFill>
          <a:ln w="28575" cap="flat" cmpd="sng">
            <a:solidFill>
              <a:srgbClr val="76923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dk1"/>
                </a:solidFill>
                <a:latin typeface="Arial"/>
                <a:ea typeface="Arial"/>
                <a:cs typeface="Arial"/>
                <a:sym typeface="Arial"/>
              </a:rPr>
              <a:t>201</a:t>
            </a:r>
            <a:endParaRPr sz="2800">
              <a:solidFill>
                <a:schemeClr val="dk1"/>
              </a:solidFill>
              <a:latin typeface="Arial"/>
              <a:ea typeface="Arial"/>
              <a:cs typeface="Arial"/>
              <a:sym typeface="Arial"/>
            </a:endParaRPr>
          </a:p>
        </p:txBody>
      </p:sp>
      <p:cxnSp>
        <p:nvCxnSpPr>
          <p:cNvPr id="3574" name="Google Shape;3574;p17"/>
          <p:cNvCxnSpPr/>
          <p:nvPr/>
        </p:nvCxnSpPr>
        <p:spPr>
          <a:xfrm flipH="1">
            <a:off x="4093029" y="2844800"/>
            <a:ext cx="899885" cy="1277257"/>
          </a:xfrm>
          <a:prstGeom prst="straightConnector1">
            <a:avLst/>
          </a:prstGeom>
          <a:noFill/>
          <a:ln w="38100" cap="flat" cmpd="sng">
            <a:solidFill>
              <a:schemeClr val="dk1"/>
            </a:solidFill>
            <a:prstDash val="dash"/>
            <a:miter lim="800000"/>
            <a:headEnd type="none" w="sm" len="sm"/>
            <a:tailEnd type="triangl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67"/>
                                        </p:tgtEl>
                                        <p:attrNameLst>
                                          <p:attrName>style.visibility</p:attrName>
                                        </p:attrNameLst>
                                      </p:cBhvr>
                                      <p:to>
                                        <p:strVal val="visible"/>
                                      </p:to>
                                    </p:set>
                                    <p:animEffect transition="in" filter="fade">
                                      <p:cBhvr>
                                        <p:cTn id="7" dur="500"/>
                                        <p:tgtEl>
                                          <p:spTgt spid="356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571"/>
                                        </p:tgtEl>
                                        <p:attrNameLst>
                                          <p:attrName>style.visibility</p:attrName>
                                        </p:attrNameLst>
                                      </p:cBhvr>
                                      <p:to>
                                        <p:strVal val="visible"/>
                                      </p:to>
                                    </p:set>
                                    <p:animEffect transition="in" filter="fade">
                                      <p:cBhvr>
                                        <p:cTn id="12" dur="500"/>
                                        <p:tgtEl>
                                          <p:spTgt spid="357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570"/>
                                        </p:tgtEl>
                                        <p:attrNameLst>
                                          <p:attrName>style.visibility</p:attrName>
                                        </p:attrNameLst>
                                      </p:cBhvr>
                                      <p:to>
                                        <p:strVal val="visible"/>
                                      </p:to>
                                    </p:set>
                                    <p:animEffect transition="in" filter="fade">
                                      <p:cBhvr>
                                        <p:cTn id="17" dur="500"/>
                                        <p:tgtEl>
                                          <p:spTgt spid="357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572"/>
                                        </p:tgtEl>
                                        <p:attrNameLst>
                                          <p:attrName>style.visibility</p:attrName>
                                        </p:attrNameLst>
                                      </p:cBhvr>
                                      <p:to>
                                        <p:strVal val="visible"/>
                                      </p:to>
                                    </p:set>
                                    <p:animEffect transition="in" filter="fade">
                                      <p:cBhvr>
                                        <p:cTn id="22" dur="500"/>
                                        <p:tgtEl>
                                          <p:spTgt spid="357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573"/>
                                        </p:tgtEl>
                                        <p:attrNameLst>
                                          <p:attrName>style.visibility</p:attrName>
                                        </p:attrNameLst>
                                      </p:cBhvr>
                                      <p:to>
                                        <p:strVal val="visible"/>
                                      </p:to>
                                    </p:set>
                                    <p:animEffect transition="in" filter="fade">
                                      <p:cBhvr>
                                        <p:cTn id="27" dur="500"/>
                                        <p:tgtEl>
                                          <p:spTgt spid="357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574"/>
                                        </p:tgtEl>
                                        <p:attrNameLst>
                                          <p:attrName>style.visibility</p:attrName>
                                        </p:attrNameLst>
                                      </p:cBhvr>
                                      <p:to>
                                        <p:strVal val="visible"/>
                                      </p:to>
                                    </p:set>
                                    <p:animEffect transition="in" filter="fade">
                                      <p:cBhvr>
                                        <p:cTn id="32" dur="1000"/>
                                        <p:tgtEl>
                                          <p:spTgt spid="35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607"/>
        <p:cNvGrpSpPr/>
        <p:nvPr/>
      </p:nvGrpSpPr>
      <p:grpSpPr>
        <a:xfrm>
          <a:off x="0" y="0"/>
          <a:ext cx="0" cy="0"/>
          <a:chOff x="0" y="0"/>
          <a:chExt cx="0" cy="0"/>
        </a:xfrm>
      </p:grpSpPr>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578"/>
        <p:cNvGrpSpPr/>
        <p:nvPr/>
      </p:nvGrpSpPr>
      <p:grpSpPr>
        <a:xfrm>
          <a:off x="0" y="0"/>
          <a:ext cx="0" cy="0"/>
          <a:chOff x="0" y="0"/>
          <a:chExt cx="0" cy="0"/>
        </a:xfrm>
      </p:grpSpPr>
      <p:sp>
        <p:nvSpPr>
          <p:cNvPr id="3579" name="Google Shape;3579;p18"/>
          <p:cNvSpPr/>
          <p:nvPr/>
        </p:nvSpPr>
        <p:spPr>
          <a:xfrm>
            <a:off x="5943359" y="1659704"/>
            <a:ext cx="5512285" cy="3559860"/>
          </a:xfrm>
          <a:prstGeom prst="rect">
            <a:avLst/>
          </a:prstGeom>
          <a:solidFill>
            <a:srgbClr val="F7AFA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580" name="Google Shape;3580;p18"/>
          <p:cNvSpPr/>
          <p:nvPr/>
        </p:nvSpPr>
        <p:spPr>
          <a:xfrm>
            <a:off x="431074" y="1659704"/>
            <a:ext cx="5512285" cy="3559860"/>
          </a:xfrm>
          <a:prstGeom prst="rect">
            <a:avLst/>
          </a:prstGeom>
          <a:solidFill>
            <a:srgbClr val="FFF68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3581" name="Google Shape;3581;p18"/>
          <p:cNvGrpSpPr/>
          <p:nvPr/>
        </p:nvGrpSpPr>
        <p:grpSpPr>
          <a:xfrm>
            <a:off x="1143565" y="900827"/>
            <a:ext cx="4382024" cy="570588"/>
            <a:chOff x="1296327" y="1647588"/>
            <a:chExt cx="4382024" cy="570588"/>
          </a:xfrm>
        </p:grpSpPr>
        <p:sp>
          <p:nvSpPr>
            <p:cNvPr id="3582" name="Google Shape;3582;p18"/>
            <p:cNvSpPr txBox="1"/>
            <p:nvPr/>
          </p:nvSpPr>
          <p:spPr>
            <a:xfrm>
              <a:off x="1866915" y="1694956"/>
              <a:ext cx="3811436"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Chọn kết quả đúng</a:t>
              </a:r>
              <a:endParaRPr sz="2800">
                <a:solidFill>
                  <a:schemeClr val="dk1"/>
                </a:solidFill>
                <a:latin typeface="Arial"/>
                <a:ea typeface="Arial"/>
                <a:cs typeface="Arial"/>
                <a:sym typeface="Arial"/>
              </a:endParaRPr>
            </a:p>
          </p:txBody>
        </p:sp>
        <p:sp>
          <p:nvSpPr>
            <p:cNvPr id="3583" name="Google Shape;3583;p18"/>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2</a:t>
              </a:r>
              <a:endParaRPr sz="3600" b="1">
                <a:solidFill>
                  <a:schemeClr val="lt1"/>
                </a:solidFill>
                <a:latin typeface="Arial"/>
                <a:ea typeface="Arial"/>
                <a:cs typeface="Arial"/>
                <a:sym typeface="Arial"/>
              </a:endParaRPr>
            </a:p>
          </p:txBody>
        </p:sp>
      </p:grpSp>
      <p:sp>
        <p:nvSpPr>
          <p:cNvPr id="3584" name="Google Shape;3584;p18"/>
          <p:cNvSpPr txBox="1"/>
          <p:nvPr/>
        </p:nvSpPr>
        <p:spPr>
          <a:xfrm>
            <a:off x="822283" y="1916140"/>
            <a:ext cx="5408459" cy="3046988"/>
          </a:xfrm>
          <a:prstGeom prst="rect">
            <a:avLst/>
          </a:prstGeom>
          <a:noFill/>
          <a:ln>
            <a:noFill/>
          </a:ln>
        </p:spPr>
        <p:txBody>
          <a:bodyPr spcFirstLastPara="1" wrap="square" lIns="91425" tIns="45700" rIns="91425" bIns="45700" anchor="t" anchorCtr="0">
            <a:spAutoFit/>
          </a:bodyPr>
          <a:lstStyle/>
          <a:p>
            <a:pPr marL="514350" marR="0" lvl="0" indent="-514350" algn="l" rtl="0">
              <a:lnSpc>
                <a:spcPct val="150000"/>
              </a:lnSpc>
              <a:spcBef>
                <a:spcPts val="0"/>
              </a:spcBef>
              <a:spcAft>
                <a:spcPts val="0"/>
              </a:spcAft>
              <a:buClr>
                <a:schemeClr val="dk1"/>
              </a:buClr>
              <a:buSzPts val="3200"/>
              <a:buFont typeface="Arial"/>
              <a:buAutoNum type="alphaLcParenR"/>
            </a:pPr>
            <a:r>
              <a:rPr lang="en-US" sz="3200">
                <a:solidFill>
                  <a:schemeClr val="dk1"/>
                </a:solidFill>
                <a:latin typeface="Arial"/>
                <a:ea typeface="Arial"/>
                <a:cs typeface="Arial"/>
                <a:sym typeface="Arial"/>
              </a:rPr>
              <a:t>372 – 251 + 437 = ?</a:t>
            </a:r>
            <a:endParaRPr/>
          </a:p>
          <a:p>
            <a:pPr marL="0" marR="0" lvl="0" indent="0" algn="l" rtl="0">
              <a:lnSpc>
                <a:spcPct val="150000"/>
              </a:lnSpc>
              <a:spcBef>
                <a:spcPts val="0"/>
              </a:spcBef>
              <a:spcAft>
                <a:spcPts val="0"/>
              </a:spcAft>
              <a:buNone/>
            </a:pPr>
            <a:r>
              <a:rPr lang="en-US" sz="3200">
                <a:solidFill>
                  <a:schemeClr val="dk1"/>
                </a:solidFill>
                <a:latin typeface="Arial"/>
                <a:ea typeface="Arial"/>
                <a:cs typeface="Arial"/>
                <a:sym typeface="Arial"/>
              </a:rPr>
              <a:t>  =     121    +    437</a:t>
            </a:r>
            <a:endParaRPr/>
          </a:p>
          <a:p>
            <a:pPr marL="0" marR="0" lvl="0" indent="0" algn="l" rtl="0">
              <a:lnSpc>
                <a:spcPct val="150000"/>
              </a:lnSpc>
              <a:spcBef>
                <a:spcPts val="0"/>
              </a:spcBef>
              <a:spcAft>
                <a:spcPts val="0"/>
              </a:spcAft>
              <a:buNone/>
            </a:pPr>
            <a:r>
              <a:rPr lang="en-US" sz="3200">
                <a:solidFill>
                  <a:schemeClr val="dk1"/>
                </a:solidFill>
                <a:latin typeface="Arial"/>
                <a:ea typeface="Arial"/>
                <a:cs typeface="Arial"/>
                <a:sym typeface="Arial"/>
              </a:rPr>
              <a:t>  =          558</a:t>
            </a:r>
            <a:endParaRPr/>
          </a:p>
          <a:p>
            <a:pPr marL="0" marR="0" lvl="0" indent="0" algn="l" rtl="0">
              <a:lnSpc>
                <a:spcPct val="150000"/>
              </a:lnSpc>
              <a:spcBef>
                <a:spcPts val="0"/>
              </a:spcBef>
              <a:spcAft>
                <a:spcPts val="0"/>
              </a:spcAft>
              <a:buNone/>
            </a:pPr>
            <a:r>
              <a:rPr lang="en-US" sz="3200">
                <a:solidFill>
                  <a:srgbClr val="F15441"/>
                </a:solidFill>
                <a:latin typeface="Arial"/>
                <a:ea typeface="Arial"/>
                <a:cs typeface="Arial"/>
                <a:sym typeface="Arial"/>
              </a:rPr>
              <a:t>A.</a:t>
            </a:r>
            <a:r>
              <a:rPr lang="en-US" sz="3200">
                <a:solidFill>
                  <a:schemeClr val="dk1"/>
                </a:solidFill>
                <a:latin typeface="Arial"/>
                <a:ea typeface="Arial"/>
                <a:cs typeface="Arial"/>
                <a:sym typeface="Arial"/>
              </a:rPr>
              <a:t> 358    </a:t>
            </a:r>
            <a:r>
              <a:rPr lang="en-US" sz="3200">
                <a:solidFill>
                  <a:srgbClr val="F15441"/>
                </a:solidFill>
                <a:latin typeface="Arial"/>
                <a:ea typeface="Arial"/>
                <a:cs typeface="Arial"/>
                <a:sym typeface="Arial"/>
              </a:rPr>
              <a:t>B.</a:t>
            </a:r>
            <a:r>
              <a:rPr lang="en-US" sz="3200">
                <a:solidFill>
                  <a:schemeClr val="dk1"/>
                </a:solidFill>
                <a:latin typeface="Arial"/>
                <a:ea typeface="Arial"/>
                <a:cs typeface="Arial"/>
                <a:sym typeface="Arial"/>
              </a:rPr>
              <a:t> 558     </a:t>
            </a:r>
            <a:r>
              <a:rPr lang="en-US" sz="3200">
                <a:solidFill>
                  <a:srgbClr val="F15441"/>
                </a:solidFill>
                <a:latin typeface="Arial"/>
                <a:ea typeface="Arial"/>
                <a:cs typeface="Arial"/>
                <a:sym typeface="Arial"/>
              </a:rPr>
              <a:t>C.</a:t>
            </a:r>
            <a:r>
              <a:rPr lang="en-US" sz="3200">
                <a:solidFill>
                  <a:schemeClr val="dk1"/>
                </a:solidFill>
                <a:latin typeface="Arial"/>
                <a:ea typeface="Arial"/>
                <a:cs typeface="Arial"/>
                <a:sym typeface="Arial"/>
              </a:rPr>
              <a:t> 458</a:t>
            </a:r>
            <a:endParaRPr/>
          </a:p>
        </p:txBody>
      </p:sp>
      <p:sp>
        <p:nvSpPr>
          <p:cNvPr id="3585" name="Google Shape;3585;p18"/>
          <p:cNvSpPr txBox="1"/>
          <p:nvPr/>
        </p:nvSpPr>
        <p:spPr>
          <a:xfrm>
            <a:off x="6477879" y="1916140"/>
            <a:ext cx="4816197" cy="3046988"/>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3200">
                <a:solidFill>
                  <a:schemeClr val="dk1"/>
                </a:solidFill>
                <a:latin typeface="Arial"/>
                <a:ea typeface="Arial"/>
                <a:cs typeface="Arial"/>
                <a:sym typeface="Arial"/>
              </a:rPr>
              <a:t>b) 480 – 320 + 382 = ?</a:t>
            </a:r>
            <a:endParaRPr/>
          </a:p>
          <a:p>
            <a:pPr marL="0" marR="0" lvl="0" indent="0" algn="l" rtl="0">
              <a:lnSpc>
                <a:spcPct val="150000"/>
              </a:lnSpc>
              <a:spcBef>
                <a:spcPts val="0"/>
              </a:spcBef>
              <a:spcAft>
                <a:spcPts val="0"/>
              </a:spcAft>
              <a:buNone/>
            </a:pPr>
            <a:r>
              <a:rPr lang="en-US" sz="3200">
                <a:solidFill>
                  <a:schemeClr val="dk1"/>
                </a:solidFill>
                <a:latin typeface="Arial"/>
                <a:ea typeface="Arial"/>
                <a:cs typeface="Arial"/>
                <a:sym typeface="Arial"/>
              </a:rPr>
              <a:t>  =     160    +    382</a:t>
            </a:r>
            <a:endParaRPr/>
          </a:p>
          <a:p>
            <a:pPr marL="0" marR="0" lvl="0" indent="0" algn="l" rtl="0">
              <a:lnSpc>
                <a:spcPct val="150000"/>
              </a:lnSpc>
              <a:spcBef>
                <a:spcPts val="0"/>
              </a:spcBef>
              <a:spcAft>
                <a:spcPts val="0"/>
              </a:spcAft>
              <a:buNone/>
            </a:pPr>
            <a:r>
              <a:rPr lang="en-US" sz="3200">
                <a:solidFill>
                  <a:schemeClr val="dk1"/>
                </a:solidFill>
                <a:latin typeface="Arial"/>
                <a:ea typeface="Arial"/>
                <a:cs typeface="Arial"/>
                <a:sym typeface="Arial"/>
              </a:rPr>
              <a:t>  =          542</a:t>
            </a:r>
            <a:endParaRPr/>
          </a:p>
          <a:p>
            <a:pPr marL="0" marR="0" lvl="0" indent="0" algn="l" rtl="0">
              <a:lnSpc>
                <a:spcPct val="150000"/>
              </a:lnSpc>
              <a:spcBef>
                <a:spcPts val="0"/>
              </a:spcBef>
              <a:spcAft>
                <a:spcPts val="0"/>
              </a:spcAft>
              <a:buNone/>
            </a:pPr>
            <a:r>
              <a:rPr lang="en-US" sz="3200">
                <a:solidFill>
                  <a:srgbClr val="F15441"/>
                </a:solidFill>
                <a:latin typeface="Arial"/>
                <a:ea typeface="Arial"/>
                <a:cs typeface="Arial"/>
                <a:sym typeface="Arial"/>
              </a:rPr>
              <a:t>A.</a:t>
            </a:r>
            <a:r>
              <a:rPr lang="en-US" sz="3200">
                <a:solidFill>
                  <a:schemeClr val="dk1"/>
                </a:solidFill>
                <a:latin typeface="Arial"/>
                <a:ea typeface="Arial"/>
                <a:cs typeface="Arial"/>
                <a:sym typeface="Arial"/>
              </a:rPr>
              <a:t> 342    </a:t>
            </a:r>
            <a:r>
              <a:rPr lang="en-US" sz="3200">
                <a:solidFill>
                  <a:srgbClr val="F15441"/>
                </a:solidFill>
                <a:latin typeface="Arial"/>
                <a:ea typeface="Arial"/>
                <a:cs typeface="Arial"/>
                <a:sym typeface="Arial"/>
              </a:rPr>
              <a:t>B.</a:t>
            </a:r>
            <a:r>
              <a:rPr lang="en-US" sz="3200">
                <a:solidFill>
                  <a:schemeClr val="dk1"/>
                </a:solidFill>
                <a:latin typeface="Arial"/>
                <a:ea typeface="Arial"/>
                <a:cs typeface="Arial"/>
                <a:sym typeface="Arial"/>
              </a:rPr>
              <a:t> 442    </a:t>
            </a:r>
            <a:r>
              <a:rPr lang="en-US" sz="3200">
                <a:solidFill>
                  <a:srgbClr val="F15441"/>
                </a:solidFill>
                <a:latin typeface="Arial"/>
                <a:ea typeface="Arial"/>
                <a:cs typeface="Arial"/>
                <a:sym typeface="Arial"/>
              </a:rPr>
              <a:t>C.</a:t>
            </a:r>
            <a:r>
              <a:rPr lang="en-US" sz="3200">
                <a:solidFill>
                  <a:schemeClr val="dk1"/>
                </a:solidFill>
                <a:latin typeface="Arial"/>
                <a:ea typeface="Arial"/>
                <a:cs typeface="Arial"/>
                <a:sym typeface="Arial"/>
              </a:rPr>
              <a:t> 542</a:t>
            </a:r>
            <a:endParaRPr/>
          </a:p>
        </p:txBody>
      </p:sp>
      <p:sp>
        <p:nvSpPr>
          <p:cNvPr id="3586" name="Google Shape;3586;p18"/>
          <p:cNvSpPr/>
          <p:nvPr/>
        </p:nvSpPr>
        <p:spPr>
          <a:xfrm>
            <a:off x="2327565" y="4225638"/>
            <a:ext cx="692727" cy="692727"/>
          </a:xfrm>
          <a:prstGeom prst="ellipse">
            <a:avLst/>
          </a:prstGeom>
          <a:noFill/>
          <a:ln w="381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587" name="Google Shape;3587;p18"/>
          <p:cNvSpPr/>
          <p:nvPr/>
        </p:nvSpPr>
        <p:spPr>
          <a:xfrm>
            <a:off x="9628911" y="4225638"/>
            <a:ext cx="692727" cy="692727"/>
          </a:xfrm>
          <a:prstGeom prst="ellipse">
            <a:avLst/>
          </a:prstGeom>
          <a:noFill/>
          <a:ln w="381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81"/>
                                        </p:tgtEl>
                                        <p:attrNameLst>
                                          <p:attrName>style.visibility</p:attrName>
                                        </p:attrNameLst>
                                      </p:cBhvr>
                                      <p:to>
                                        <p:strVal val="visible"/>
                                      </p:to>
                                    </p:set>
                                    <p:animEffect transition="in" filter="fade">
                                      <p:cBhvr>
                                        <p:cTn id="7" dur="500"/>
                                        <p:tgtEl>
                                          <p:spTgt spid="358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584">
                                            <p:txEl>
                                              <p:pRg st="0" end="0"/>
                                            </p:txEl>
                                          </p:spTgt>
                                        </p:tgtEl>
                                        <p:attrNameLst>
                                          <p:attrName>style.visibility</p:attrName>
                                        </p:attrNameLst>
                                      </p:cBhvr>
                                      <p:to>
                                        <p:strVal val="visible"/>
                                      </p:to>
                                    </p:set>
                                    <p:animEffect transition="in" filter="fade">
                                      <p:cBhvr>
                                        <p:cTn id="12" dur="500"/>
                                        <p:tgtEl>
                                          <p:spTgt spid="358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584">
                                            <p:txEl>
                                              <p:pRg st="1" end="1"/>
                                            </p:txEl>
                                          </p:spTgt>
                                        </p:tgtEl>
                                        <p:attrNameLst>
                                          <p:attrName>style.visibility</p:attrName>
                                        </p:attrNameLst>
                                      </p:cBhvr>
                                      <p:to>
                                        <p:strVal val="visible"/>
                                      </p:to>
                                    </p:set>
                                    <p:animEffect transition="in" filter="fade">
                                      <p:cBhvr>
                                        <p:cTn id="17" dur="500"/>
                                        <p:tgtEl>
                                          <p:spTgt spid="358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584">
                                            <p:txEl>
                                              <p:pRg st="2" end="2"/>
                                            </p:txEl>
                                          </p:spTgt>
                                        </p:tgtEl>
                                        <p:attrNameLst>
                                          <p:attrName>style.visibility</p:attrName>
                                        </p:attrNameLst>
                                      </p:cBhvr>
                                      <p:to>
                                        <p:strVal val="visible"/>
                                      </p:to>
                                    </p:set>
                                    <p:animEffect transition="in" filter="fade">
                                      <p:cBhvr>
                                        <p:cTn id="22" dur="500"/>
                                        <p:tgtEl>
                                          <p:spTgt spid="358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584">
                                            <p:txEl>
                                              <p:pRg st="3" end="3"/>
                                            </p:txEl>
                                          </p:spTgt>
                                        </p:tgtEl>
                                        <p:attrNameLst>
                                          <p:attrName>style.visibility</p:attrName>
                                        </p:attrNameLst>
                                      </p:cBhvr>
                                      <p:to>
                                        <p:strVal val="visible"/>
                                      </p:to>
                                    </p:set>
                                    <p:animEffect transition="in" filter="fade">
                                      <p:cBhvr>
                                        <p:cTn id="27" dur="500"/>
                                        <p:tgtEl>
                                          <p:spTgt spid="3584">
                                            <p:txEl>
                                              <p:pRg st="3" end="3"/>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585">
                                            <p:txEl>
                                              <p:pRg st="0" end="0"/>
                                            </p:txEl>
                                          </p:spTgt>
                                        </p:tgtEl>
                                        <p:attrNameLst>
                                          <p:attrName>style.visibility</p:attrName>
                                        </p:attrNameLst>
                                      </p:cBhvr>
                                      <p:to>
                                        <p:strVal val="visible"/>
                                      </p:to>
                                    </p:set>
                                    <p:animEffect transition="in" filter="fade">
                                      <p:cBhvr>
                                        <p:cTn id="30" dur="500"/>
                                        <p:tgtEl>
                                          <p:spTgt spid="3585">
                                            <p:txEl>
                                              <p:pRg st="0" end="0"/>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585">
                                            <p:txEl>
                                              <p:pRg st="1" end="1"/>
                                            </p:txEl>
                                          </p:spTgt>
                                        </p:tgtEl>
                                        <p:attrNameLst>
                                          <p:attrName>style.visibility</p:attrName>
                                        </p:attrNameLst>
                                      </p:cBhvr>
                                      <p:to>
                                        <p:strVal val="visible"/>
                                      </p:to>
                                    </p:set>
                                    <p:animEffect transition="in" filter="fade">
                                      <p:cBhvr>
                                        <p:cTn id="33" dur="500"/>
                                        <p:tgtEl>
                                          <p:spTgt spid="3585">
                                            <p:txEl>
                                              <p:pRg st="1" end="1"/>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3585">
                                            <p:txEl>
                                              <p:pRg st="2" end="2"/>
                                            </p:txEl>
                                          </p:spTgt>
                                        </p:tgtEl>
                                        <p:attrNameLst>
                                          <p:attrName>style.visibility</p:attrName>
                                        </p:attrNameLst>
                                      </p:cBhvr>
                                      <p:to>
                                        <p:strVal val="visible"/>
                                      </p:to>
                                    </p:set>
                                    <p:animEffect transition="in" filter="fade">
                                      <p:cBhvr>
                                        <p:cTn id="36" dur="500"/>
                                        <p:tgtEl>
                                          <p:spTgt spid="3585">
                                            <p:txEl>
                                              <p:pRg st="2" end="2"/>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3585">
                                            <p:txEl>
                                              <p:pRg st="3" end="3"/>
                                            </p:txEl>
                                          </p:spTgt>
                                        </p:tgtEl>
                                        <p:attrNameLst>
                                          <p:attrName>style.visibility</p:attrName>
                                        </p:attrNameLst>
                                      </p:cBhvr>
                                      <p:to>
                                        <p:strVal val="visible"/>
                                      </p:to>
                                    </p:set>
                                    <p:animEffect transition="in" filter="fade">
                                      <p:cBhvr>
                                        <p:cTn id="39" dur="500"/>
                                        <p:tgtEl>
                                          <p:spTgt spid="3585">
                                            <p:txEl>
                                              <p:pRg st="3" end="3"/>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3579"/>
                                        </p:tgtEl>
                                        <p:attrNameLst>
                                          <p:attrName>style.visibility</p:attrName>
                                        </p:attrNameLst>
                                      </p:cBhvr>
                                      <p:to>
                                        <p:strVal val="visible"/>
                                      </p:to>
                                    </p:set>
                                    <p:animEffect transition="in" filter="fade">
                                      <p:cBhvr>
                                        <p:cTn id="42" dur="500"/>
                                        <p:tgtEl>
                                          <p:spTgt spid="3579"/>
                                        </p:tgtEl>
                                      </p:cBhvr>
                                    </p:animEffect>
                                  </p:childTnLst>
                                </p:cTn>
                              </p:par>
                              <p:par>
                                <p:cTn id="43" presetID="10" presetClass="entr" presetSubtype="0" fill="hold" nodeType="withEffect">
                                  <p:stCondLst>
                                    <p:cond delay="0"/>
                                  </p:stCondLst>
                                  <p:childTnLst>
                                    <p:set>
                                      <p:cBhvr>
                                        <p:cTn id="44" dur="1" fill="hold">
                                          <p:stCondLst>
                                            <p:cond delay="0"/>
                                          </p:stCondLst>
                                        </p:cTn>
                                        <p:tgtEl>
                                          <p:spTgt spid="3580"/>
                                        </p:tgtEl>
                                        <p:attrNameLst>
                                          <p:attrName>style.visibility</p:attrName>
                                        </p:attrNameLst>
                                      </p:cBhvr>
                                      <p:to>
                                        <p:strVal val="visible"/>
                                      </p:to>
                                    </p:set>
                                    <p:animEffect transition="in" filter="fade">
                                      <p:cBhvr>
                                        <p:cTn id="45" dur="500"/>
                                        <p:tgtEl>
                                          <p:spTgt spid="3580"/>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3586"/>
                                        </p:tgtEl>
                                        <p:attrNameLst>
                                          <p:attrName>style.visibility</p:attrName>
                                        </p:attrNameLst>
                                      </p:cBhvr>
                                      <p:to>
                                        <p:strVal val="visible"/>
                                      </p:to>
                                    </p:set>
                                    <p:animEffect transition="in" filter="fade">
                                      <p:cBhvr>
                                        <p:cTn id="50" dur="500"/>
                                        <p:tgtEl>
                                          <p:spTgt spid="3586"/>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3587"/>
                                        </p:tgtEl>
                                        <p:attrNameLst>
                                          <p:attrName>style.visibility</p:attrName>
                                        </p:attrNameLst>
                                      </p:cBhvr>
                                      <p:to>
                                        <p:strVal val="visible"/>
                                      </p:to>
                                    </p:set>
                                    <p:animEffect transition="in" filter="fade">
                                      <p:cBhvr>
                                        <p:cTn id="55" dur="500"/>
                                        <p:tgtEl>
                                          <p:spTgt spid="35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591"/>
        <p:cNvGrpSpPr/>
        <p:nvPr/>
      </p:nvGrpSpPr>
      <p:grpSpPr>
        <a:xfrm>
          <a:off x="0" y="0"/>
          <a:ext cx="0" cy="0"/>
          <a:chOff x="0" y="0"/>
          <a:chExt cx="0" cy="0"/>
        </a:xfrm>
      </p:grpSpPr>
      <p:grpSp>
        <p:nvGrpSpPr>
          <p:cNvPr id="3592" name="Google Shape;3592;p19"/>
          <p:cNvGrpSpPr/>
          <p:nvPr/>
        </p:nvGrpSpPr>
        <p:grpSpPr>
          <a:xfrm>
            <a:off x="977307" y="623733"/>
            <a:ext cx="9732252" cy="1001475"/>
            <a:chOff x="1296327" y="1647588"/>
            <a:chExt cx="9732252" cy="1001475"/>
          </a:xfrm>
        </p:grpSpPr>
        <p:sp>
          <p:nvSpPr>
            <p:cNvPr id="3593" name="Google Shape;3593;p19"/>
            <p:cNvSpPr txBox="1"/>
            <p:nvPr/>
          </p:nvSpPr>
          <p:spPr>
            <a:xfrm>
              <a:off x="1866914" y="1694956"/>
              <a:ext cx="9161665" cy="9541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Tìm hiệu của số lớn nhất nằm trong hình tròn và số bé nhất nằm trong hình vuông.</a:t>
              </a:r>
              <a:endParaRPr/>
            </a:p>
          </p:txBody>
        </p:sp>
        <p:sp>
          <p:nvSpPr>
            <p:cNvPr id="3594" name="Google Shape;3594;p19"/>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3</a:t>
              </a:r>
              <a:endParaRPr sz="3600" b="1">
                <a:solidFill>
                  <a:schemeClr val="lt1"/>
                </a:solidFill>
                <a:latin typeface="Arial"/>
                <a:ea typeface="Arial"/>
                <a:cs typeface="Arial"/>
                <a:sym typeface="Arial"/>
              </a:endParaRPr>
            </a:p>
          </p:txBody>
        </p:sp>
      </p:grpSp>
      <p:grpSp>
        <p:nvGrpSpPr>
          <p:cNvPr id="3595" name="Google Shape;3595;p19"/>
          <p:cNvGrpSpPr/>
          <p:nvPr/>
        </p:nvGrpSpPr>
        <p:grpSpPr>
          <a:xfrm>
            <a:off x="6719452" y="1828799"/>
            <a:ext cx="3990106" cy="2646301"/>
            <a:chOff x="6719452" y="1828799"/>
            <a:chExt cx="3990106" cy="2646301"/>
          </a:xfrm>
        </p:grpSpPr>
        <p:sp>
          <p:nvSpPr>
            <p:cNvPr id="3596" name="Google Shape;3596;p19"/>
            <p:cNvSpPr/>
            <p:nvPr/>
          </p:nvSpPr>
          <p:spPr>
            <a:xfrm>
              <a:off x="6719452" y="1828799"/>
              <a:ext cx="2646219" cy="2646219"/>
            </a:xfrm>
            <a:prstGeom prst="rect">
              <a:avLst/>
            </a:prstGeom>
            <a:solidFill>
              <a:srgbClr val="FBD4B4"/>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597" name="Google Shape;3597;p19"/>
            <p:cNvSpPr/>
            <p:nvPr/>
          </p:nvSpPr>
          <p:spPr>
            <a:xfrm>
              <a:off x="8063341" y="1828800"/>
              <a:ext cx="2646218" cy="2646218"/>
            </a:xfrm>
            <a:prstGeom prst="ellipse">
              <a:avLst/>
            </a:prstGeom>
            <a:solidFill>
              <a:srgbClr val="FBD4B4"/>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3598" name="Google Shape;3598;p19"/>
            <p:cNvCxnSpPr>
              <a:stCxn id="3597" idx="0"/>
            </p:cNvCxnSpPr>
            <p:nvPr/>
          </p:nvCxnSpPr>
          <p:spPr>
            <a:xfrm flipH="1">
              <a:off x="9365750" y="1828800"/>
              <a:ext cx="20700" cy="2646300"/>
            </a:xfrm>
            <a:prstGeom prst="straightConnector1">
              <a:avLst/>
            </a:prstGeom>
            <a:noFill/>
            <a:ln w="28575" cap="flat" cmpd="sng">
              <a:solidFill>
                <a:schemeClr val="dk1"/>
              </a:solidFill>
              <a:prstDash val="solid"/>
              <a:miter lim="800000"/>
              <a:headEnd type="none" w="sm" len="sm"/>
              <a:tailEnd type="none" w="sm" len="sm"/>
            </a:ln>
          </p:spPr>
        </p:cxnSp>
        <p:sp>
          <p:nvSpPr>
            <p:cNvPr id="3599" name="Google Shape;3599;p19"/>
            <p:cNvSpPr txBox="1"/>
            <p:nvPr/>
          </p:nvSpPr>
          <p:spPr>
            <a:xfrm>
              <a:off x="6842789" y="2036619"/>
              <a:ext cx="69923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Arial"/>
                  <a:ea typeface="Arial"/>
                  <a:cs typeface="Arial"/>
                  <a:sym typeface="Arial"/>
                </a:rPr>
                <a:t>410</a:t>
              </a:r>
              <a:endParaRPr sz="2400">
                <a:solidFill>
                  <a:schemeClr val="dk1"/>
                </a:solidFill>
                <a:latin typeface="Arial"/>
                <a:ea typeface="Arial"/>
                <a:cs typeface="Arial"/>
                <a:sym typeface="Arial"/>
              </a:endParaRPr>
            </a:p>
          </p:txBody>
        </p:sp>
        <p:sp>
          <p:nvSpPr>
            <p:cNvPr id="3600" name="Google Shape;3600;p19"/>
            <p:cNvSpPr txBox="1"/>
            <p:nvPr/>
          </p:nvSpPr>
          <p:spPr>
            <a:xfrm>
              <a:off x="6842789" y="3906982"/>
              <a:ext cx="69923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Arial"/>
                  <a:ea typeface="Arial"/>
                  <a:cs typeface="Arial"/>
                  <a:sym typeface="Arial"/>
                </a:rPr>
                <a:t>569</a:t>
              </a:r>
              <a:endParaRPr sz="2400">
                <a:solidFill>
                  <a:schemeClr val="dk1"/>
                </a:solidFill>
                <a:latin typeface="Arial"/>
                <a:ea typeface="Arial"/>
                <a:cs typeface="Arial"/>
                <a:sym typeface="Arial"/>
              </a:endParaRPr>
            </a:p>
          </p:txBody>
        </p:sp>
        <p:sp>
          <p:nvSpPr>
            <p:cNvPr id="3601" name="Google Shape;3601;p19"/>
            <p:cNvSpPr txBox="1"/>
            <p:nvPr/>
          </p:nvSpPr>
          <p:spPr>
            <a:xfrm>
              <a:off x="8405780" y="2921074"/>
              <a:ext cx="69923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Arial"/>
                  <a:ea typeface="Arial"/>
                  <a:cs typeface="Arial"/>
                  <a:sym typeface="Arial"/>
                </a:rPr>
                <a:t>824</a:t>
              </a:r>
              <a:endParaRPr sz="2400">
                <a:solidFill>
                  <a:schemeClr val="dk1"/>
                </a:solidFill>
                <a:latin typeface="Arial"/>
                <a:ea typeface="Arial"/>
                <a:cs typeface="Arial"/>
                <a:sym typeface="Arial"/>
              </a:endParaRPr>
            </a:p>
          </p:txBody>
        </p:sp>
        <p:sp>
          <p:nvSpPr>
            <p:cNvPr id="3602" name="Google Shape;3602;p19"/>
            <p:cNvSpPr txBox="1"/>
            <p:nvPr/>
          </p:nvSpPr>
          <p:spPr>
            <a:xfrm>
              <a:off x="9626332" y="2267451"/>
              <a:ext cx="69923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Arial"/>
                  <a:ea typeface="Arial"/>
                  <a:cs typeface="Arial"/>
                  <a:sym typeface="Arial"/>
                </a:rPr>
                <a:t>842</a:t>
              </a:r>
              <a:endParaRPr sz="2400">
                <a:solidFill>
                  <a:schemeClr val="dk1"/>
                </a:solidFill>
                <a:latin typeface="Arial"/>
                <a:ea typeface="Arial"/>
                <a:cs typeface="Arial"/>
                <a:sym typeface="Arial"/>
              </a:endParaRPr>
            </a:p>
          </p:txBody>
        </p:sp>
        <p:sp>
          <p:nvSpPr>
            <p:cNvPr id="3603" name="Google Shape;3603;p19"/>
            <p:cNvSpPr txBox="1"/>
            <p:nvPr/>
          </p:nvSpPr>
          <p:spPr>
            <a:xfrm>
              <a:off x="9626332" y="3445088"/>
              <a:ext cx="69923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Arial"/>
                  <a:ea typeface="Arial"/>
                  <a:cs typeface="Arial"/>
                  <a:sym typeface="Arial"/>
                </a:rPr>
                <a:t>769</a:t>
              </a:r>
              <a:endParaRPr sz="2400">
                <a:solidFill>
                  <a:schemeClr val="dk1"/>
                </a:solidFill>
                <a:latin typeface="Arial"/>
                <a:ea typeface="Arial"/>
                <a:cs typeface="Arial"/>
                <a:sym typeface="Arial"/>
              </a:endParaRPr>
            </a:p>
          </p:txBody>
        </p:sp>
      </p:grpSp>
      <p:sp>
        <p:nvSpPr>
          <p:cNvPr id="3604" name="Google Shape;3604;p19"/>
          <p:cNvSpPr txBox="1"/>
          <p:nvPr/>
        </p:nvSpPr>
        <p:spPr>
          <a:xfrm>
            <a:off x="720437" y="1713036"/>
            <a:ext cx="5999016" cy="3046988"/>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Số lớn nhất nằm trong hình tròn là:</a:t>
            </a:r>
            <a:endParaRPr/>
          </a:p>
          <a:p>
            <a:pPr marL="0" marR="0" lvl="0" indent="0" algn="ctr" rtl="0">
              <a:lnSpc>
                <a:spcPct val="150000"/>
              </a:lnSpc>
              <a:spcBef>
                <a:spcPts val="0"/>
              </a:spcBef>
              <a:spcAft>
                <a:spcPts val="0"/>
              </a:spcAft>
              <a:buNone/>
            </a:pPr>
            <a:r>
              <a:rPr lang="en-US" sz="3600" b="1">
                <a:solidFill>
                  <a:srgbClr val="31859B"/>
                </a:solidFill>
                <a:latin typeface="Arial"/>
                <a:ea typeface="Arial"/>
                <a:cs typeface="Arial"/>
                <a:sym typeface="Arial"/>
              </a:rPr>
              <a:t>824</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Số bé nhất nằm trong hình vuông là:</a:t>
            </a:r>
            <a:endParaRPr/>
          </a:p>
          <a:p>
            <a:pPr marL="0" marR="0" lvl="0" indent="0" algn="ctr" rtl="0">
              <a:lnSpc>
                <a:spcPct val="150000"/>
              </a:lnSpc>
              <a:spcBef>
                <a:spcPts val="0"/>
              </a:spcBef>
              <a:spcAft>
                <a:spcPts val="0"/>
              </a:spcAft>
              <a:buNone/>
            </a:pPr>
            <a:r>
              <a:rPr lang="en-US" sz="3600" b="1">
                <a:solidFill>
                  <a:srgbClr val="7030A0"/>
                </a:solidFill>
                <a:latin typeface="Arial"/>
                <a:ea typeface="Arial"/>
                <a:cs typeface="Arial"/>
                <a:sym typeface="Arial"/>
              </a:rPr>
              <a:t>410</a:t>
            </a:r>
            <a:endParaRPr/>
          </a:p>
        </p:txBody>
      </p:sp>
      <p:sp>
        <p:nvSpPr>
          <p:cNvPr id="3605" name="Google Shape;3605;p19"/>
          <p:cNvSpPr/>
          <p:nvPr/>
        </p:nvSpPr>
        <p:spPr>
          <a:xfrm>
            <a:off x="8063341" y="1828797"/>
            <a:ext cx="2646218" cy="2646218"/>
          </a:xfrm>
          <a:prstGeom prst="ellipse">
            <a:avLst/>
          </a:prstGeom>
          <a:noFill/>
          <a:ln w="2857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606" name="Google Shape;3606;p19"/>
          <p:cNvSpPr/>
          <p:nvPr/>
        </p:nvSpPr>
        <p:spPr>
          <a:xfrm>
            <a:off x="9489008" y="2171315"/>
            <a:ext cx="959891" cy="653620"/>
          </a:xfrm>
          <a:prstGeom prst="ellipse">
            <a:avLst/>
          </a:prstGeom>
          <a:noFill/>
          <a:ln w="2857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607" name="Google Shape;3607;p19"/>
          <p:cNvSpPr/>
          <p:nvPr/>
        </p:nvSpPr>
        <p:spPr>
          <a:xfrm>
            <a:off x="6719451" y="1828796"/>
            <a:ext cx="2646219" cy="2646219"/>
          </a:xfrm>
          <a:prstGeom prst="rect">
            <a:avLst/>
          </a:prstGeom>
          <a:noFill/>
          <a:ln w="28575" cap="flat" cmpd="sng">
            <a:solidFill>
              <a:srgbClr val="7030A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608" name="Google Shape;3608;p19"/>
          <p:cNvSpPr/>
          <p:nvPr/>
        </p:nvSpPr>
        <p:spPr>
          <a:xfrm>
            <a:off x="6842789" y="2031922"/>
            <a:ext cx="699230" cy="461506"/>
          </a:xfrm>
          <a:prstGeom prst="roundRect">
            <a:avLst>
              <a:gd name="adj" fmla="val 16667"/>
            </a:avLst>
          </a:prstGeom>
          <a:noFill/>
          <a:ln w="28575" cap="flat" cmpd="sng">
            <a:solidFill>
              <a:srgbClr val="7030A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3609" name="Google Shape;3609;p19"/>
          <p:cNvGrpSpPr/>
          <p:nvPr/>
        </p:nvGrpSpPr>
        <p:grpSpPr>
          <a:xfrm>
            <a:off x="4141630" y="4996358"/>
            <a:ext cx="3900930" cy="936030"/>
            <a:chOff x="6881370" y="4098709"/>
            <a:chExt cx="3900930" cy="936030"/>
          </a:xfrm>
        </p:grpSpPr>
        <p:sp>
          <p:nvSpPr>
            <p:cNvPr id="3610" name="Google Shape;3610;p19"/>
            <p:cNvSpPr txBox="1"/>
            <p:nvPr/>
          </p:nvSpPr>
          <p:spPr>
            <a:xfrm>
              <a:off x="7021028" y="4098709"/>
              <a:ext cx="3748572" cy="92333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3600" b="1">
                  <a:solidFill>
                    <a:srgbClr val="31859B"/>
                  </a:solidFill>
                  <a:latin typeface="Arial"/>
                  <a:ea typeface="Arial"/>
                  <a:cs typeface="Arial"/>
                  <a:sym typeface="Arial"/>
                </a:rPr>
                <a:t>824 – 410 = 414</a:t>
              </a:r>
              <a:endParaRPr sz="3600" b="1">
                <a:solidFill>
                  <a:srgbClr val="31859B"/>
                </a:solidFill>
                <a:latin typeface="Arial"/>
                <a:ea typeface="Arial"/>
                <a:cs typeface="Arial"/>
                <a:sym typeface="Arial"/>
              </a:endParaRPr>
            </a:p>
          </p:txBody>
        </p:sp>
        <p:sp>
          <p:nvSpPr>
            <p:cNvPr id="3611" name="Google Shape;3611;p19"/>
            <p:cNvSpPr/>
            <p:nvPr/>
          </p:nvSpPr>
          <p:spPr>
            <a:xfrm>
              <a:off x="6881370" y="4140177"/>
              <a:ext cx="3900930" cy="894562"/>
            </a:xfrm>
            <a:prstGeom prst="roundRect">
              <a:avLst>
                <a:gd name="adj" fmla="val 16667"/>
              </a:avLst>
            </a:prstGeom>
            <a:noFill/>
            <a:ln w="76200" cap="flat" cmpd="dbl">
              <a:solidFill>
                <a:srgbClr val="E36C0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92"/>
                                        </p:tgtEl>
                                        <p:attrNameLst>
                                          <p:attrName>style.visibility</p:attrName>
                                        </p:attrNameLst>
                                      </p:cBhvr>
                                      <p:to>
                                        <p:strVal val="visible"/>
                                      </p:to>
                                    </p:set>
                                    <p:animEffect transition="in" filter="fade">
                                      <p:cBhvr>
                                        <p:cTn id="7" dur="500"/>
                                        <p:tgtEl>
                                          <p:spTgt spid="359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595"/>
                                        </p:tgtEl>
                                        <p:attrNameLst>
                                          <p:attrName>style.visibility</p:attrName>
                                        </p:attrNameLst>
                                      </p:cBhvr>
                                      <p:to>
                                        <p:strVal val="visible"/>
                                      </p:to>
                                    </p:set>
                                    <p:animEffect transition="in" filter="fade">
                                      <p:cBhvr>
                                        <p:cTn id="12" dur="500"/>
                                        <p:tgtEl>
                                          <p:spTgt spid="359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604">
                                            <p:txEl>
                                              <p:pRg st="0" end="0"/>
                                            </p:txEl>
                                          </p:spTgt>
                                        </p:tgtEl>
                                        <p:attrNameLst>
                                          <p:attrName>style.visibility</p:attrName>
                                        </p:attrNameLst>
                                      </p:cBhvr>
                                      <p:to>
                                        <p:strVal val="visible"/>
                                      </p:to>
                                    </p:set>
                                    <p:animEffect transition="in" filter="fade">
                                      <p:cBhvr>
                                        <p:cTn id="17" dur="500"/>
                                        <p:tgtEl>
                                          <p:spTgt spid="360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604">
                                            <p:txEl>
                                              <p:pRg st="1" end="1"/>
                                            </p:txEl>
                                          </p:spTgt>
                                        </p:tgtEl>
                                        <p:attrNameLst>
                                          <p:attrName>style.visibility</p:attrName>
                                        </p:attrNameLst>
                                      </p:cBhvr>
                                      <p:to>
                                        <p:strVal val="visible"/>
                                      </p:to>
                                    </p:set>
                                    <p:animEffect transition="in" filter="fade">
                                      <p:cBhvr>
                                        <p:cTn id="22" dur="500"/>
                                        <p:tgtEl>
                                          <p:spTgt spid="360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604">
                                            <p:txEl>
                                              <p:pRg st="2" end="2"/>
                                            </p:txEl>
                                          </p:spTgt>
                                        </p:tgtEl>
                                        <p:attrNameLst>
                                          <p:attrName>style.visibility</p:attrName>
                                        </p:attrNameLst>
                                      </p:cBhvr>
                                      <p:to>
                                        <p:strVal val="visible"/>
                                      </p:to>
                                    </p:set>
                                    <p:animEffect transition="in" filter="fade">
                                      <p:cBhvr>
                                        <p:cTn id="27" dur="500"/>
                                        <p:tgtEl>
                                          <p:spTgt spid="3604">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604">
                                            <p:txEl>
                                              <p:pRg st="3" end="3"/>
                                            </p:txEl>
                                          </p:spTgt>
                                        </p:tgtEl>
                                        <p:attrNameLst>
                                          <p:attrName>style.visibility</p:attrName>
                                        </p:attrNameLst>
                                      </p:cBhvr>
                                      <p:to>
                                        <p:strVal val="visible"/>
                                      </p:to>
                                    </p:set>
                                    <p:animEffect transition="in" filter="fade">
                                      <p:cBhvr>
                                        <p:cTn id="32" dur="500"/>
                                        <p:tgtEl>
                                          <p:spTgt spid="3604">
                                            <p:txEl>
                                              <p:pRg st="3" end="3"/>
                                            </p:txEl>
                                          </p:spTgt>
                                        </p:tgtEl>
                                      </p:cBhvr>
                                    </p:animEffect>
                                  </p:childTnLst>
                                </p:cTn>
                              </p:par>
                            </p:childTnLst>
                          </p:cTn>
                        </p:par>
                        <p:par>
                          <p:cTn id="33" fill="hold">
                            <p:stCondLst>
                              <p:cond delay="500"/>
                            </p:stCondLst>
                            <p:childTnLst>
                              <p:par>
                                <p:cTn id="34" presetID="10" presetClass="entr" presetSubtype="0" fill="hold" nodeType="afterEffect">
                                  <p:stCondLst>
                                    <p:cond delay="0"/>
                                  </p:stCondLst>
                                  <p:childTnLst>
                                    <p:set>
                                      <p:cBhvr>
                                        <p:cTn id="35" dur="1" fill="hold">
                                          <p:stCondLst>
                                            <p:cond delay="0"/>
                                          </p:stCondLst>
                                        </p:cTn>
                                        <p:tgtEl>
                                          <p:spTgt spid="3605"/>
                                        </p:tgtEl>
                                        <p:attrNameLst>
                                          <p:attrName>style.visibility</p:attrName>
                                        </p:attrNameLst>
                                      </p:cBhvr>
                                      <p:to>
                                        <p:strVal val="visible"/>
                                      </p:to>
                                    </p:set>
                                    <p:animEffect transition="in" filter="fade">
                                      <p:cBhvr>
                                        <p:cTn id="36" dur="750"/>
                                        <p:tgtEl>
                                          <p:spTgt spid="3605"/>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606"/>
                                        </p:tgtEl>
                                        <p:attrNameLst>
                                          <p:attrName>style.visibility</p:attrName>
                                        </p:attrNameLst>
                                      </p:cBhvr>
                                      <p:to>
                                        <p:strVal val="visible"/>
                                      </p:to>
                                    </p:set>
                                    <p:animEffect transition="in" filter="fade">
                                      <p:cBhvr>
                                        <p:cTn id="41" dur="500"/>
                                        <p:tgtEl>
                                          <p:spTgt spid="3606"/>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xit" presetSubtype="0" fill="hold" nodeType="clickEffect">
                                  <p:stCondLst>
                                    <p:cond delay="0"/>
                                  </p:stCondLst>
                                  <p:childTnLst>
                                    <p:animEffect transition="out" filter="fade">
                                      <p:cBhvr>
                                        <p:cTn id="45" dur="500"/>
                                        <p:tgtEl>
                                          <p:spTgt spid="3605"/>
                                        </p:tgtEl>
                                      </p:cBhvr>
                                    </p:animEffect>
                                    <p:set>
                                      <p:cBhvr>
                                        <p:cTn id="46" dur="1" fill="hold">
                                          <p:stCondLst>
                                            <p:cond delay="500"/>
                                          </p:stCondLst>
                                        </p:cTn>
                                        <p:tgtEl>
                                          <p:spTgt spid="3605"/>
                                        </p:tgtEl>
                                        <p:attrNameLst>
                                          <p:attrName>style.visibility</p:attrName>
                                        </p:attrNameLst>
                                      </p:cBhvr>
                                      <p:to>
                                        <p:strVal val="hidden"/>
                                      </p:to>
                                    </p:set>
                                  </p:childTnLst>
                                </p:cTn>
                              </p:par>
                            </p:childTnLst>
                          </p:cTn>
                        </p:par>
                        <p:par>
                          <p:cTn id="47" fill="hold">
                            <p:stCondLst>
                              <p:cond delay="500"/>
                            </p:stCondLst>
                            <p:childTnLst>
                              <p:par>
                                <p:cTn id="48" presetID="10" presetClass="entr" presetSubtype="0" fill="hold" nodeType="afterEffect">
                                  <p:stCondLst>
                                    <p:cond delay="0"/>
                                  </p:stCondLst>
                                  <p:childTnLst>
                                    <p:set>
                                      <p:cBhvr>
                                        <p:cTn id="49" dur="1" fill="hold">
                                          <p:stCondLst>
                                            <p:cond delay="0"/>
                                          </p:stCondLst>
                                        </p:cTn>
                                        <p:tgtEl>
                                          <p:spTgt spid="3607"/>
                                        </p:tgtEl>
                                        <p:attrNameLst>
                                          <p:attrName>style.visibility</p:attrName>
                                        </p:attrNameLst>
                                      </p:cBhvr>
                                      <p:to>
                                        <p:strVal val="visible"/>
                                      </p:to>
                                    </p:set>
                                    <p:animEffect transition="in" filter="fade">
                                      <p:cBhvr>
                                        <p:cTn id="50" dur="750"/>
                                        <p:tgtEl>
                                          <p:spTgt spid="3607"/>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3608"/>
                                        </p:tgtEl>
                                        <p:attrNameLst>
                                          <p:attrName>style.visibility</p:attrName>
                                        </p:attrNameLst>
                                      </p:cBhvr>
                                      <p:to>
                                        <p:strVal val="visible"/>
                                      </p:to>
                                    </p:set>
                                    <p:animEffect transition="in" filter="fade">
                                      <p:cBhvr>
                                        <p:cTn id="55" dur="500"/>
                                        <p:tgtEl>
                                          <p:spTgt spid="3608"/>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xit" presetSubtype="0" fill="hold" nodeType="clickEffect">
                                  <p:stCondLst>
                                    <p:cond delay="0"/>
                                  </p:stCondLst>
                                  <p:childTnLst>
                                    <p:animEffect transition="out" filter="fade">
                                      <p:cBhvr>
                                        <p:cTn id="59" dur="500"/>
                                        <p:tgtEl>
                                          <p:spTgt spid="3607"/>
                                        </p:tgtEl>
                                      </p:cBhvr>
                                    </p:animEffect>
                                    <p:set>
                                      <p:cBhvr>
                                        <p:cTn id="60" dur="1" fill="hold">
                                          <p:stCondLst>
                                            <p:cond delay="500"/>
                                          </p:stCondLst>
                                        </p:cTn>
                                        <p:tgtEl>
                                          <p:spTgt spid="3607"/>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3609"/>
                                        </p:tgtEl>
                                        <p:attrNameLst>
                                          <p:attrName>style.visibility</p:attrName>
                                        </p:attrNameLst>
                                      </p:cBhvr>
                                      <p:to>
                                        <p:strVal val="visible"/>
                                      </p:to>
                                    </p:set>
                                    <p:animEffect transition="in" filter="fade">
                                      <p:cBhvr>
                                        <p:cTn id="65" dur="500"/>
                                        <p:tgtEl>
                                          <p:spTgt spid="36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615"/>
        <p:cNvGrpSpPr/>
        <p:nvPr/>
      </p:nvGrpSpPr>
      <p:grpSpPr>
        <a:xfrm>
          <a:off x="0" y="0"/>
          <a:ext cx="0" cy="0"/>
          <a:chOff x="0" y="0"/>
          <a:chExt cx="0" cy="0"/>
        </a:xfrm>
      </p:grpSpPr>
      <p:grpSp>
        <p:nvGrpSpPr>
          <p:cNvPr id="3616" name="Google Shape;3616;p20"/>
          <p:cNvGrpSpPr/>
          <p:nvPr/>
        </p:nvGrpSpPr>
        <p:grpSpPr>
          <a:xfrm>
            <a:off x="977307" y="623733"/>
            <a:ext cx="9732252" cy="570588"/>
            <a:chOff x="1296327" y="1647588"/>
            <a:chExt cx="9732252" cy="570588"/>
          </a:xfrm>
        </p:grpSpPr>
        <p:sp>
          <p:nvSpPr>
            <p:cNvPr id="3617" name="Google Shape;3617;p20"/>
            <p:cNvSpPr txBox="1"/>
            <p:nvPr/>
          </p:nvSpPr>
          <p:spPr>
            <a:xfrm>
              <a:off x="1866914" y="1694956"/>
              <a:ext cx="9161665"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Biết chiều dài của một số cây cầu như sau:</a:t>
              </a:r>
              <a:endParaRPr/>
            </a:p>
          </p:txBody>
        </p:sp>
        <p:sp>
          <p:nvSpPr>
            <p:cNvPr id="3618" name="Google Shape;3618;p20"/>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4</a:t>
              </a:r>
              <a:endParaRPr sz="3600" b="1">
                <a:solidFill>
                  <a:schemeClr val="lt1"/>
                </a:solidFill>
                <a:latin typeface="Arial"/>
                <a:ea typeface="Arial"/>
                <a:cs typeface="Arial"/>
                <a:sym typeface="Arial"/>
              </a:endParaRPr>
            </a:p>
          </p:txBody>
        </p:sp>
      </p:grpSp>
      <p:graphicFrame>
        <p:nvGraphicFramePr>
          <p:cNvPr id="3619" name="Google Shape;3619;p20"/>
          <p:cNvGraphicFramePr/>
          <p:nvPr/>
        </p:nvGraphicFramePr>
        <p:xfrm>
          <a:off x="977308" y="1610411"/>
          <a:ext cx="10243700" cy="2056550"/>
        </p:xfrm>
        <a:graphic>
          <a:graphicData uri="http://schemas.openxmlformats.org/drawingml/2006/table">
            <a:tbl>
              <a:tblPr firstRow="1" bandRow="1">
                <a:noFill/>
                <a:tableStyleId>{1FE48C67-604F-4F1F-8C56-4D35BB55C2A9}</a:tableStyleId>
              </a:tblPr>
              <a:tblGrid>
                <a:gridCol w="1548175">
                  <a:extLst>
                    <a:ext uri="{9D8B030D-6E8A-4147-A177-3AD203B41FA5}">
                      <a16:colId xmlns:a16="http://schemas.microsoft.com/office/drawing/2014/main" val="20000"/>
                    </a:ext>
                  </a:extLst>
                </a:gridCol>
                <a:gridCol w="1615450">
                  <a:extLst>
                    <a:ext uri="{9D8B030D-6E8A-4147-A177-3AD203B41FA5}">
                      <a16:colId xmlns:a16="http://schemas.microsoft.com/office/drawing/2014/main" val="20001"/>
                    </a:ext>
                  </a:extLst>
                </a:gridCol>
                <a:gridCol w="2024750">
                  <a:extLst>
                    <a:ext uri="{9D8B030D-6E8A-4147-A177-3AD203B41FA5}">
                      <a16:colId xmlns:a16="http://schemas.microsoft.com/office/drawing/2014/main" val="20002"/>
                    </a:ext>
                  </a:extLst>
                </a:gridCol>
                <a:gridCol w="2560325">
                  <a:extLst>
                    <a:ext uri="{9D8B030D-6E8A-4147-A177-3AD203B41FA5}">
                      <a16:colId xmlns:a16="http://schemas.microsoft.com/office/drawing/2014/main" val="20003"/>
                    </a:ext>
                  </a:extLst>
                </a:gridCol>
                <a:gridCol w="2495000">
                  <a:extLst>
                    <a:ext uri="{9D8B030D-6E8A-4147-A177-3AD203B41FA5}">
                      <a16:colId xmlns:a16="http://schemas.microsoft.com/office/drawing/2014/main" val="20004"/>
                    </a:ext>
                  </a:extLst>
                </a:gridCol>
              </a:tblGrid>
              <a:tr h="1407100">
                <a:tc>
                  <a:txBody>
                    <a:bodyPr/>
                    <a:lstStyle/>
                    <a:p>
                      <a:pPr marL="0" marR="0" lvl="0" indent="0" algn="ctr" rtl="0">
                        <a:spcBef>
                          <a:spcPts val="0"/>
                        </a:spcBef>
                        <a:spcAft>
                          <a:spcPts val="0"/>
                        </a:spcAft>
                        <a:buNone/>
                      </a:pPr>
                      <a:r>
                        <a:rPr lang="en-US" sz="2400"/>
                        <a:t>Tên cầu</a:t>
                      </a:r>
                      <a:endParaRPr sz="2400"/>
                    </a:p>
                  </a:txBody>
                  <a:tcPr marL="91450" marR="91450" marT="45725" marB="45725" anchor="ctr">
                    <a:solidFill>
                      <a:srgbClr val="B6DDE7"/>
                    </a:solidFill>
                  </a:tcPr>
                </a:tc>
                <a:tc>
                  <a:txBody>
                    <a:bodyPr/>
                    <a:lstStyle/>
                    <a:p>
                      <a:pPr marL="0" marR="0" lvl="0" indent="0" algn="ctr" rtl="0">
                        <a:spcBef>
                          <a:spcPts val="0"/>
                        </a:spcBef>
                        <a:spcAft>
                          <a:spcPts val="0"/>
                        </a:spcAft>
                        <a:buNone/>
                      </a:pPr>
                      <a:r>
                        <a:rPr lang="en-US" sz="2400"/>
                        <a:t>Cầu Rồng (Đà Nẵng)</a:t>
                      </a:r>
                      <a:endParaRPr sz="2400"/>
                    </a:p>
                  </a:txBody>
                  <a:tcPr marL="91450" marR="91450" marT="45725" marB="45725" anchor="ctr"/>
                </a:tc>
                <a:tc>
                  <a:txBody>
                    <a:bodyPr/>
                    <a:lstStyle/>
                    <a:p>
                      <a:pPr marL="0" marR="0" lvl="0" indent="0" algn="ctr" rtl="0">
                        <a:spcBef>
                          <a:spcPts val="0"/>
                        </a:spcBef>
                        <a:spcAft>
                          <a:spcPts val="0"/>
                        </a:spcAft>
                        <a:buNone/>
                      </a:pPr>
                      <a:r>
                        <a:rPr lang="en-US" sz="2400"/>
                        <a:t>Cầu Bãi </a:t>
                      </a:r>
                      <a:endParaRPr/>
                    </a:p>
                    <a:p>
                      <a:pPr marL="0" marR="0" lvl="0" indent="0" algn="ctr" rtl="0">
                        <a:spcBef>
                          <a:spcPts val="0"/>
                        </a:spcBef>
                        <a:spcAft>
                          <a:spcPts val="0"/>
                        </a:spcAft>
                        <a:buNone/>
                      </a:pPr>
                      <a:r>
                        <a:rPr lang="en-US" sz="2400"/>
                        <a:t>Cháy</a:t>
                      </a:r>
                      <a:endParaRPr sz="2400"/>
                    </a:p>
                    <a:p>
                      <a:pPr marL="0" marR="0" lvl="0" indent="0" algn="ctr" rtl="0">
                        <a:spcBef>
                          <a:spcPts val="0"/>
                        </a:spcBef>
                        <a:spcAft>
                          <a:spcPts val="0"/>
                        </a:spcAft>
                        <a:buNone/>
                      </a:pPr>
                      <a:r>
                        <a:rPr lang="en-US" sz="2400"/>
                        <a:t>(Quảng Ninh)</a:t>
                      </a:r>
                      <a:endParaRPr sz="2400"/>
                    </a:p>
                  </a:txBody>
                  <a:tcPr marL="91450" marR="91450" marT="45725" marB="45725" anchor="ctr"/>
                </a:tc>
                <a:tc>
                  <a:txBody>
                    <a:bodyPr/>
                    <a:lstStyle/>
                    <a:p>
                      <a:pPr marL="0" marR="0" lvl="0" indent="0" algn="ctr" rtl="0">
                        <a:spcBef>
                          <a:spcPts val="0"/>
                        </a:spcBef>
                        <a:spcAft>
                          <a:spcPts val="0"/>
                        </a:spcAft>
                        <a:buNone/>
                      </a:pPr>
                      <a:r>
                        <a:rPr lang="en-US" sz="2400"/>
                        <a:t>Cầu Trường Tiền (Thừa Thiên – Huế)</a:t>
                      </a:r>
                      <a:endParaRPr sz="2400"/>
                    </a:p>
                  </a:txBody>
                  <a:tcPr marL="91450" marR="91450" marT="45725" marB="45725" anchor="ctr"/>
                </a:tc>
                <a:tc>
                  <a:txBody>
                    <a:bodyPr/>
                    <a:lstStyle/>
                    <a:p>
                      <a:pPr marL="0" marR="0" lvl="0" indent="0" algn="ctr" rtl="0">
                        <a:spcBef>
                          <a:spcPts val="0"/>
                        </a:spcBef>
                        <a:spcAft>
                          <a:spcPts val="0"/>
                        </a:spcAft>
                        <a:buNone/>
                      </a:pPr>
                      <a:r>
                        <a:rPr lang="en-US" sz="2400"/>
                        <a:t>Cầu Bến Thủy 2 (Nghệ An – </a:t>
                      </a:r>
                      <a:endParaRPr/>
                    </a:p>
                    <a:p>
                      <a:pPr marL="0" marR="0" lvl="0" indent="0" algn="ctr" rtl="0">
                        <a:spcBef>
                          <a:spcPts val="0"/>
                        </a:spcBef>
                        <a:spcAft>
                          <a:spcPts val="0"/>
                        </a:spcAft>
                        <a:buNone/>
                      </a:pPr>
                      <a:r>
                        <a:rPr lang="en-US" sz="2400"/>
                        <a:t>Hà Tĩnh)</a:t>
                      </a:r>
                      <a:endParaRPr sz="2400"/>
                    </a:p>
                  </a:txBody>
                  <a:tcPr marL="91450" marR="91450" marT="45725" marB="45725" anchor="ctr"/>
                </a:tc>
                <a:extLst>
                  <a:ext uri="{0D108BD9-81ED-4DB2-BD59-A6C34878D82A}">
                    <a16:rowId xmlns:a16="http://schemas.microsoft.com/office/drawing/2014/main" val="10000"/>
                  </a:ext>
                </a:extLst>
              </a:tr>
              <a:tr h="649450">
                <a:tc>
                  <a:txBody>
                    <a:bodyPr/>
                    <a:lstStyle/>
                    <a:p>
                      <a:pPr marL="0" marR="0" lvl="0" indent="0" algn="ctr" rtl="0">
                        <a:spcBef>
                          <a:spcPts val="0"/>
                        </a:spcBef>
                        <a:spcAft>
                          <a:spcPts val="0"/>
                        </a:spcAft>
                        <a:buNone/>
                      </a:pPr>
                      <a:r>
                        <a:rPr lang="en-US" sz="2400"/>
                        <a:t>Chiều dài</a:t>
                      </a:r>
                      <a:endParaRPr sz="2400"/>
                    </a:p>
                  </a:txBody>
                  <a:tcPr marL="91450" marR="91450" marT="45725" marB="45725" anchor="ctr">
                    <a:solidFill>
                      <a:srgbClr val="B6DDE7"/>
                    </a:solidFill>
                  </a:tcPr>
                </a:tc>
                <a:tc>
                  <a:txBody>
                    <a:bodyPr/>
                    <a:lstStyle/>
                    <a:p>
                      <a:pPr marL="0" marR="0" lvl="0" indent="0" algn="ctr" rtl="0">
                        <a:spcBef>
                          <a:spcPts val="0"/>
                        </a:spcBef>
                        <a:spcAft>
                          <a:spcPts val="0"/>
                        </a:spcAft>
                        <a:buNone/>
                      </a:pPr>
                      <a:r>
                        <a:rPr lang="en-US" sz="2400"/>
                        <a:t>666 m</a:t>
                      </a:r>
                      <a:endParaRPr sz="2400"/>
                    </a:p>
                  </a:txBody>
                  <a:tcPr marL="91450" marR="91450" marT="45725" marB="45725" anchor="ctr"/>
                </a:tc>
                <a:tc>
                  <a:txBody>
                    <a:bodyPr/>
                    <a:lstStyle/>
                    <a:p>
                      <a:pPr marL="0" marR="0" lvl="0" indent="0" algn="ctr" rtl="0">
                        <a:spcBef>
                          <a:spcPts val="0"/>
                        </a:spcBef>
                        <a:spcAft>
                          <a:spcPts val="0"/>
                        </a:spcAft>
                        <a:buNone/>
                      </a:pPr>
                      <a:r>
                        <a:rPr lang="en-US" sz="2400"/>
                        <a:t>903 m</a:t>
                      </a:r>
                      <a:endParaRPr sz="2400"/>
                    </a:p>
                  </a:txBody>
                  <a:tcPr marL="91450" marR="91450" marT="45725" marB="45725" anchor="ctr"/>
                </a:tc>
                <a:tc>
                  <a:txBody>
                    <a:bodyPr/>
                    <a:lstStyle/>
                    <a:p>
                      <a:pPr marL="0" marR="0" lvl="0" indent="0" algn="ctr" rtl="0">
                        <a:spcBef>
                          <a:spcPts val="0"/>
                        </a:spcBef>
                        <a:spcAft>
                          <a:spcPts val="0"/>
                        </a:spcAft>
                        <a:buNone/>
                      </a:pPr>
                      <a:r>
                        <a:rPr lang="en-US" sz="2400"/>
                        <a:t>403 m</a:t>
                      </a:r>
                      <a:endParaRPr sz="2400"/>
                    </a:p>
                  </a:txBody>
                  <a:tcPr marL="91450" marR="91450" marT="45725" marB="45725" anchor="ctr"/>
                </a:tc>
                <a:tc>
                  <a:txBody>
                    <a:bodyPr/>
                    <a:lstStyle/>
                    <a:p>
                      <a:pPr marL="0" marR="0" lvl="0" indent="0" algn="ctr" rtl="0">
                        <a:spcBef>
                          <a:spcPts val="0"/>
                        </a:spcBef>
                        <a:spcAft>
                          <a:spcPts val="0"/>
                        </a:spcAft>
                        <a:buNone/>
                      </a:pPr>
                      <a:r>
                        <a:rPr lang="en-US" sz="2400"/>
                        <a:t>1 000 m</a:t>
                      </a:r>
                      <a:endParaRPr sz="2400"/>
                    </a:p>
                  </a:txBody>
                  <a:tcPr marL="91450" marR="91450" marT="45725" marB="45725" anchor="ctr"/>
                </a:tc>
                <a:extLst>
                  <a:ext uri="{0D108BD9-81ED-4DB2-BD59-A6C34878D82A}">
                    <a16:rowId xmlns:a16="http://schemas.microsoft.com/office/drawing/2014/main" val="10001"/>
                  </a:ext>
                </a:extLst>
              </a:tr>
            </a:tbl>
          </a:graphicData>
        </a:graphic>
      </p:graphicFrame>
      <p:sp>
        <p:nvSpPr>
          <p:cNvPr id="3620" name="Google Shape;3620;p20"/>
          <p:cNvSpPr txBox="1"/>
          <p:nvPr/>
        </p:nvSpPr>
        <p:spPr>
          <a:xfrm>
            <a:off x="1948490" y="3745359"/>
            <a:ext cx="8109912" cy="2677656"/>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US" sz="2800">
                <a:solidFill>
                  <a:srgbClr val="E36C09"/>
                </a:solidFill>
                <a:latin typeface="Arial"/>
                <a:ea typeface="Arial"/>
                <a:cs typeface="Arial"/>
                <a:sym typeface="Arial"/>
              </a:rPr>
              <a:t>Bài giải</a:t>
            </a:r>
            <a:endParaRPr sz="2800">
              <a:solidFill>
                <a:srgbClr val="E36C09"/>
              </a:solidFill>
              <a:latin typeface="Arial"/>
              <a:ea typeface="Arial"/>
              <a:cs typeface="Arial"/>
              <a:sym typeface="Arial"/>
            </a:endParaRPr>
          </a:p>
          <a:p>
            <a:pPr marL="0" marR="0" lvl="0" indent="0" algn="l" rtl="0">
              <a:lnSpc>
                <a:spcPct val="150000"/>
              </a:lnSpc>
              <a:spcBef>
                <a:spcPts val="0"/>
              </a:spcBef>
              <a:spcAft>
                <a:spcPts val="0"/>
              </a:spcAft>
              <a:buNone/>
            </a:pPr>
            <a:r>
              <a:rPr lang="en-US" sz="2800">
                <a:solidFill>
                  <a:srgbClr val="E36C09"/>
                </a:solidFill>
                <a:latin typeface="Arial"/>
                <a:ea typeface="Arial"/>
                <a:cs typeface="Arial"/>
                <a:sym typeface="Arial"/>
              </a:rPr>
              <a:t>Cầu Bãi Cháy dài hơn cầu Trường Tiền số mét là:</a:t>
            </a:r>
            <a:endParaRPr/>
          </a:p>
          <a:p>
            <a:pPr marL="0" marR="0" lvl="0" indent="0" algn="l" rtl="0">
              <a:lnSpc>
                <a:spcPct val="150000"/>
              </a:lnSpc>
              <a:spcBef>
                <a:spcPts val="0"/>
              </a:spcBef>
              <a:spcAft>
                <a:spcPts val="0"/>
              </a:spcAft>
              <a:buNone/>
            </a:pPr>
            <a:r>
              <a:rPr lang="en-US" sz="2800">
                <a:solidFill>
                  <a:srgbClr val="E36C09"/>
                </a:solidFill>
                <a:latin typeface="Arial"/>
                <a:ea typeface="Arial"/>
                <a:cs typeface="Arial"/>
                <a:sym typeface="Arial"/>
              </a:rPr>
              <a:t>               903 – 403 = 500 (m)</a:t>
            </a:r>
            <a:endParaRPr/>
          </a:p>
          <a:p>
            <a:pPr marL="0" marR="0" lvl="0" indent="0" algn="l" rtl="0">
              <a:lnSpc>
                <a:spcPct val="150000"/>
              </a:lnSpc>
              <a:spcBef>
                <a:spcPts val="0"/>
              </a:spcBef>
              <a:spcAft>
                <a:spcPts val="0"/>
              </a:spcAft>
              <a:buNone/>
            </a:pPr>
            <a:r>
              <a:rPr lang="en-US" sz="2800">
                <a:solidFill>
                  <a:srgbClr val="E36C09"/>
                </a:solidFill>
                <a:latin typeface="Arial"/>
                <a:ea typeface="Arial"/>
                <a:cs typeface="Arial"/>
                <a:sym typeface="Arial"/>
              </a:rPr>
              <a:t>                               Đáp số: 500 m</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16"/>
                                        </p:tgtEl>
                                        <p:attrNameLst>
                                          <p:attrName>style.visibility</p:attrName>
                                        </p:attrNameLst>
                                      </p:cBhvr>
                                      <p:to>
                                        <p:strVal val="visible"/>
                                      </p:to>
                                    </p:set>
                                    <p:animEffect transition="in" filter="fade">
                                      <p:cBhvr>
                                        <p:cTn id="7" dur="500"/>
                                        <p:tgtEl>
                                          <p:spTgt spid="36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619"/>
                                        </p:tgtEl>
                                        <p:attrNameLst>
                                          <p:attrName>style.visibility</p:attrName>
                                        </p:attrNameLst>
                                      </p:cBhvr>
                                      <p:to>
                                        <p:strVal val="visible"/>
                                      </p:to>
                                    </p:set>
                                    <p:animEffect transition="in" filter="fade">
                                      <p:cBhvr>
                                        <p:cTn id="12" dur="500"/>
                                        <p:tgtEl>
                                          <p:spTgt spid="36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624"/>
        <p:cNvGrpSpPr/>
        <p:nvPr/>
      </p:nvGrpSpPr>
      <p:grpSpPr>
        <a:xfrm>
          <a:off x="0" y="0"/>
          <a:ext cx="0" cy="0"/>
          <a:chOff x="0" y="0"/>
          <a:chExt cx="0" cy="0"/>
        </a:xfrm>
      </p:grpSpPr>
      <p:grpSp>
        <p:nvGrpSpPr>
          <p:cNvPr id="3625" name="Google Shape;3625;p21"/>
          <p:cNvGrpSpPr/>
          <p:nvPr/>
        </p:nvGrpSpPr>
        <p:grpSpPr>
          <a:xfrm>
            <a:off x="977307" y="623733"/>
            <a:ext cx="9732252" cy="570588"/>
            <a:chOff x="1296327" y="1647588"/>
            <a:chExt cx="9732252" cy="570588"/>
          </a:xfrm>
        </p:grpSpPr>
        <p:sp>
          <p:nvSpPr>
            <p:cNvPr id="3626" name="Google Shape;3626;p21"/>
            <p:cNvSpPr txBox="1"/>
            <p:nvPr/>
          </p:nvSpPr>
          <p:spPr>
            <a:xfrm>
              <a:off x="1866914" y="1694956"/>
              <a:ext cx="9161665"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Cho 780 được xếp bởi que tính như sau:</a:t>
              </a:r>
              <a:endParaRPr/>
            </a:p>
          </p:txBody>
        </p:sp>
        <p:sp>
          <p:nvSpPr>
            <p:cNvPr id="3627" name="Google Shape;3627;p21"/>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5</a:t>
              </a:r>
              <a:endParaRPr sz="3600" b="1">
                <a:solidFill>
                  <a:schemeClr val="lt1"/>
                </a:solidFill>
                <a:latin typeface="Arial"/>
                <a:ea typeface="Arial"/>
                <a:cs typeface="Arial"/>
                <a:sym typeface="Arial"/>
              </a:endParaRPr>
            </a:p>
          </p:txBody>
        </p:sp>
      </p:grpSp>
      <p:sp>
        <p:nvSpPr>
          <p:cNvPr id="3628" name="Google Shape;3628;p21"/>
          <p:cNvSpPr/>
          <p:nvPr/>
        </p:nvSpPr>
        <p:spPr>
          <a:xfrm>
            <a:off x="4419600" y="1524000"/>
            <a:ext cx="45719" cy="1104900"/>
          </a:xfrm>
          <a:prstGeom prst="rect">
            <a:avLst/>
          </a:prstGeom>
          <a:solidFill>
            <a:schemeClr val="accent6"/>
          </a:solidFill>
          <a:ln w="12700"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629" name="Google Shape;3629;p21"/>
          <p:cNvSpPr/>
          <p:nvPr/>
        </p:nvSpPr>
        <p:spPr>
          <a:xfrm>
            <a:off x="4419600" y="2673350"/>
            <a:ext cx="45719" cy="1104900"/>
          </a:xfrm>
          <a:prstGeom prst="rect">
            <a:avLst/>
          </a:prstGeom>
          <a:solidFill>
            <a:schemeClr val="accent6"/>
          </a:solidFill>
          <a:ln w="12700"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630" name="Google Shape;3630;p21"/>
          <p:cNvSpPr/>
          <p:nvPr/>
        </p:nvSpPr>
        <p:spPr>
          <a:xfrm>
            <a:off x="3207545" y="1523999"/>
            <a:ext cx="1173004" cy="55563"/>
          </a:xfrm>
          <a:prstGeom prst="rect">
            <a:avLst/>
          </a:prstGeom>
          <a:solidFill>
            <a:schemeClr val="accent6"/>
          </a:solidFill>
          <a:ln w="12700"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631" name="Google Shape;3631;p21"/>
          <p:cNvSpPr/>
          <p:nvPr/>
        </p:nvSpPr>
        <p:spPr>
          <a:xfrm>
            <a:off x="4676775" y="1524000"/>
            <a:ext cx="45719" cy="1104900"/>
          </a:xfrm>
          <a:prstGeom prst="rect">
            <a:avLst/>
          </a:prstGeom>
          <a:solidFill>
            <a:schemeClr val="accent6"/>
          </a:solidFill>
          <a:ln w="12700"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632" name="Google Shape;3632;p21"/>
          <p:cNvSpPr/>
          <p:nvPr/>
        </p:nvSpPr>
        <p:spPr>
          <a:xfrm>
            <a:off x="4676775" y="2673350"/>
            <a:ext cx="45719" cy="1104900"/>
          </a:xfrm>
          <a:prstGeom prst="rect">
            <a:avLst/>
          </a:prstGeom>
          <a:solidFill>
            <a:schemeClr val="accent6"/>
          </a:solidFill>
          <a:ln w="12700"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633" name="Google Shape;3633;p21"/>
          <p:cNvSpPr/>
          <p:nvPr/>
        </p:nvSpPr>
        <p:spPr>
          <a:xfrm>
            <a:off x="5972175" y="1524000"/>
            <a:ext cx="45719" cy="1104900"/>
          </a:xfrm>
          <a:prstGeom prst="rect">
            <a:avLst/>
          </a:prstGeom>
          <a:solidFill>
            <a:schemeClr val="accent6"/>
          </a:solidFill>
          <a:ln w="12700"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634" name="Google Shape;3634;p21"/>
          <p:cNvSpPr/>
          <p:nvPr/>
        </p:nvSpPr>
        <p:spPr>
          <a:xfrm>
            <a:off x="5972175" y="2673350"/>
            <a:ext cx="45719" cy="1104900"/>
          </a:xfrm>
          <a:prstGeom prst="rect">
            <a:avLst/>
          </a:prstGeom>
          <a:solidFill>
            <a:schemeClr val="accent6"/>
          </a:solidFill>
          <a:ln w="12700"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635" name="Google Shape;3635;p21"/>
          <p:cNvSpPr/>
          <p:nvPr/>
        </p:nvSpPr>
        <p:spPr>
          <a:xfrm>
            <a:off x="4760120" y="1523999"/>
            <a:ext cx="1173004" cy="55563"/>
          </a:xfrm>
          <a:prstGeom prst="rect">
            <a:avLst/>
          </a:prstGeom>
          <a:solidFill>
            <a:schemeClr val="accent6"/>
          </a:solidFill>
          <a:ln w="12700"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636" name="Google Shape;3636;p21"/>
          <p:cNvSpPr/>
          <p:nvPr/>
        </p:nvSpPr>
        <p:spPr>
          <a:xfrm>
            <a:off x="4760120" y="2617787"/>
            <a:ext cx="1173004" cy="55563"/>
          </a:xfrm>
          <a:prstGeom prst="rect">
            <a:avLst/>
          </a:prstGeom>
          <a:solidFill>
            <a:schemeClr val="accent6"/>
          </a:solidFill>
          <a:ln w="12700"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637" name="Google Shape;3637;p21"/>
          <p:cNvSpPr/>
          <p:nvPr/>
        </p:nvSpPr>
        <p:spPr>
          <a:xfrm>
            <a:off x="4760120" y="3717925"/>
            <a:ext cx="1173004" cy="55563"/>
          </a:xfrm>
          <a:prstGeom prst="rect">
            <a:avLst/>
          </a:prstGeom>
          <a:solidFill>
            <a:schemeClr val="accent6"/>
          </a:solidFill>
          <a:ln w="12700"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638" name="Google Shape;3638;p21"/>
          <p:cNvSpPr/>
          <p:nvPr/>
        </p:nvSpPr>
        <p:spPr>
          <a:xfrm>
            <a:off x="6228559" y="1524000"/>
            <a:ext cx="45719" cy="1104900"/>
          </a:xfrm>
          <a:prstGeom prst="rect">
            <a:avLst/>
          </a:prstGeom>
          <a:solidFill>
            <a:schemeClr val="accent6"/>
          </a:solidFill>
          <a:ln w="12700"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639" name="Google Shape;3639;p21"/>
          <p:cNvSpPr/>
          <p:nvPr/>
        </p:nvSpPr>
        <p:spPr>
          <a:xfrm>
            <a:off x="6228559" y="2673350"/>
            <a:ext cx="45719" cy="1104900"/>
          </a:xfrm>
          <a:prstGeom prst="rect">
            <a:avLst/>
          </a:prstGeom>
          <a:solidFill>
            <a:schemeClr val="accent6"/>
          </a:solidFill>
          <a:ln w="12700"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640" name="Google Shape;3640;p21"/>
          <p:cNvSpPr/>
          <p:nvPr/>
        </p:nvSpPr>
        <p:spPr>
          <a:xfrm>
            <a:off x="7523959" y="1524000"/>
            <a:ext cx="45719" cy="1104900"/>
          </a:xfrm>
          <a:prstGeom prst="rect">
            <a:avLst/>
          </a:prstGeom>
          <a:solidFill>
            <a:schemeClr val="accent6"/>
          </a:solidFill>
          <a:ln w="12700"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641" name="Google Shape;3641;p21"/>
          <p:cNvSpPr/>
          <p:nvPr/>
        </p:nvSpPr>
        <p:spPr>
          <a:xfrm>
            <a:off x="7523959" y="2673350"/>
            <a:ext cx="45719" cy="1104900"/>
          </a:xfrm>
          <a:prstGeom prst="rect">
            <a:avLst/>
          </a:prstGeom>
          <a:solidFill>
            <a:schemeClr val="accent6"/>
          </a:solidFill>
          <a:ln w="12700"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642" name="Google Shape;3642;p21"/>
          <p:cNvSpPr/>
          <p:nvPr/>
        </p:nvSpPr>
        <p:spPr>
          <a:xfrm>
            <a:off x="6311904" y="1523999"/>
            <a:ext cx="1173004" cy="55563"/>
          </a:xfrm>
          <a:prstGeom prst="rect">
            <a:avLst/>
          </a:prstGeom>
          <a:solidFill>
            <a:schemeClr val="accent6"/>
          </a:solidFill>
          <a:ln w="12700"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643" name="Google Shape;3643;p21"/>
          <p:cNvSpPr/>
          <p:nvPr/>
        </p:nvSpPr>
        <p:spPr>
          <a:xfrm>
            <a:off x="6311904" y="3717925"/>
            <a:ext cx="1173004" cy="55563"/>
          </a:xfrm>
          <a:prstGeom prst="rect">
            <a:avLst/>
          </a:prstGeom>
          <a:solidFill>
            <a:schemeClr val="accent6"/>
          </a:solidFill>
          <a:ln w="12700"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644" name="Google Shape;3644;p21"/>
          <p:cNvSpPr txBox="1"/>
          <p:nvPr/>
        </p:nvSpPr>
        <p:spPr>
          <a:xfrm>
            <a:off x="1547893" y="4112801"/>
            <a:ext cx="9161665" cy="1384995"/>
          </a:xfrm>
          <a:prstGeom prst="rect">
            <a:avLst/>
          </a:prstGeom>
          <a:noFill/>
          <a:ln>
            <a:noFill/>
          </a:ln>
        </p:spPr>
        <p:txBody>
          <a:bodyPr spcFirstLastPara="1" wrap="square" lIns="91425" tIns="45700" rIns="91425" bIns="45700" anchor="t" anchorCtr="0">
            <a:spAutoFit/>
          </a:bodyPr>
          <a:lstStyle/>
          <a:p>
            <a:pPr marL="514350" marR="0" lvl="0" indent="-514350" algn="l" rtl="0">
              <a:spcBef>
                <a:spcPts val="0"/>
              </a:spcBef>
              <a:spcAft>
                <a:spcPts val="0"/>
              </a:spcAft>
              <a:buClr>
                <a:schemeClr val="dk1"/>
              </a:buClr>
              <a:buSzPts val="2800"/>
              <a:buFont typeface="Arial"/>
              <a:buAutoNum type="alphaLcParenR"/>
            </a:pPr>
            <a:r>
              <a:rPr lang="en-US" sz="2800">
                <a:solidFill>
                  <a:schemeClr val="dk1"/>
                </a:solidFill>
                <a:latin typeface="Arial"/>
                <a:ea typeface="Arial"/>
                <a:cs typeface="Arial"/>
                <a:sym typeface="Arial"/>
              </a:rPr>
              <a:t>Hãy chuyển chỗ một que tính để được số lớn nhất có thể.</a:t>
            </a:r>
            <a:endParaRPr/>
          </a:p>
          <a:p>
            <a:pPr marL="514350" marR="0" lvl="0" indent="-514350" algn="l" rtl="0">
              <a:spcBef>
                <a:spcPts val="0"/>
              </a:spcBef>
              <a:spcAft>
                <a:spcPts val="0"/>
              </a:spcAft>
              <a:buClr>
                <a:schemeClr val="dk1"/>
              </a:buClr>
              <a:buSzPts val="2800"/>
              <a:buFont typeface="Arial"/>
              <a:buAutoNum type="alphaLcParenR"/>
            </a:pPr>
            <a:r>
              <a:rPr lang="en-US" sz="2800">
                <a:solidFill>
                  <a:schemeClr val="dk1"/>
                </a:solidFill>
                <a:latin typeface="Arial"/>
                <a:ea typeface="Arial"/>
                <a:cs typeface="Arial"/>
                <a:sym typeface="Arial"/>
              </a:rPr>
              <a:t>Tìm hiệu của số thu được ở câu a với số ban đầu.</a:t>
            </a:r>
            <a:endParaRPr/>
          </a:p>
        </p:txBody>
      </p:sp>
      <p:sp>
        <p:nvSpPr>
          <p:cNvPr id="3645" name="Google Shape;3645;p21"/>
          <p:cNvSpPr/>
          <p:nvPr/>
        </p:nvSpPr>
        <p:spPr>
          <a:xfrm>
            <a:off x="8827227" y="2411166"/>
            <a:ext cx="825148" cy="468804"/>
          </a:xfrm>
          <a:prstGeom prst="roundRect">
            <a:avLst>
              <a:gd name="adj" fmla="val 16667"/>
            </a:avLst>
          </a:prstGeom>
          <a:solidFill>
            <a:schemeClr val="lt1"/>
          </a:solidFill>
          <a:ln w="28575"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dk1"/>
                </a:solidFill>
                <a:latin typeface="Arial"/>
                <a:ea typeface="Arial"/>
                <a:cs typeface="Arial"/>
                <a:sym typeface="Arial"/>
              </a:rPr>
              <a:t>798</a:t>
            </a:r>
            <a:endParaRPr sz="2800">
              <a:solidFill>
                <a:schemeClr val="dk1"/>
              </a:solidFill>
              <a:latin typeface="Arial"/>
              <a:ea typeface="Arial"/>
              <a:cs typeface="Arial"/>
              <a:sym typeface="Arial"/>
            </a:endParaRPr>
          </a:p>
        </p:txBody>
      </p:sp>
      <p:grpSp>
        <p:nvGrpSpPr>
          <p:cNvPr id="3646" name="Google Shape;3646;p21"/>
          <p:cNvGrpSpPr/>
          <p:nvPr/>
        </p:nvGrpSpPr>
        <p:grpSpPr>
          <a:xfrm>
            <a:off x="4942565" y="5547380"/>
            <a:ext cx="2738677" cy="741606"/>
            <a:chOff x="6940630" y="4098709"/>
            <a:chExt cx="2928397" cy="827779"/>
          </a:xfrm>
        </p:grpSpPr>
        <p:sp>
          <p:nvSpPr>
            <p:cNvPr id="3647" name="Google Shape;3647;p21"/>
            <p:cNvSpPr txBox="1"/>
            <p:nvPr/>
          </p:nvSpPr>
          <p:spPr>
            <a:xfrm>
              <a:off x="7021028" y="4098709"/>
              <a:ext cx="2788739" cy="73539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b="1">
                  <a:solidFill>
                    <a:srgbClr val="31859B"/>
                  </a:solidFill>
                  <a:latin typeface="Arial"/>
                  <a:ea typeface="Arial"/>
                  <a:cs typeface="Arial"/>
                  <a:sym typeface="Arial"/>
                </a:rPr>
                <a:t>798 – 780 = 18</a:t>
              </a:r>
              <a:endParaRPr sz="2800" b="1">
                <a:solidFill>
                  <a:srgbClr val="31859B"/>
                </a:solidFill>
                <a:latin typeface="Arial"/>
                <a:ea typeface="Arial"/>
                <a:cs typeface="Arial"/>
                <a:sym typeface="Arial"/>
              </a:endParaRPr>
            </a:p>
          </p:txBody>
        </p:sp>
        <p:sp>
          <p:nvSpPr>
            <p:cNvPr id="3648" name="Google Shape;3648;p21"/>
            <p:cNvSpPr/>
            <p:nvPr/>
          </p:nvSpPr>
          <p:spPr>
            <a:xfrm>
              <a:off x="6940630" y="4140177"/>
              <a:ext cx="2928397" cy="786311"/>
            </a:xfrm>
            <a:prstGeom prst="roundRect">
              <a:avLst>
                <a:gd name="adj" fmla="val 16667"/>
              </a:avLst>
            </a:prstGeom>
            <a:noFill/>
            <a:ln w="76200" cap="flat" cmpd="dbl">
              <a:solidFill>
                <a:srgbClr val="E36C0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
        <p:nvSpPr>
          <p:cNvPr id="3649" name="Google Shape;3649;p21"/>
          <p:cNvSpPr/>
          <p:nvPr/>
        </p:nvSpPr>
        <p:spPr>
          <a:xfrm>
            <a:off x="7089618" y="5715900"/>
            <a:ext cx="457200" cy="490315"/>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25"/>
                                        </p:tgtEl>
                                        <p:attrNameLst>
                                          <p:attrName>style.visibility</p:attrName>
                                        </p:attrNameLst>
                                      </p:cBhvr>
                                      <p:to>
                                        <p:strVal val="visible"/>
                                      </p:to>
                                    </p:set>
                                    <p:animEffect transition="in" filter="fade">
                                      <p:cBhvr>
                                        <p:cTn id="7" dur="500"/>
                                        <p:tgtEl>
                                          <p:spTgt spid="36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628"/>
                                        </p:tgtEl>
                                        <p:attrNameLst>
                                          <p:attrName>style.visibility</p:attrName>
                                        </p:attrNameLst>
                                      </p:cBhvr>
                                      <p:to>
                                        <p:strVal val="visible"/>
                                      </p:to>
                                    </p:set>
                                    <p:animEffect transition="in" filter="fade">
                                      <p:cBhvr>
                                        <p:cTn id="12" dur="500"/>
                                        <p:tgtEl>
                                          <p:spTgt spid="3628"/>
                                        </p:tgtEl>
                                      </p:cBhvr>
                                    </p:animEffect>
                                  </p:childTnLst>
                                </p:cTn>
                              </p:par>
                              <p:par>
                                <p:cTn id="13" presetID="10" presetClass="entr" presetSubtype="0" fill="hold" nodeType="withEffect">
                                  <p:stCondLst>
                                    <p:cond delay="0"/>
                                  </p:stCondLst>
                                  <p:childTnLst>
                                    <p:set>
                                      <p:cBhvr>
                                        <p:cTn id="14" dur="1" fill="hold">
                                          <p:stCondLst>
                                            <p:cond delay="0"/>
                                          </p:stCondLst>
                                        </p:cTn>
                                        <p:tgtEl>
                                          <p:spTgt spid="3629"/>
                                        </p:tgtEl>
                                        <p:attrNameLst>
                                          <p:attrName>style.visibility</p:attrName>
                                        </p:attrNameLst>
                                      </p:cBhvr>
                                      <p:to>
                                        <p:strVal val="visible"/>
                                      </p:to>
                                    </p:set>
                                    <p:animEffect transition="in" filter="fade">
                                      <p:cBhvr>
                                        <p:cTn id="15" dur="500"/>
                                        <p:tgtEl>
                                          <p:spTgt spid="3629"/>
                                        </p:tgtEl>
                                      </p:cBhvr>
                                    </p:animEffect>
                                  </p:childTnLst>
                                </p:cTn>
                              </p:par>
                              <p:par>
                                <p:cTn id="16" presetID="10" presetClass="entr" presetSubtype="0" fill="hold" nodeType="withEffect">
                                  <p:stCondLst>
                                    <p:cond delay="0"/>
                                  </p:stCondLst>
                                  <p:childTnLst>
                                    <p:set>
                                      <p:cBhvr>
                                        <p:cTn id="17" dur="1" fill="hold">
                                          <p:stCondLst>
                                            <p:cond delay="0"/>
                                          </p:stCondLst>
                                        </p:cTn>
                                        <p:tgtEl>
                                          <p:spTgt spid="3630"/>
                                        </p:tgtEl>
                                        <p:attrNameLst>
                                          <p:attrName>style.visibility</p:attrName>
                                        </p:attrNameLst>
                                      </p:cBhvr>
                                      <p:to>
                                        <p:strVal val="visible"/>
                                      </p:to>
                                    </p:set>
                                    <p:animEffect transition="in" filter="fade">
                                      <p:cBhvr>
                                        <p:cTn id="18" dur="500"/>
                                        <p:tgtEl>
                                          <p:spTgt spid="3630"/>
                                        </p:tgtEl>
                                      </p:cBhvr>
                                    </p:animEffect>
                                  </p:childTnLst>
                                </p:cTn>
                              </p:par>
                              <p:par>
                                <p:cTn id="19" presetID="10" presetClass="entr" presetSubtype="0" fill="hold" nodeType="withEffect">
                                  <p:stCondLst>
                                    <p:cond delay="0"/>
                                  </p:stCondLst>
                                  <p:childTnLst>
                                    <p:set>
                                      <p:cBhvr>
                                        <p:cTn id="20" dur="1" fill="hold">
                                          <p:stCondLst>
                                            <p:cond delay="0"/>
                                          </p:stCondLst>
                                        </p:cTn>
                                        <p:tgtEl>
                                          <p:spTgt spid="3631"/>
                                        </p:tgtEl>
                                        <p:attrNameLst>
                                          <p:attrName>style.visibility</p:attrName>
                                        </p:attrNameLst>
                                      </p:cBhvr>
                                      <p:to>
                                        <p:strVal val="visible"/>
                                      </p:to>
                                    </p:set>
                                    <p:animEffect transition="in" filter="fade">
                                      <p:cBhvr>
                                        <p:cTn id="21" dur="500"/>
                                        <p:tgtEl>
                                          <p:spTgt spid="3631"/>
                                        </p:tgtEl>
                                      </p:cBhvr>
                                    </p:animEffect>
                                  </p:childTnLst>
                                </p:cTn>
                              </p:par>
                              <p:par>
                                <p:cTn id="22" presetID="10" presetClass="entr" presetSubtype="0" fill="hold" nodeType="withEffect">
                                  <p:stCondLst>
                                    <p:cond delay="0"/>
                                  </p:stCondLst>
                                  <p:childTnLst>
                                    <p:set>
                                      <p:cBhvr>
                                        <p:cTn id="23" dur="1" fill="hold">
                                          <p:stCondLst>
                                            <p:cond delay="0"/>
                                          </p:stCondLst>
                                        </p:cTn>
                                        <p:tgtEl>
                                          <p:spTgt spid="3632"/>
                                        </p:tgtEl>
                                        <p:attrNameLst>
                                          <p:attrName>style.visibility</p:attrName>
                                        </p:attrNameLst>
                                      </p:cBhvr>
                                      <p:to>
                                        <p:strVal val="visible"/>
                                      </p:to>
                                    </p:set>
                                    <p:animEffect transition="in" filter="fade">
                                      <p:cBhvr>
                                        <p:cTn id="24" dur="500"/>
                                        <p:tgtEl>
                                          <p:spTgt spid="3632"/>
                                        </p:tgtEl>
                                      </p:cBhvr>
                                    </p:animEffect>
                                  </p:childTnLst>
                                </p:cTn>
                              </p:par>
                              <p:par>
                                <p:cTn id="25" presetID="10" presetClass="entr" presetSubtype="0" fill="hold" nodeType="withEffect">
                                  <p:stCondLst>
                                    <p:cond delay="0"/>
                                  </p:stCondLst>
                                  <p:childTnLst>
                                    <p:set>
                                      <p:cBhvr>
                                        <p:cTn id="26" dur="1" fill="hold">
                                          <p:stCondLst>
                                            <p:cond delay="0"/>
                                          </p:stCondLst>
                                        </p:cTn>
                                        <p:tgtEl>
                                          <p:spTgt spid="3633"/>
                                        </p:tgtEl>
                                        <p:attrNameLst>
                                          <p:attrName>style.visibility</p:attrName>
                                        </p:attrNameLst>
                                      </p:cBhvr>
                                      <p:to>
                                        <p:strVal val="visible"/>
                                      </p:to>
                                    </p:set>
                                    <p:animEffect transition="in" filter="fade">
                                      <p:cBhvr>
                                        <p:cTn id="27" dur="500"/>
                                        <p:tgtEl>
                                          <p:spTgt spid="3633"/>
                                        </p:tgtEl>
                                      </p:cBhvr>
                                    </p:animEffect>
                                  </p:childTnLst>
                                </p:cTn>
                              </p:par>
                              <p:par>
                                <p:cTn id="28" presetID="10" presetClass="entr" presetSubtype="0" fill="hold" nodeType="withEffect">
                                  <p:stCondLst>
                                    <p:cond delay="0"/>
                                  </p:stCondLst>
                                  <p:childTnLst>
                                    <p:set>
                                      <p:cBhvr>
                                        <p:cTn id="29" dur="1" fill="hold">
                                          <p:stCondLst>
                                            <p:cond delay="0"/>
                                          </p:stCondLst>
                                        </p:cTn>
                                        <p:tgtEl>
                                          <p:spTgt spid="3634"/>
                                        </p:tgtEl>
                                        <p:attrNameLst>
                                          <p:attrName>style.visibility</p:attrName>
                                        </p:attrNameLst>
                                      </p:cBhvr>
                                      <p:to>
                                        <p:strVal val="visible"/>
                                      </p:to>
                                    </p:set>
                                    <p:animEffect transition="in" filter="fade">
                                      <p:cBhvr>
                                        <p:cTn id="30" dur="500"/>
                                        <p:tgtEl>
                                          <p:spTgt spid="3634"/>
                                        </p:tgtEl>
                                      </p:cBhvr>
                                    </p:animEffect>
                                  </p:childTnLst>
                                </p:cTn>
                              </p:par>
                              <p:par>
                                <p:cTn id="31" presetID="10" presetClass="entr" presetSubtype="0" fill="hold" nodeType="withEffect">
                                  <p:stCondLst>
                                    <p:cond delay="0"/>
                                  </p:stCondLst>
                                  <p:childTnLst>
                                    <p:set>
                                      <p:cBhvr>
                                        <p:cTn id="32" dur="1" fill="hold">
                                          <p:stCondLst>
                                            <p:cond delay="0"/>
                                          </p:stCondLst>
                                        </p:cTn>
                                        <p:tgtEl>
                                          <p:spTgt spid="3635"/>
                                        </p:tgtEl>
                                        <p:attrNameLst>
                                          <p:attrName>style.visibility</p:attrName>
                                        </p:attrNameLst>
                                      </p:cBhvr>
                                      <p:to>
                                        <p:strVal val="visible"/>
                                      </p:to>
                                    </p:set>
                                    <p:animEffect transition="in" filter="fade">
                                      <p:cBhvr>
                                        <p:cTn id="33" dur="500"/>
                                        <p:tgtEl>
                                          <p:spTgt spid="3635"/>
                                        </p:tgtEl>
                                      </p:cBhvr>
                                    </p:animEffect>
                                  </p:childTnLst>
                                </p:cTn>
                              </p:par>
                              <p:par>
                                <p:cTn id="34" presetID="10" presetClass="entr" presetSubtype="0" fill="hold" nodeType="withEffect">
                                  <p:stCondLst>
                                    <p:cond delay="0"/>
                                  </p:stCondLst>
                                  <p:childTnLst>
                                    <p:set>
                                      <p:cBhvr>
                                        <p:cTn id="35" dur="1" fill="hold">
                                          <p:stCondLst>
                                            <p:cond delay="0"/>
                                          </p:stCondLst>
                                        </p:cTn>
                                        <p:tgtEl>
                                          <p:spTgt spid="3636"/>
                                        </p:tgtEl>
                                        <p:attrNameLst>
                                          <p:attrName>style.visibility</p:attrName>
                                        </p:attrNameLst>
                                      </p:cBhvr>
                                      <p:to>
                                        <p:strVal val="visible"/>
                                      </p:to>
                                    </p:set>
                                    <p:animEffect transition="in" filter="fade">
                                      <p:cBhvr>
                                        <p:cTn id="36" dur="500"/>
                                        <p:tgtEl>
                                          <p:spTgt spid="3636"/>
                                        </p:tgtEl>
                                      </p:cBhvr>
                                    </p:animEffect>
                                  </p:childTnLst>
                                </p:cTn>
                              </p:par>
                              <p:par>
                                <p:cTn id="37" presetID="10" presetClass="entr" presetSubtype="0" fill="hold" nodeType="withEffect">
                                  <p:stCondLst>
                                    <p:cond delay="0"/>
                                  </p:stCondLst>
                                  <p:childTnLst>
                                    <p:set>
                                      <p:cBhvr>
                                        <p:cTn id="38" dur="1" fill="hold">
                                          <p:stCondLst>
                                            <p:cond delay="0"/>
                                          </p:stCondLst>
                                        </p:cTn>
                                        <p:tgtEl>
                                          <p:spTgt spid="3637"/>
                                        </p:tgtEl>
                                        <p:attrNameLst>
                                          <p:attrName>style.visibility</p:attrName>
                                        </p:attrNameLst>
                                      </p:cBhvr>
                                      <p:to>
                                        <p:strVal val="visible"/>
                                      </p:to>
                                    </p:set>
                                    <p:animEffect transition="in" filter="fade">
                                      <p:cBhvr>
                                        <p:cTn id="39" dur="500"/>
                                        <p:tgtEl>
                                          <p:spTgt spid="3637"/>
                                        </p:tgtEl>
                                      </p:cBhvr>
                                    </p:animEffect>
                                  </p:childTnLst>
                                </p:cTn>
                              </p:par>
                              <p:par>
                                <p:cTn id="40" presetID="10" presetClass="entr" presetSubtype="0" fill="hold" nodeType="withEffect">
                                  <p:stCondLst>
                                    <p:cond delay="0"/>
                                  </p:stCondLst>
                                  <p:childTnLst>
                                    <p:set>
                                      <p:cBhvr>
                                        <p:cTn id="41" dur="1" fill="hold">
                                          <p:stCondLst>
                                            <p:cond delay="0"/>
                                          </p:stCondLst>
                                        </p:cTn>
                                        <p:tgtEl>
                                          <p:spTgt spid="3638"/>
                                        </p:tgtEl>
                                        <p:attrNameLst>
                                          <p:attrName>style.visibility</p:attrName>
                                        </p:attrNameLst>
                                      </p:cBhvr>
                                      <p:to>
                                        <p:strVal val="visible"/>
                                      </p:to>
                                    </p:set>
                                    <p:animEffect transition="in" filter="fade">
                                      <p:cBhvr>
                                        <p:cTn id="42" dur="500"/>
                                        <p:tgtEl>
                                          <p:spTgt spid="3638"/>
                                        </p:tgtEl>
                                      </p:cBhvr>
                                    </p:animEffect>
                                  </p:childTnLst>
                                </p:cTn>
                              </p:par>
                              <p:par>
                                <p:cTn id="43" presetID="10" presetClass="entr" presetSubtype="0" fill="hold" nodeType="withEffect">
                                  <p:stCondLst>
                                    <p:cond delay="0"/>
                                  </p:stCondLst>
                                  <p:childTnLst>
                                    <p:set>
                                      <p:cBhvr>
                                        <p:cTn id="44" dur="1" fill="hold">
                                          <p:stCondLst>
                                            <p:cond delay="0"/>
                                          </p:stCondLst>
                                        </p:cTn>
                                        <p:tgtEl>
                                          <p:spTgt spid="3639"/>
                                        </p:tgtEl>
                                        <p:attrNameLst>
                                          <p:attrName>style.visibility</p:attrName>
                                        </p:attrNameLst>
                                      </p:cBhvr>
                                      <p:to>
                                        <p:strVal val="visible"/>
                                      </p:to>
                                    </p:set>
                                    <p:animEffect transition="in" filter="fade">
                                      <p:cBhvr>
                                        <p:cTn id="45" dur="500"/>
                                        <p:tgtEl>
                                          <p:spTgt spid="3639"/>
                                        </p:tgtEl>
                                      </p:cBhvr>
                                    </p:animEffect>
                                  </p:childTnLst>
                                </p:cTn>
                              </p:par>
                              <p:par>
                                <p:cTn id="46" presetID="10" presetClass="entr" presetSubtype="0" fill="hold" nodeType="withEffect">
                                  <p:stCondLst>
                                    <p:cond delay="0"/>
                                  </p:stCondLst>
                                  <p:childTnLst>
                                    <p:set>
                                      <p:cBhvr>
                                        <p:cTn id="47" dur="1" fill="hold">
                                          <p:stCondLst>
                                            <p:cond delay="0"/>
                                          </p:stCondLst>
                                        </p:cTn>
                                        <p:tgtEl>
                                          <p:spTgt spid="3640"/>
                                        </p:tgtEl>
                                        <p:attrNameLst>
                                          <p:attrName>style.visibility</p:attrName>
                                        </p:attrNameLst>
                                      </p:cBhvr>
                                      <p:to>
                                        <p:strVal val="visible"/>
                                      </p:to>
                                    </p:set>
                                    <p:animEffect transition="in" filter="fade">
                                      <p:cBhvr>
                                        <p:cTn id="48" dur="500"/>
                                        <p:tgtEl>
                                          <p:spTgt spid="3640"/>
                                        </p:tgtEl>
                                      </p:cBhvr>
                                    </p:animEffect>
                                  </p:childTnLst>
                                </p:cTn>
                              </p:par>
                              <p:par>
                                <p:cTn id="49" presetID="10" presetClass="entr" presetSubtype="0" fill="hold" nodeType="withEffect">
                                  <p:stCondLst>
                                    <p:cond delay="0"/>
                                  </p:stCondLst>
                                  <p:childTnLst>
                                    <p:set>
                                      <p:cBhvr>
                                        <p:cTn id="50" dur="1" fill="hold">
                                          <p:stCondLst>
                                            <p:cond delay="0"/>
                                          </p:stCondLst>
                                        </p:cTn>
                                        <p:tgtEl>
                                          <p:spTgt spid="3641"/>
                                        </p:tgtEl>
                                        <p:attrNameLst>
                                          <p:attrName>style.visibility</p:attrName>
                                        </p:attrNameLst>
                                      </p:cBhvr>
                                      <p:to>
                                        <p:strVal val="visible"/>
                                      </p:to>
                                    </p:set>
                                    <p:animEffect transition="in" filter="fade">
                                      <p:cBhvr>
                                        <p:cTn id="51" dur="500"/>
                                        <p:tgtEl>
                                          <p:spTgt spid="3641"/>
                                        </p:tgtEl>
                                      </p:cBhvr>
                                    </p:animEffect>
                                  </p:childTnLst>
                                </p:cTn>
                              </p:par>
                              <p:par>
                                <p:cTn id="52" presetID="10" presetClass="entr" presetSubtype="0" fill="hold" nodeType="withEffect">
                                  <p:stCondLst>
                                    <p:cond delay="0"/>
                                  </p:stCondLst>
                                  <p:childTnLst>
                                    <p:set>
                                      <p:cBhvr>
                                        <p:cTn id="53" dur="1" fill="hold">
                                          <p:stCondLst>
                                            <p:cond delay="0"/>
                                          </p:stCondLst>
                                        </p:cTn>
                                        <p:tgtEl>
                                          <p:spTgt spid="3642"/>
                                        </p:tgtEl>
                                        <p:attrNameLst>
                                          <p:attrName>style.visibility</p:attrName>
                                        </p:attrNameLst>
                                      </p:cBhvr>
                                      <p:to>
                                        <p:strVal val="visible"/>
                                      </p:to>
                                    </p:set>
                                    <p:animEffect transition="in" filter="fade">
                                      <p:cBhvr>
                                        <p:cTn id="54" dur="500"/>
                                        <p:tgtEl>
                                          <p:spTgt spid="3642"/>
                                        </p:tgtEl>
                                      </p:cBhvr>
                                    </p:animEffect>
                                  </p:childTnLst>
                                </p:cTn>
                              </p:par>
                              <p:par>
                                <p:cTn id="55" presetID="10" presetClass="entr" presetSubtype="0" fill="hold" nodeType="withEffect">
                                  <p:stCondLst>
                                    <p:cond delay="0"/>
                                  </p:stCondLst>
                                  <p:childTnLst>
                                    <p:set>
                                      <p:cBhvr>
                                        <p:cTn id="56" dur="1" fill="hold">
                                          <p:stCondLst>
                                            <p:cond delay="0"/>
                                          </p:stCondLst>
                                        </p:cTn>
                                        <p:tgtEl>
                                          <p:spTgt spid="3643"/>
                                        </p:tgtEl>
                                        <p:attrNameLst>
                                          <p:attrName>style.visibility</p:attrName>
                                        </p:attrNameLst>
                                      </p:cBhvr>
                                      <p:to>
                                        <p:strVal val="visible"/>
                                      </p:to>
                                    </p:set>
                                    <p:animEffect transition="in" filter="fade">
                                      <p:cBhvr>
                                        <p:cTn id="57" dur="500"/>
                                        <p:tgtEl>
                                          <p:spTgt spid="3643"/>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3644">
                                            <p:txEl>
                                              <p:pRg st="0" end="0"/>
                                            </p:txEl>
                                          </p:spTgt>
                                        </p:tgtEl>
                                        <p:attrNameLst>
                                          <p:attrName>style.visibility</p:attrName>
                                        </p:attrNameLst>
                                      </p:cBhvr>
                                      <p:to>
                                        <p:strVal val="visible"/>
                                      </p:to>
                                    </p:set>
                                    <p:animEffect transition="in" filter="fade">
                                      <p:cBhvr>
                                        <p:cTn id="62" dur="500"/>
                                        <p:tgtEl>
                                          <p:spTgt spid="3644">
                                            <p:txEl>
                                              <p:pRg st="0" end="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3644">
                                            <p:txEl>
                                              <p:pRg st="1" end="1"/>
                                            </p:txEl>
                                          </p:spTgt>
                                        </p:tgtEl>
                                        <p:attrNameLst>
                                          <p:attrName>style.visibility</p:attrName>
                                        </p:attrNameLst>
                                      </p:cBhvr>
                                      <p:to>
                                        <p:strVal val="visible"/>
                                      </p:to>
                                    </p:set>
                                    <p:animEffect transition="in" filter="fade">
                                      <p:cBhvr>
                                        <p:cTn id="67" dur="500"/>
                                        <p:tgtEl>
                                          <p:spTgt spid="3644">
                                            <p:txEl>
                                              <p:pRg st="1" end="1"/>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8" presetClass="emph" presetSubtype="0" fill="hold" nodeType="clickEffect">
                                  <p:stCondLst>
                                    <p:cond delay="0"/>
                                  </p:stCondLst>
                                  <p:childTnLst>
                                    <p:animRot by="-21600000">
                                      <p:cBhvr>
                                        <p:cTn id="71" dur="1000" fill="hold"/>
                                        <p:tgtEl>
                                          <p:spTgt spid="3632"/>
                                        </p:tgtEl>
                                        <p:attrNameLst>
                                          <p:attrName>r</p:attrName>
                                        </p:attrNameLst>
                                      </p:cBhvr>
                                    </p:animRo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nodeType="clickEffect">
                                  <p:stCondLst>
                                    <p:cond delay="0"/>
                                  </p:stCondLst>
                                  <p:childTnLst>
                                    <p:set>
                                      <p:cBhvr>
                                        <p:cTn id="75" dur="1" fill="hold">
                                          <p:stCondLst>
                                            <p:cond delay="0"/>
                                          </p:stCondLst>
                                        </p:cTn>
                                        <p:tgtEl>
                                          <p:spTgt spid="3645"/>
                                        </p:tgtEl>
                                        <p:attrNameLst>
                                          <p:attrName>style.visibility</p:attrName>
                                        </p:attrNameLst>
                                      </p:cBhvr>
                                      <p:to>
                                        <p:strVal val="visible"/>
                                      </p:to>
                                    </p:set>
                                    <p:animEffect transition="in" filter="fade">
                                      <p:cBhvr>
                                        <p:cTn id="76" dur="500"/>
                                        <p:tgtEl>
                                          <p:spTgt spid="3645"/>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nodeType="clickEffect">
                                  <p:stCondLst>
                                    <p:cond delay="0"/>
                                  </p:stCondLst>
                                  <p:childTnLst>
                                    <p:set>
                                      <p:cBhvr>
                                        <p:cTn id="80" dur="1" fill="hold">
                                          <p:stCondLst>
                                            <p:cond delay="0"/>
                                          </p:stCondLst>
                                        </p:cTn>
                                        <p:tgtEl>
                                          <p:spTgt spid="3646"/>
                                        </p:tgtEl>
                                        <p:attrNameLst>
                                          <p:attrName>style.visibility</p:attrName>
                                        </p:attrNameLst>
                                      </p:cBhvr>
                                      <p:to>
                                        <p:strVal val="visible"/>
                                      </p:to>
                                    </p:set>
                                    <p:animEffect transition="in" filter="fade">
                                      <p:cBhvr>
                                        <p:cTn id="81" dur="500"/>
                                        <p:tgtEl>
                                          <p:spTgt spid="3646"/>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xit" presetSubtype="0" fill="hold" nodeType="clickEffect">
                                  <p:stCondLst>
                                    <p:cond delay="0"/>
                                  </p:stCondLst>
                                  <p:childTnLst>
                                    <p:animEffect transition="out" filter="fade">
                                      <p:cBhvr>
                                        <p:cTn id="85" dur="500"/>
                                        <p:tgtEl>
                                          <p:spTgt spid="3649"/>
                                        </p:tgtEl>
                                      </p:cBhvr>
                                    </p:animEffect>
                                    <p:set>
                                      <p:cBhvr>
                                        <p:cTn id="86" dur="1" fill="hold">
                                          <p:stCondLst>
                                            <p:cond delay="500"/>
                                          </p:stCondLst>
                                        </p:cTn>
                                        <p:tgtEl>
                                          <p:spTgt spid="364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611"/>
        <p:cNvGrpSpPr/>
        <p:nvPr/>
      </p:nvGrpSpPr>
      <p:grpSpPr>
        <a:xfrm>
          <a:off x="0" y="0"/>
          <a:ext cx="0" cy="0"/>
          <a:chOff x="0" y="0"/>
          <a:chExt cx="0" cy="0"/>
        </a:xfrm>
      </p:grpSpPr>
      <p:sp>
        <p:nvSpPr>
          <p:cNvPr id="2612" name="Google Shape;2612;p3"/>
          <p:cNvSpPr txBox="1"/>
          <p:nvPr/>
        </p:nvSpPr>
        <p:spPr>
          <a:xfrm>
            <a:off x="4572002" y="5041629"/>
            <a:ext cx="2886891"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i="0" u="none" strike="noStrike" cap="none">
                <a:solidFill>
                  <a:srgbClr val="E36C09"/>
                </a:solidFill>
                <a:latin typeface="Arial"/>
                <a:ea typeface="Arial"/>
                <a:cs typeface="Arial"/>
                <a:sym typeface="Arial"/>
              </a:rPr>
              <a:t>586 – 254 = ?</a:t>
            </a:r>
            <a:endParaRPr sz="3200" b="1">
              <a:solidFill>
                <a:srgbClr val="E36C09"/>
              </a:solidFill>
              <a:latin typeface="Arial"/>
              <a:ea typeface="Arial"/>
              <a:cs typeface="Arial"/>
              <a:sym typeface="Arial"/>
            </a:endParaRPr>
          </a:p>
        </p:txBody>
      </p:sp>
      <p:pic>
        <p:nvPicPr>
          <p:cNvPr id="2613" name="Google Shape;2613;p3" descr="Screen Clipping"/>
          <p:cNvPicPr preferRelativeResize="0"/>
          <p:nvPr/>
        </p:nvPicPr>
        <p:blipFill rotWithShape="1">
          <a:blip r:embed="rId3">
            <a:alphaModFix/>
          </a:blip>
          <a:srcRect l="4133" t="6508"/>
          <a:stretch/>
        </p:blipFill>
        <p:spPr>
          <a:xfrm>
            <a:off x="1087066" y="1461852"/>
            <a:ext cx="9856761" cy="3017519"/>
          </a:xfrm>
          <a:prstGeom prst="rect">
            <a:avLst/>
          </a:prstGeom>
          <a:noFill/>
          <a:ln>
            <a:noFill/>
          </a:ln>
        </p:spPr>
      </p:pic>
      <p:sp>
        <p:nvSpPr>
          <p:cNvPr id="2614" name="Google Shape;2614;p3"/>
          <p:cNvSpPr/>
          <p:nvPr/>
        </p:nvSpPr>
        <p:spPr>
          <a:xfrm>
            <a:off x="875211" y="1305098"/>
            <a:ext cx="2821578" cy="483326"/>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13"/>
                                        </p:tgtEl>
                                        <p:attrNameLst>
                                          <p:attrName>style.visibility</p:attrName>
                                        </p:attrNameLst>
                                      </p:cBhvr>
                                      <p:to>
                                        <p:strVal val="visible"/>
                                      </p:to>
                                    </p:set>
                                    <p:animEffect transition="in" filter="fade">
                                      <p:cBhvr>
                                        <p:cTn id="7" dur="500"/>
                                        <p:tgtEl>
                                          <p:spTgt spid="26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612"/>
                                        </p:tgtEl>
                                        <p:attrNameLst>
                                          <p:attrName>style.visibility</p:attrName>
                                        </p:attrNameLst>
                                      </p:cBhvr>
                                      <p:to>
                                        <p:strVal val="visible"/>
                                      </p:to>
                                    </p:set>
                                    <p:animEffect transition="in" filter="fade">
                                      <p:cBhvr>
                                        <p:cTn id="12" dur="1000"/>
                                        <p:tgtEl>
                                          <p:spTgt spid="26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618"/>
        <p:cNvGrpSpPr/>
        <p:nvPr/>
      </p:nvGrpSpPr>
      <p:grpSpPr>
        <a:xfrm>
          <a:off x="0" y="0"/>
          <a:ext cx="0" cy="0"/>
          <a:chOff x="0" y="0"/>
          <a:chExt cx="0" cy="0"/>
        </a:xfrm>
      </p:grpSpPr>
      <p:graphicFrame>
        <p:nvGraphicFramePr>
          <p:cNvPr id="2619" name="Google Shape;2619;p4"/>
          <p:cNvGraphicFramePr/>
          <p:nvPr/>
        </p:nvGraphicFramePr>
        <p:xfrm>
          <a:off x="945242" y="457199"/>
          <a:ext cx="4790550" cy="5957450"/>
        </p:xfrm>
        <a:graphic>
          <a:graphicData uri="http://schemas.openxmlformats.org/drawingml/2006/table">
            <a:tbl>
              <a:tblPr firstRow="1" bandRow="1">
                <a:noFill/>
                <a:tableStyleId>{1FE48C67-604F-4F1F-8C56-4D35BB55C2A9}</a:tableStyleId>
              </a:tblPr>
              <a:tblGrid>
                <a:gridCol w="1596850">
                  <a:extLst>
                    <a:ext uri="{9D8B030D-6E8A-4147-A177-3AD203B41FA5}">
                      <a16:colId xmlns:a16="http://schemas.microsoft.com/office/drawing/2014/main" val="20000"/>
                    </a:ext>
                  </a:extLst>
                </a:gridCol>
                <a:gridCol w="1596850">
                  <a:extLst>
                    <a:ext uri="{9D8B030D-6E8A-4147-A177-3AD203B41FA5}">
                      <a16:colId xmlns:a16="http://schemas.microsoft.com/office/drawing/2014/main" val="20001"/>
                    </a:ext>
                  </a:extLst>
                </a:gridCol>
                <a:gridCol w="1596850">
                  <a:extLst>
                    <a:ext uri="{9D8B030D-6E8A-4147-A177-3AD203B41FA5}">
                      <a16:colId xmlns:a16="http://schemas.microsoft.com/office/drawing/2014/main" val="20002"/>
                    </a:ext>
                  </a:extLst>
                </a:gridCol>
              </a:tblGrid>
              <a:tr h="616725">
                <a:tc>
                  <a:txBody>
                    <a:bodyPr/>
                    <a:lstStyle/>
                    <a:p>
                      <a:pPr marL="0" marR="0" lvl="0" indent="0" algn="ctr" rtl="0">
                        <a:spcBef>
                          <a:spcPts val="0"/>
                        </a:spcBef>
                        <a:spcAft>
                          <a:spcPts val="0"/>
                        </a:spcAft>
                        <a:buNone/>
                      </a:pPr>
                      <a:r>
                        <a:rPr lang="en-US" sz="2400" u="none" strike="noStrike" cap="none"/>
                        <a:t>Trăm </a:t>
                      </a:r>
                      <a:endParaRPr sz="2400" u="none" strike="noStrike" cap="none"/>
                    </a:p>
                  </a:txBody>
                  <a:tcPr marL="91450" marR="91450" marT="45725" marB="45725" anchor="ctr"/>
                </a:tc>
                <a:tc>
                  <a:txBody>
                    <a:bodyPr/>
                    <a:lstStyle/>
                    <a:p>
                      <a:pPr marL="0" marR="0" lvl="0" indent="0" algn="ctr" rtl="0">
                        <a:spcBef>
                          <a:spcPts val="0"/>
                        </a:spcBef>
                        <a:spcAft>
                          <a:spcPts val="0"/>
                        </a:spcAft>
                        <a:buNone/>
                      </a:pPr>
                      <a:r>
                        <a:rPr lang="en-US" sz="2400" u="none" strike="noStrike" cap="none"/>
                        <a:t>Chục </a:t>
                      </a:r>
                      <a:endParaRPr sz="2400" u="none" strike="noStrike" cap="none"/>
                    </a:p>
                  </a:txBody>
                  <a:tcPr marL="91450" marR="91450" marT="45725" marB="45725" anchor="ctr"/>
                </a:tc>
                <a:tc>
                  <a:txBody>
                    <a:bodyPr/>
                    <a:lstStyle/>
                    <a:p>
                      <a:pPr marL="0" marR="0" lvl="0" indent="0" algn="ctr" rtl="0">
                        <a:spcBef>
                          <a:spcPts val="0"/>
                        </a:spcBef>
                        <a:spcAft>
                          <a:spcPts val="0"/>
                        </a:spcAft>
                        <a:buNone/>
                      </a:pPr>
                      <a:r>
                        <a:rPr lang="en-US" sz="2400" u="none" strike="noStrike" cap="none"/>
                        <a:t>Đơn vị</a:t>
                      </a:r>
                      <a:endParaRPr sz="2400" u="none" strike="noStrike" cap="none"/>
                    </a:p>
                  </a:txBody>
                  <a:tcPr marL="91450" marR="91450" marT="45725" marB="45725" anchor="ctr"/>
                </a:tc>
                <a:extLst>
                  <a:ext uri="{0D108BD9-81ED-4DB2-BD59-A6C34878D82A}">
                    <a16:rowId xmlns:a16="http://schemas.microsoft.com/office/drawing/2014/main" val="10000"/>
                  </a:ext>
                </a:extLst>
              </a:tr>
              <a:tr h="5340725">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extLst>
                  <a:ext uri="{0D108BD9-81ED-4DB2-BD59-A6C34878D82A}">
                    <a16:rowId xmlns:a16="http://schemas.microsoft.com/office/drawing/2014/main" val="10001"/>
                  </a:ext>
                </a:extLst>
              </a:tr>
            </a:tbl>
          </a:graphicData>
        </a:graphic>
      </p:graphicFrame>
      <p:sp>
        <p:nvSpPr>
          <p:cNvPr id="2620" name="Google Shape;2620;p4"/>
          <p:cNvSpPr txBox="1"/>
          <p:nvPr/>
        </p:nvSpPr>
        <p:spPr>
          <a:xfrm>
            <a:off x="7351679" y="683500"/>
            <a:ext cx="447210"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a:solidFill>
                  <a:srgbClr val="E36C09"/>
                </a:solidFill>
                <a:latin typeface="Arial"/>
                <a:ea typeface="Arial"/>
                <a:cs typeface="Arial"/>
                <a:sym typeface="Arial"/>
              </a:rPr>
              <a:t>5</a:t>
            </a:r>
            <a:endParaRPr sz="4800" b="1">
              <a:solidFill>
                <a:srgbClr val="E36C09"/>
              </a:solidFill>
              <a:latin typeface="Arial"/>
              <a:ea typeface="Arial"/>
              <a:cs typeface="Arial"/>
              <a:sym typeface="Arial"/>
            </a:endParaRPr>
          </a:p>
        </p:txBody>
      </p:sp>
      <p:sp>
        <p:nvSpPr>
          <p:cNvPr id="2621" name="Google Shape;2621;p4"/>
          <p:cNvSpPr txBox="1"/>
          <p:nvPr/>
        </p:nvSpPr>
        <p:spPr>
          <a:xfrm>
            <a:off x="7741750" y="683500"/>
            <a:ext cx="447210"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a:solidFill>
                  <a:srgbClr val="E36C09"/>
                </a:solidFill>
                <a:latin typeface="Arial"/>
                <a:ea typeface="Arial"/>
                <a:cs typeface="Arial"/>
                <a:sym typeface="Arial"/>
              </a:rPr>
              <a:t>8</a:t>
            </a:r>
            <a:endParaRPr sz="4800" b="1">
              <a:solidFill>
                <a:srgbClr val="E36C09"/>
              </a:solidFill>
              <a:latin typeface="Arial"/>
              <a:ea typeface="Arial"/>
              <a:cs typeface="Arial"/>
              <a:sym typeface="Arial"/>
            </a:endParaRPr>
          </a:p>
        </p:txBody>
      </p:sp>
      <p:sp>
        <p:nvSpPr>
          <p:cNvPr id="2622" name="Google Shape;2622;p4"/>
          <p:cNvSpPr txBox="1"/>
          <p:nvPr/>
        </p:nvSpPr>
        <p:spPr>
          <a:xfrm>
            <a:off x="8118395" y="683500"/>
            <a:ext cx="447210"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a:solidFill>
                  <a:srgbClr val="E36C09"/>
                </a:solidFill>
                <a:latin typeface="Arial"/>
                <a:ea typeface="Arial"/>
                <a:cs typeface="Arial"/>
                <a:sym typeface="Arial"/>
              </a:rPr>
              <a:t>6</a:t>
            </a:r>
            <a:endParaRPr sz="4800" b="1">
              <a:solidFill>
                <a:srgbClr val="E36C09"/>
              </a:solidFill>
              <a:latin typeface="Arial"/>
              <a:ea typeface="Arial"/>
              <a:cs typeface="Arial"/>
              <a:sym typeface="Arial"/>
            </a:endParaRPr>
          </a:p>
        </p:txBody>
      </p:sp>
      <p:sp>
        <p:nvSpPr>
          <p:cNvPr id="2623" name="Google Shape;2623;p4"/>
          <p:cNvSpPr txBox="1"/>
          <p:nvPr/>
        </p:nvSpPr>
        <p:spPr>
          <a:xfrm>
            <a:off x="8532328" y="683500"/>
            <a:ext cx="447210"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a:solidFill>
                  <a:srgbClr val="E36C09"/>
                </a:solidFill>
                <a:latin typeface="Arial"/>
                <a:ea typeface="Arial"/>
                <a:cs typeface="Arial"/>
                <a:sym typeface="Arial"/>
              </a:rPr>
              <a:t>-</a:t>
            </a:r>
            <a:endParaRPr sz="4800" b="1">
              <a:solidFill>
                <a:srgbClr val="E36C09"/>
              </a:solidFill>
              <a:latin typeface="Arial"/>
              <a:ea typeface="Arial"/>
              <a:cs typeface="Arial"/>
              <a:sym typeface="Arial"/>
            </a:endParaRPr>
          </a:p>
        </p:txBody>
      </p:sp>
      <p:sp>
        <p:nvSpPr>
          <p:cNvPr id="2624" name="Google Shape;2624;p4"/>
          <p:cNvSpPr txBox="1"/>
          <p:nvPr/>
        </p:nvSpPr>
        <p:spPr>
          <a:xfrm>
            <a:off x="8945449" y="683500"/>
            <a:ext cx="447210"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a:solidFill>
                  <a:srgbClr val="E36C09"/>
                </a:solidFill>
                <a:latin typeface="Arial"/>
                <a:ea typeface="Arial"/>
                <a:cs typeface="Arial"/>
                <a:sym typeface="Arial"/>
              </a:rPr>
              <a:t>2</a:t>
            </a:r>
            <a:endParaRPr sz="4800" b="1">
              <a:solidFill>
                <a:srgbClr val="E36C09"/>
              </a:solidFill>
              <a:latin typeface="Arial"/>
              <a:ea typeface="Arial"/>
              <a:cs typeface="Arial"/>
              <a:sym typeface="Arial"/>
            </a:endParaRPr>
          </a:p>
        </p:txBody>
      </p:sp>
      <p:sp>
        <p:nvSpPr>
          <p:cNvPr id="2625" name="Google Shape;2625;p4"/>
          <p:cNvSpPr txBox="1"/>
          <p:nvPr/>
        </p:nvSpPr>
        <p:spPr>
          <a:xfrm>
            <a:off x="9323546" y="683500"/>
            <a:ext cx="447210"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a:solidFill>
                  <a:srgbClr val="E36C09"/>
                </a:solidFill>
                <a:latin typeface="Arial"/>
                <a:ea typeface="Arial"/>
                <a:cs typeface="Arial"/>
                <a:sym typeface="Arial"/>
              </a:rPr>
              <a:t>5</a:t>
            </a:r>
            <a:endParaRPr sz="4800" b="1">
              <a:solidFill>
                <a:srgbClr val="E36C09"/>
              </a:solidFill>
              <a:latin typeface="Arial"/>
              <a:ea typeface="Arial"/>
              <a:cs typeface="Arial"/>
              <a:sym typeface="Arial"/>
            </a:endParaRPr>
          </a:p>
        </p:txBody>
      </p:sp>
      <p:sp>
        <p:nvSpPr>
          <p:cNvPr id="2626" name="Google Shape;2626;p4"/>
          <p:cNvSpPr txBox="1"/>
          <p:nvPr/>
        </p:nvSpPr>
        <p:spPr>
          <a:xfrm>
            <a:off x="9675154" y="683500"/>
            <a:ext cx="447210"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a:solidFill>
                  <a:srgbClr val="E36C09"/>
                </a:solidFill>
                <a:latin typeface="Arial"/>
                <a:ea typeface="Arial"/>
                <a:cs typeface="Arial"/>
                <a:sym typeface="Arial"/>
              </a:rPr>
              <a:t>4</a:t>
            </a:r>
            <a:endParaRPr sz="4800" b="1">
              <a:solidFill>
                <a:srgbClr val="E36C09"/>
              </a:solidFill>
              <a:latin typeface="Arial"/>
              <a:ea typeface="Arial"/>
              <a:cs typeface="Arial"/>
              <a:sym typeface="Arial"/>
            </a:endParaRPr>
          </a:p>
        </p:txBody>
      </p:sp>
      <p:grpSp>
        <p:nvGrpSpPr>
          <p:cNvPr id="2627" name="Google Shape;2627;p4"/>
          <p:cNvGrpSpPr/>
          <p:nvPr/>
        </p:nvGrpSpPr>
        <p:grpSpPr>
          <a:xfrm>
            <a:off x="1279174" y="1292528"/>
            <a:ext cx="901548" cy="901548"/>
            <a:chOff x="4046220" y="2072640"/>
            <a:chExt cx="2590800" cy="2590800"/>
          </a:xfrm>
        </p:grpSpPr>
        <p:sp>
          <p:nvSpPr>
            <p:cNvPr id="2628" name="Google Shape;2628;p4"/>
            <p:cNvSpPr/>
            <p:nvPr/>
          </p:nvSpPr>
          <p:spPr>
            <a:xfrm>
              <a:off x="404622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29" name="Google Shape;2629;p4"/>
            <p:cNvSpPr/>
            <p:nvPr/>
          </p:nvSpPr>
          <p:spPr>
            <a:xfrm>
              <a:off x="430530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30" name="Google Shape;2630;p4"/>
            <p:cNvSpPr/>
            <p:nvPr/>
          </p:nvSpPr>
          <p:spPr>
            <a:xfrm>
              <a:off x="456438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31" name="Google Shape;2631;p4"/>
            <p:cNvSpPr/>
            <p:nvPr/>
          </p:nvSpPr>
          <p:spPr>
            <a:xfrm>
              <a:off x="482346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32" name="Google Shape;2632;p4"/>
            <p:cNvSpPr/>
            <p:nvPr/>
          </p:nvSpPr>
          <p:spPr>
            <a:xfrm>
              <a:off x="508254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33" name="Google Shape;2633;p4"/>
            <p:cNvSpPr/>
            <p:nvPr/>
          </p:nvSpPr>
          <p:spPr>
            <a:xfrm>
              <a:off x="534162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34" name="Google Shape;2634;p4"/>
            <p:cNvSpPr/>
            <p:nvPr/>
          </p:nvSpPr>
          <p:spPr>
            <a:xfrm>
              <a:off x="560070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35" name="Google Shape;2635;p4"/>
            <p:cNvSpPr/>
            <p:nvPr/>
          </p:nvSpPr>
          <p:spPr>
            <a:xfrm>
              <a:off x="585978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36" name="Google Shape;2636;p4"/>
            <p:cNvSpPr/>
            <p:nvPr/>
          </p:nvSpPr>
          <p:spPr>
            <a:xfrm>
              <a:off x="611886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37" name="Google Shape;2637;p4"/>
            <p:cNvSpPr/>
            <p:nvPr/>
          </p:nvSpPr>
          <p:spPr>
            <a:xfrm>
              <a:off x="637794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38" name="Google Shape;2638;p4"/>
            <p:cNvSpPr/>
            <p:nvPr/>
          </p:nvSpPr>
          <p:spPr>
            <a:xfrm>
              <a:off x="404622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39" name="Google Shape;2639;p4"/>
            <p:cNvSpPr/>
            <p:nvPr/>
          </p:nvSpPr>
          <p:spPr>
            <a:xfrm>
              <a:off x="430530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40" name="Google Shape;2640;p4"/>
            <p:cNvSpPr/>
            <p:nvPr/>
          </p:nvSpPr>
          <p:spPr>
            <a:xfrm>
              <a:off x="456438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41" name="Google Shape;2641;p4"/>
            <p:cNvSpPr/>
            <p:nvPr/>
          </p:nvSpPr>
          <p:spPr>
            <a:xfrm>
              <a:off x="482346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42" name="Google Shape;2642;p4"/>
            <p:cNvSpPr/>
            <p:nvPr/>
          </p:nvSpPr>
          <p:spPr>
            <a:xfrm>
              <a:off x="508254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43" name="Google Shape;2643;p4"/>
            <p:cNvSpPr/>
            <p:nvPr/>
          </p:nvSpPr>
          <p:spPr>
            <a:xfrm>
              <a:off x="534162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44" name="Google Shape;2644;p4"/>
            <p:cNvSpPr/>
            <p:nvPr/>
          </p:nvSpPr>
          <p:spPr>
            <a:xfrm>
              <a:off x="560070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45" name="Google Shape;2645;p4"/>
            <p:cNvSpPr/>
            <p:nvPr/>
          </p:nvSpPr>
          <p:spPr>
            <a:xfrm>
              <a:off x="585978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46" name="Google Shape;2646;p4"/>
            <p:cNvSpPr/>
            <p:nvPr/>
          </p:nvSpPr>
          <p:spPr>
            <a:xfrm>
              <a:off x="611886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47" name="Google Shape;2647;p4"/>
            <p:cNvSpPr/>
            <p:nvPr/>
          </p:nvSpPr>
          <p:spPr>
            <a:xfrm>
              <a:off x="637794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48" name="Google Shape;2648;p4"/>
            <p:cNvSpPr/>
            <p:nvPr/>
          </p:nvSpPr>
          <p:spPr>
            <a:xfrm>
              <a:off x="404622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49" name="Google Shape;2649;p4"/>
            <p:cNvSpPr/>
            <p:nvPr/>
          </p:nvSpPr>
          <p:spPr>
            <a:xfrm>
              <a:off x="430530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50" name="Google Shape;2650;p4"/>
            <p:cNvSpPr/>
            <p:nvPr/>
          </p:nvSpPr>
          <p:spPr>
            <a:xfrm>
              <a:off x="456438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51" name="Google Shape;2651;p4"/>
            <p:cNvSpPr/>
            <p:nvPr/>
          </p:nvSpPr>
          <p:spPr>
            <a:xfrm>
              <a:off x="482346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52" name="Google Shape;2652;p4"/>
            <p:cNvSpPr/>
            <p:nvPr/>
          </p:nvSpPr>
          <p:spPr>
            <a:xfrm>
              <a:off x="508254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53" name="Google Shape;2653;p4"/>
            <p:cNvSpPr/>
            <p:nvPr/>
          </p:nvSpPr>
          <p:spPr>
            <a:xfrm>
              <a:off x="534162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54" name="Google Shape;2654;p4"/>
            <p:cNvSpPr/>
            <p:nvPr/>
          </p:nvSpPr>
          <p:spPr>
            <a:xfrm>
              <a:off x="560070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55" name="Google Shape;2655;p4"/>
            <p:cNvSpPr/>
            <p:nvPr/>
          </p:nvSpPr>
          <p:spPr>
            <a:xfrm>
              <a:off x="585978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56" name="Google Shape;2656;p4"/>
            <p:cNvSpPr/>
            <p:nvPr/>
          </p:nvSpPr>
          <p:spPr>
            <a:xfrm>
              <a:off x="611886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57" name="Google Shape;2657;p4"/>
            <p:cNvSpPr/>
            <p:nvPr/>
          </p:nvSpPr>
          <p:spPr>
            <a:xfrm>
              <a:off x="637794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58" name="Google Shape;2658;p4"/>
            <p:cNvSpPr/>
            <p:nvPr/>
          </p:nvSpPr>
          <p:spPr>
            <a:xfrm>
              <a:off x="404622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59" name="Google Shape;2659;p4"/>
            <p:cNvSpPr/>
            <p:nvPr/>
          </p:nvSpPr>
          <p:spPr>
            <a:xfrm>
              <a:off x="430530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60" name="Google Shape;2660;p4"/>
            <p:cNvSpPr/>
            <p:nvPr/>
          </p:nvSpPr>
          <p:spPr>
            <a:xfrm>
              <a:off x="456438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61" name="Google Shape;2661;p4"/>
            <p:cNvSpPr/>
            <p:nvPr/>
          </p:nvSpPr>
          <p:spPr>
            <a:xfrm>
              <a:off x="482346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62" name="Google Shape;2662;p4"/>
            <p:cNvSpPr/>
            <p:nvPr/>
          </p:nvSpPr>
          <p:spPr>
            <a:xfrm>
              <a:off x="508254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63" name="Google Shape;2663;p4"/>
            <p:cNvSpPr/>
            <p:nvPr/>
          </p:nvSpPr>
          <p:spPr>
            <a:xfrm>
              <a:off x="534162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64" name="Google Shape;2664;p4"/>
            <p:cNvSpPr/>
            <p:nvPr/>
          </p:nvSpPr>
          <p:spPr>
            <a:xfrm>
              <a:off x="560070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65" name="Google Shape;2665;p4"/>
            <p:cNvSpPr/>
            <p:nvPr/>
          </p:nvSpPr>
          <p:spPr>
            <a:xfrm>
              <a:off x="585978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66" name="Google Shape;2666;p4"/>
            <p:cNvSpPr/>
            <p:nvPr/>
          </p:nvSpPr>
          <p:spPr>
            <a:xfrm>
              <a:off x="611886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67" name="Google Shape;2667;p4"/>
            <p:cNvSpPr/>
            <p:nvPr/>
          </p:nvSpPr>
          <p:spPr>
            <a:xfrm>
              <a:off x="637794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68" name="Google Shape;2668;p4"/>
            <p:cNvSpPr/>
            <p:nvPr/>
          </p:nvSpPr>
          <p:spPr>
            <a:xfrm>
              <a:off x="404622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69" name="Google Shape;2669;p4"/>
            <p:cNvSpPr/>
            <p:nvPr/>
          </p:nvSpPr>
          <p:spPr>
            <a:xfrm>
              <a:off x="430530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70" name="Google Shape;2670;p4"/>
            <p:cNvSpPr/>
            <p:nvPr/>
          </p:nvSpPr>
          <p:spPr>
            <a:xfrm>
              <a:off x="456438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71" name="Google Shape;2671;p4"/>
            <p:cNvSpPr/>
            <p:nvPr/>
          </p:nvSpPr>
          <p:spPr>
            <a:xfrm>
              <a:off x="482346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72" name="Google Shape;2672;p4"/>
            <p:cNvSpPr/>
            <p:nvPr/>
          </p:nvSpPr>
          <p:spPr>
            <a:xfrm>
              <a:off x="508254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73" name="Google Shape;2673;p4"/>
            <p:cNvSpPr/>
            <p:nvPr/>
          </p:nvSpPr>
          <p:spPr>
            <a:xfrm>
              <a:off x="534162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74" name="Google Shape;2674;p4"/>
            <p:cNvSpPr/>
            <p:nvPr/>
          </p:nvSpPr>
          <p:spPr>
            <a:xfrm>
              <a:off x="560070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75" name="Google Shape;2675;p4"/>
            <p:cNvSpPr/>
            <p:nvPr/>
          </p:nvSpPr>
          <p:spPr>
            <a:xfrm>
              <a:off x="585978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76" name="Google Shape;2676;p4"/>
            <p:cNvSpPr/>
            <p:nvPr/>
          </p:nvSpPr>
          <p:spPr>
            <a:xfrm>
              <a:off x="611886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77" name="Google Shape;2677;p4"/>
            <p:cNvSpPr/>
            <p:nvPr/>
          </p:nvSpPr>
          <p:spPr>
            <a:xfrm>
              <a:off x="637794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78" name="Google Shape;2678;p4"/>
            <p:cNvSpPr/>
            <p:nvPr/>
          </p:nvSpPr>
          <p:spPr>
            <a:xfrm>
              <a:off x="404622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79" name="Google Shape;2679;p4"/>
            <p:cNvSpPr/>
            <p:nvPr/>
          </p:nvSpPr>
          <p:spPr>
            <a:xfrm>
              <a:off x="430530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80" name="Google Shape;2680;p4"/>
            <p:cNvSpPr/>
            <p:nvPr/>
          </p:nvSpPr>
          <p:spPr>
            <a:xfrm>
              <a:off x="456438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81" name="Google Shape;2681;p4"/>
            <p:cNvSpPr/>
            <p:nvPr/>
          </p:nvSpPr>
          <p:spPr>
            <a:xfrm>
              <a:off x="482346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82" name="Google Shape;2682;p4"/>
            <p:cNvSpPr/>
            <p:nvPr/>
          </p:nvSpPr>
          <p:spPr>
            <a:xfrm>
              <a:off x="508254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83" name="Google Shape;2683;p4"/>
            <p:cNvSpPr/>
            <p:nvPr/>
          </p:nvSpPr>
          <p:spPr>
            <a:xfrm>
              <a:off x="534162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84" name="Google Shape;2684;p4"/>
            <p:cNvSpPr/>
            <p:nvPr/>
          </p:nvSpPr>
          <p:spPr>
            <a:xfrm>
              <a:off x="560070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85" name="Google Shape;2685;p4"/>
            <p:cNvSpPr/>
            <p:nvPr/>
          </p:nvSpPr>
          <p:spPr>
            <a:xfrm>
              <a:off x="585978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86" name="Google Shape;2686;p4"/>
            <p:cNvSpPr/>
            <p:nvPr/>
          </p:nvSpPr>
          <p:spPr>
            <a:xfrm>
              <a:off x="611886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87" name="Google Shape;2687;p4"/>
            <p:cNvSpPr/>
            <p:nvPr/>
          </p:nvSpPr>
          <p:spPr>
            <a:xfrm>
              <a:off x="637794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88" name="Google Shape;2688;p4"/>
            <p:cNvSpPr/>
            <p:nvPr/>
          </p:nvSpPr>
          <p:spPr>
            <a:xfrm>
              <a:off x="404622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89" name="Google Shape;2689;p4"/>
            <p:cNvSpPr/>
            <p:nvPr/>
          </p:nvSpPr>
          <p:spPr>
            <a:xfrm>
              <a:off x="430530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90" name="Google Shape;2690;p4"/>
            <p:cNvSpPr/>
            <p:nvPr/>
          </p:nvSpPr>
          <p:spPr>
            <a:xfrm>
              <a:off x="456438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91" name="Google Shape;2691;p4"/>
            <p:cNvSpPr/>
            <p:nvPr/>
          </p:nvSpPr>
          <p:spPr>
            <a:xfrm>
              <a:off x="482346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92" name="Google Shape;2692;p4"/>
            <p:cNvSpPr/>
            <p:nvPr/>
          </p:nvSpPr>
          <p:spPr>
            <a:xfrm>
              <a:off x="508254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93" name="Google Shape;2693;p4"/>
            <p:cNvSpPr/>
            <p:nvPr/>
          </p:nvSpPr>
          <p:spPr>
            <a:xfrm>
              <a:off x="534162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94" name="Google Shape;2694;p4"/>
            <p:cNvSpPr/>
            <p:nvPr/>
          </p:nvSpPr>
          <p:spPr>
            <a:xfrm>
              <a:off x="560070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95" name="Google Shape;2695;p4"/>
            <p:cNvSpPr/>
            <p:nvPr/>
          </p:nvSpPr>
          <p:spPr>
            <a:xfrm>
              <a:off x="585978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96" name="Google Shape;2696;p4"/>
            <p:cNvSpPr/>
            <p:nvPr/>
          </p:nvSpPr>
          <p:spPr>
            <a:xfrm>
              <a:off x="611886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97" name="Google Shape;2697;p4"/>
            <p:cNvSpPr/>
            <p:nvPr/>
          </p:nvSpPr>
          <p:spPr>
            <a:xfrm>
              <a:off x="637794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98" name="Google Shape;2698;p4"/>
            <p:cNvSpPr/>
            <p:nvPr/>
          </p:nvSpPr>
          <p:spPr>
            <a:xfrm>
              <a:off x="404622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99" name="Google Shape;2699;p4"/>
            <p:cNvSpPr/>
            <p:nvPr/>
          </p:nvSpPr>
          <p:spPr>
            <a:xfrm>
              <a:off x="430530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00" name="Google Shape;2700;p4"/>
            <p:cNvSpPr/>
            <p:nvPr/>
          </p:nvSpPr>
          <p:spPr>
            <a:xfrm>
              <a:off x="456438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01" name="Google Shape;2701;p4"/>
            <p:cNvSpPr/>
            <p:nvPr/>
          </p:nvSpPr>
          <p:spPr>
            <a:xfrm>
              <a:off x="482346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02" name="Google Shape;2702;p4"/>
            <p:cNvSpPr/>
            <p:nvPr/>
          </p:nvSpPr>
          <p:spPr>
            <a:xfrm>
              <a:off x="508254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03" name="Google Shape;2703;p4"/>
            <p:cNvSpPr/>
            <p:nvPr/>
          </p:nvSpPr>
          <p:spPr>
            <a:xfrm>
              <a:off x="534162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04" name="Google Shape;2704;p4"/>
            <p:cNvSpPr/>
            <p:nvPr/>
          </p:nvSpPr>
          <p:spPr>
            <a:xfrm>
              <a:off x="560070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05" name="Google Shape;2705;p4"/>
            <p:cNvSpPr/>
            <p:nvPr/>
          </p:nvSpPr>
          <p:spPr>
            <a:xfrm>
              <a:off x="585978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06" name="Google Shape;2706;p4"/>
            <p:cNvSpPr/>
            <p:nvPr/>
          </p:nvSpPr>
          <p:spPr>
            <a:xfrm>
              <a:off x="611886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07" name="Google Shape;2707;p4"/>
            <p:cNvSpPr/>
            <p:nvPr/>
          </p:nvSpPr>
          <p:spPr>
            <a:xfrm>
              <a:off x="637794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08" name="Google Shape;2708;p4"/>
            <p:cNvSpPr/>
            <p:nvPr/>
          </p:nvSpPr>
          <p:spPr>
            <a:xfrm>
              <a:off x="404622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09" name="Google Shape;2709;p4"/>
            <p:cNvSpPr/>
            <p:nvPr/>
          </p:nvSpPr>
          <p:spPr>
            <a:xfrm>
              <a:off x="430530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10" name="Google Shape;2710;p4"/>
            <p:cNvSpPr/>
            <p:nvPr/>
          </p:nvSpPr>
          <p:spPr>
            <a:xfrm>
              <a:off x="456438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11" name="Google Shape;2711;p4"/>
            <p:cNvSpPr/>
            <p:nvPr/>
          </p:nvSpPr>
          <p:spPr>
            <a:xfrm>
              <a:off x="482346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12" name="Google Shape;2712;p4"/>
            <p:cNvSpPr/>
            <p:nvPr/>
          </p:nvSpPr>
          <p:spPr>
            <a:xfrm>
              <a:off x="508254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13" name="Google Shape;2713;p4"/>
            <p:cNvSpPr/>
            <p:nvPr/>
          </p:nvSpPr>
          <p:spPr>
            <a:xfrm>
              <a:off x="534162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14" name="Google Shape;2714;p4"/>
            <p:cNvSpPr/>
            <p:nvPr/>
          </p:nvSpPr>
          <p:spPr>
            <a:xfrm>
              <a:off x="560070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15" name="Google Shape;2715;p4"/>
            <p:cNvSpPr/>
            <p:nvPr/>
          </p:nvSpPr>
          <p:spPr>
            <a:xfrm>
              <a:off x="585978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16" name="Google Shape;2716;p4"/>
            <p:cNvSpPr/>
            <p:nvPr/>
          </p:nvSpPr>
          <p:spPr>
            <a:xfrm>
              <a:off x="611886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17" name="Google Shape;2717;p4"/>
            <p:cNvSpPr/>
            <p:nvPr/>
          </p:nvSpPr>
          <p:spPr>
            <a:xfrm>
              <a:off x="637794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18" name="Google Shape;2718;p4"/>
            <p:cNvSpPr/>
            <p:nvPr/>
          </p:nvSpPr>
          <p:spPr>
            <a:xfrm>
              <a:off x="404622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19" name="Google Shape;2719;p4"/>
            <p:cNvSpPr/>
            <p:nvPr/>
          </p:nvSpPr>
          <p:spPr>
            <a:xfrm>
              <a:off x="430530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20" name="Google Shape;2720;p4"/>
            <p:cNvSpPr/>
            <p:nvPr/>
          </p:nvSpPr>
          <p:spPr>
            <a:xfrm>
              <a:off x="456438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21" name="Google Shape;2721;p4"/>
            <p:cNvSpPr/>
            <p:nvPr/>
          </p:nvSpPr>
          <p:spPr>
            <a:xfrm>
              <a:off x="482346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22" name="Google Shape;2722;p4"/>
            <p:cNvSpPr/>
            <p:nvPr/>
          </p:nvSpPr>
          <p:spPr>
            <a:xfrm>
              <a:off x="508254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23" name="Google Shape;2723;p4"/>
            <p:cNvSpPr/>
            <p:nvPr/>
          </p:nvSpPr>
          <p:spPr>
            <a:xfrm>
              <a:off x="534162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24" name="Google Shape;2724;p4"/>
            <p:cNvSpPr/>
            <p:nvPr/>
          </p:nvSpPr>
          <p:spPr>
            <a:xfrm>
              <a:off x="560070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25" name="Google Shape;2725;p4"/>
            <p:cNvSpPr/>
            <p:nvPr/>
          </p:nvSpPr>
          <p:spPr>
            <a:xfrm>
              <a:off x="585978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26" name="Google Shape;2726;p4"/>
            <p:cNvSpPr/>
            <p:nvPr/>
          </p:nvSpPr>
          <p:spPr>
            <a:xfrm>
              <a:off x="611886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27" name="Google Shape;2727;p4"/>
            <p:cNvSpPr/>
            <p:nvPr/>
          </p:nvSpPr>
          <p:spPr>
            <a:xfrm>
              <a:off x="637794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2728" name="Google Shape;2728;p4"/>
          <p:cNvGrpSpPr/>
          <p:nvPr/>
        </p:nvGrpSpPr>
        <p:grpSpPr>
          <a:xfrm>
            <a:off x="1279174" y="2317765"/>
            <a:ext cx="901548" cy="901548"/>
            <a:chOff x="4046220" y="2072640"/>
            <a:chExt cx="2590800" cy="2590800"/>
          </a:xfrm>
        </p:grpSpPr>
        <p:sp>
          <p:nvSpPr>
            <p:cNvPr id="2729" name="Google Shape;2729;p4"/>
            <p:cNvSpPr/>
            <p:nvPr/>
          </p:nvSpPr>
          <p:spPr>
            <a:xfrm>
              <a:off x="404622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30" name="Google Shape;2730;p4"/>
            <p:cNvSpPr/>
            <p:nvPr/>
          </p:nvSpPr>
          <p:spPr>
            <a:xfrm>
              <a:off x="430530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31" name="Google Shape;2731;p4"/>
            <p:cNvSpPr/>
            <p:nvPr/>
          </p:nvSpPr>
          <p:spPr>
            <a:xfrm>
              <a:off x="456438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32" name="Google Shape;2732;p4"/>
            <p:cNvSpPr/>
            <p:nvPr/>
          </p:nvSpPr>
          <p:spPr>
            <a:xfrm>
              <a:off x="482346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33" name="Google Shape;2733;p4"/>
            <p:cNvSpPr/>
            <p:nvPr/>
          </p:nvSpPr>
          <p:spPr>
            <a:xfrm>
              <a:off x="508254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34" name="Google Shape;2734;p4"/>
            <p:cNvSpPr/>
            <p:nvPr/>
          </p:nvSpPr>
          <p:spPr>
            <a:xfrm>
              <a:off x="534162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35" name="Google Shape;2735;p4"/>
            <p:cNvSpPr/>
            <p:nvPr/>
          </p:nvSpPr>
          <p:spPr>
            <a:xfrm>
              <a:off x="560070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36" name="Google Shape;2736;p4"/>
            <p:cNvSpPr/>
            <p:nvPr/>
          </p:nvSpPr>
          <p:spPr>
            <a:xfrm>
              <a:off x="585978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37" name="Google Shape;2737;p4"/>
            <p:cNvSpPr/>
            <p:nvPr/>
          </p:nvSpPr>
          <p:spPr>
            <a:xfrm>
              <a:off x="611886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38" name="Google Shape;2738;p4"/>
            <p:cNvSpPr/>
            <p:nvPr/>
          </p:nvSpPr>
          <p:spPr>
            <a:xfrm>
              <a:off x="637794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39" name="Google Shape;2739;p4"/>
            <p:cNvSpPr/>
            <p:nvPr/>
          </p:nvSpPr>
          <p:spPr>
            <a:xfrm>
              <a:off x="404622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40" name="Google Shape;2740;p4"/>
            <p:cNvSpPr/>
            <p:nvPr/>
          </p:nvSpPr>
          <p:spPr>
            <a:xfrm>
              <a:off x="430530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41" name="Google Shape;2741;p4"/>
            <p:cNvSpPr/>
            <p:nvPr/>
          </p:nvSpPr>
          <p:spPr>
            <a:xfrm>
              <a:off x="456438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42" name="Google Shape;2742;p4"/>
            <p:cNvSpPr/>
            <p:nvPr/>
          </p:nvSpPr>
          <p:spPr>
            <a:xfrm>
              <a:off x="482346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43" name="Google Shape;2743;p4"/>
            <p:cNvSpPr/>
            <p:nvPr/>
          </p:nvSpPr>
          <p:spPr>
            <a:xfrm>
              <a:off x="508254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44" name="Google Shape;2744;p4"/>
            <p:cNvSpPr/>
            <p:nvPr/>
          </p:nvSpPr>
          <p:spPr>
            <a:xfrm>
              <a:off x="534162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45" name="Google Shape;2745;p4"/>
            <p:cNvSpPr/>
            <p:nvPr/>
          </p:nvSpPr>
          <p:spPr>
            <a:xfrm>
              <a:off x="560070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46" name="Google Shape;2746;p4"/>
            <p:cNvSpPr/>
            <p:nvPr/>
          </p:nvSpPr>
          <p:spPr>
            <a:xfrm>
              <a:off x="585978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47" name="Google Shape;2747;p4"/>
            <p:cNvSpPr/>
            <p:nvPr/>
          </p:nvSpPr>
          <p:spPr>
            <a:xfrm>
              <a:off x="611886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48" name="Google Shape;2748;p4"/>
            <p:cNvSpPr/>
            <p:nvPr/>
          </p:nvSpPr>
          <p:spPr>
            <a:xfrm>
              <a:off x="637794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49" name="Google Shape;2749;p4"/>
            <p:cNvSpPr/>
            <p:nvPr/>
          </p:nvSpPr>
          <p:spPr>
            <a:xfrm>
              <a:off x="404622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50" name="Google Shape;2750;p4"/>
            <p:cNvSpPr/>
            <p:nvPr/>
          </p:nvSpPr>
          <p:spPr>
            <a:xfrm>
              <a:off x="430530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51" name="Google Shape;2751;p4"/>
            <p:cNvSpPr/>
            <p:nvPr/>
          </p:nvSpPr>
          <p:spPr>
            <a:xfrm>
              <a:off x="456438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52" name="Google Shape;2752;p4"/>
            <p:cNvSpPr/>
            <p:nvPr/>
          </p:nvSpPr>
          <p:spPr>
            <a:xfrm>
              <a:off x="482346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53" name="Google Shape;2753;p4"/>
            <p:cNvSpPr/>
            <p:nvPr/>
          </p:nvSpPr>
          <p:spPr>
            <a:xfrm>
              <a:off x="508254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54" name="Google Shape;2754;p4"/>
            <p:cNvSpPr/>
            <p:nvPr/>
          </p:nvSpPr>
          <p:spPr>
            <a:xfrm>
              <a:off x="534162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55" name="Google Shape;2755;p4"/>
            <p:cNvSpPr/>
            <p:nvPr/>
          </p:nvSpPr>
          <p:spPr>
            <a:xfrm>
              <a:off x="560070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56" name="Google Shape;2756;p4"/>
            <p:cNvSpPr/>
            <p:nvPr/>
          </p:nvSpPr>
          <p:spPr>
            <a:xfrm>
              <a:off x="585978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57" name="Google Shape;2757;p4"/>
            <p:cNvSpPr/>
            <p:nvPr/>
          </p:nvSpPr>
          <p:spPr>
            <a:xfrm>
              <a:off x="611886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58" name="Google Shape;2758;p4"/>
            <p:cNvSpPr/>
            <p:nvPr/>
          </p:nvSpPr>
          <p:spPr>
            <a:xfrm>
              <a:off x="637794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59" name="Google Shape;2759;p4"/>
            <p:cNvSpPr/>
            <p:nvPr/>
          </p:nvSpPr>
          <p:spPr>
            <a:xfrm>
              <a:off x="404622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60" name="Google Shape;2760;p4"/>
            <p:cNvSpPr/>
            <p:nvPr/>
          </p:nvSpPr>
          <p:spPr>
            <a:xfrm>
              <a:off x="430530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61" name="Google Shape;2761;p4"/>
            <p:cNvSpPr/>
            <p:nvPr/>
          </p:nvSpPr>
          <p:spPr>
            <a:xfrm>
              <a:off x="456438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62" name="Google Shape;2762;p4"/>
            <p:cNvSpPr/>
            <p:nvPr/>
          </p:nvSpPr>
          <p:spPr>
            <a:xfrm>
              <a:off x="482346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63" name="Google Shape;2763;p4"/>
            <p:cNvSpPr/>
            <p:nvPr/>
          </p:nvSpPr>
          <p:spPr>
            <a:xfrm>
              <a:off x="508254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64" name="Google Shape;2764;p4"/>
            <p:cNvSpPr/>
            <p:nvPr/>
          </p:nvSpPr>
          <p:spPr>
            <a:xfrm>
              <a:off x="534162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65" name="Google Shape;2765;p4"/>
            <p:cNvSpPr/>
            <p:nvPr/>
          </p:nvSpPr>
          <p:spPr>
            <a:xfrm>
              <a:off x="560070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66" name="Google Shape;2766;p4"/>
            <p:cNvSpPr/>
            <p:nvPr/>
          </p:nvSpPr>
          <p:spPr>
            <a:xfrm>
              <a:off x="585978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67" name="Google Shape;2767;p4"/>
            <p:cNvSpPr/>
            <p:nvPr/>
          </p:nvSpPr>
          <p:spPr>
            <a:xfrm>
              <a:off x="611886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68" name="Google Shape;2768;p4"/>
            <p:cNvSpPr/>
            <p:nvPr/>
          </p:nvSpPr>
          <p:spPr>
            <a:xfrm>
              <a:off x="637794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69" name="Google Shape;2769;p4"/>
            <p:cNvSpPr/>
            <p:nvPr/>
          </p:nvSpPr>
          <p:spPr>
            <a:xfrm>
              <a:off x="404622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70" name="Google Shape;2770;p4"/>
            <p:cNvSpPr/>
            <p:nvPr/>
          </p:nvSpPr>
          <p:spPr>
            <a:xfrm>
              <a:off x="430530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71" name="Google Shape;2771;p4"/>
            <p:cNvSpPr/>
            <p:nvPr/>
          </p:nvSpPr>
          <p:spPr>
            <a:xfrm>
              <a:off x="456438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72" name="Google Shape;2772;p4"/>
            <p:cNvSpPr/>
            <p:nvPr/>
          </p:nvSpPr>
          <p:spPr>
            <a:xfrm>
              <a:off x="482346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73" name="Google Shape;2773;p4"/>
            <p:cNvSpPr/>
            <p:nvPr/>
          </p:nvSpPr>
          <p:spPr>
            <a:xfrm>
              <a:off x="508254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74" name="Google Shape;2774;p4"/>
            <p:cNvSpPr/>
            <p:nvPr/>
          </p:nvSpPr>
          <p:spPr>
            <a:xfrm>
              <a:off x="534162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75" name="Google Shape;2775;p4"/>
            <p:cNvSpPr/>
            <p:nvPr/>
          </p:nvSpPr>
          <p:spPr>
            <a:xfrm>
              <a:off x="560070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76" name="Google Shape;2776;p4"/>
            <p:cNvSpPr/>
            <p:nvPr/>
          </p:nvSpPr>
          <p:spPr>
            <a:xfrm>
              <a:off x="585978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77" name="Google Shape;2777;p4"/>
            <p:cNvSpPr/>
            <p:nvPr/>
          </p:nvSpPr>
          <p:spPr>
            <a:xfrm>
              <a:off x="611886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78" name="Google Shape;2778;p4"/>
            <p:cNvSpPr/>
            <p:nvPr/>
          </p:nvSpPr>
          <p:spPr>
            <a:xfrm>
              <a:off x="637794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79" name="Google Shape;2779;p4"/>
            <p:cNvSpPr/>
            <p:nvPr/>
          </p:nvSpPr>
          <p:spPr>
            <a:xfrm>
              <a:off x="404622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80" name="Google Shape;2780;p4"/>
            <p:cNvSpPr/>
            <p:nvPr/>
          </p:nvSpPr>
          <p:spPr>
            <a:xfrm>
              <a:off x="430530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81" name="Google Shape;2781;p4"/>
            <p:cNvSpPr/>
            <p:nvPr/>
          </p:nvSpPr>
          <p:spPr>
            <a:xfrm>
              <a:off x="456438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82" name="Google Shape;2782;p4"/>
            <p:cNvSpPr/>
            <p:nvPr/>
          </p:nvSpPr>
          <p:spPr>
            <a:xfrm>
              <a:off x="482346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83" name="Google Shape;2783;p4"/>
            <p:cNvSpPr/>
            <p:nvPr/>
          </p:nvSpPr>
          <p:spPr>
            <a:xfrm>
              <a:off x="508254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84" name="Google Shape;2784;p4"/>
            <p:cNvSpPr/>
            <p:nvPr/>
          </p:nvSpPr>
          <p:spPr>
            <a:xfrm>
              <a:off x="534162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85" name="Google Shape;2785;p4"/>
            <p:cNvSpPr/>
            <p:nvPr/>
          </p:nvSpPr>
          <p:spPr>
            <a:xfrm>
              <a:off x="560070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86" name="Google Shape;2786;p4"/>
            <p:cNvSpPr/>
            <p:nvPr/>
          </p:nvSpPr>
          <p:spPr>
            <a:xfrm>
              <a:off x="585978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87" name="Google Shape;2787;p4"/>
            <p:cNvSpPr/>
            <p:nvPr/>
          </p:nvSpPr>
          <p:spPr>
            <a:xfrm>
              <a:off x="611886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88" name="Google Shape;2788;p4"/>
            <p:cNvSpPr/>
            <p:nvPr/>
          </p:nvSpPr>
          <p:spPr>
            <a:xfrm>
              <a:off x="637794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89" name="Google Shape;2789;p4"/>
            <p:cNvSpPr/>
            <p:nvPr/>
          </p:nvSpPr>
          <p:spPr>
            <a:xfrm>
              <a:off x="404622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90" name="Google Shape;2790;p4"/>
            <p:cNvSpPr/>
            <p:nvPr/>
          </p:nvSpPr>
          <p:spPr>
            <a:xfrm>
              <a:off x="430530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91" name="Google Shape;2791;p4"/>
            <p:cNvSpPr/>
            <p:nvPr/>
          </p:nvSpPr>
          <p:spPr>
            <a:xfrm>
              <a:off x="456438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92" name="Google Shape;2792;p4"/>
            <p:cNvSpPr/>
            <p:nvPr/>
          </p:nvSpPr>
          <p:spPr>
            <a:xfrm>
              <a:off x="482346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93" name="Google Shape;2793;p4"/>
            <p:cNvSpPr/>
            <p:nvPr/>
          </p:nvSpPr>
          <p:spPr>
            <a:xfrm>
              <a:off x="508254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94" name="Google Shape;2794;p4"/>
            <p:cNvSpPr/>
            <p:nvPr/>
          </p:nvSpPr>
          <p:spPr>
            <a:xfrm>
              <a:off x="534162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95" name="Google Shape;2795;p4"/>
            <p:cNvSpPr/>
            <p:nvPr/>
          </p:nvSpPr>
          <p:spPr>
            <a:xfrm>
              <a:off x="560070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96" name="Google Shape;2796;p4"/>
            <p:cNvSpPr/>
            <p:nvPr/>
          </p:nvSpPr>
          <p:spPr>
            <a:xfrm>
              <a:off x="585978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97" name="Google Shape;2797;p4"/>
            <p:cNvSpPr/>
            <p:nvPr/>
          </p:nvSpPr>
          <p:spPr>
            <a:xfrm>
              <a:off x="611886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98" name="Google Shape;2798;p4"/>
            <p:cNvSpPr/>
            <p:nvPr/>
          </p:nvSpPr>
          <p:spPr>
            <a:xfrm>
              <a:off x="637794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99" name="Google Shape;2799;p4"/>
            <p:cNvSpPr/>
            <p:nvPr/>
          </p:nvSpPr>
          <p:spPr>
            <a:xfrm>
              <a:off x="404622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00" name="Google Shape;2800;p4"/>
            <p:cNvSpPr/>
            <p:nvPr/>
          </p:nvSpPr>
          <p:spPr>
            <a:xfrm>
              <a:off x="430530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01" name="Google Shape;2801;p4"/>
            <p:cNvSpPr/>
            <p:nvPr/>
          </p:nvSpPr>
          <p:spPr>
            <a:xfrm>
              <a:off x="456438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02" name="Google Shape;2802;p4"/>
            <p:cNvSpPr/>
            <p:nvPr/>
          </p:nvSpPr>
          <p:spPr>
            <a:xfrm>
              <a:off x="482346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03" name="Google Shape;2803;p4"/>
            <p:cNvSpPr/>
            <p:nvPr/>
          </p:nvSpPr>
          <p:spPr>
            <a:xfrm>
              <a:off x="508254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04" name="Google Shape;2804;p4"/>
            <p:cNvSpPr/>
            <p:nvPr/>
          </p:nvSpPr>
          <p:spPr>
            <a:xfrm>
              <a:off x="534162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05" name="Google Shape;2805;p4"/>
            <p:cNvSpPr/>
            <p:nvPr/>
          </p:nvSpPr>
          <p:spPr>
            <a:xfrm>
              <a:off x="560070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06" name="Google Shape;2806;p4"/>
            <p:cNvSpPr/>
            <p:nvPr/>
          </p:nvSpPr>
          <p:spPr>
            <a:xfrm>
              <a:off x="585978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07" name="Google Shape;2807;p4"/>
            <p:cNvSpPr/>
            <p:nvPr/>
          </p:nvSpPr>
          <p:spPr>
            <a:xfrm>
              <a:off x="611886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08" name="Google Shape;2808;p4"/>
            <p:cNvSpPr/>
            <p:nvPr/>
          </p:nvSpPr>
          <p:spPr>
            <a:xfrm>
              <a:off x="637794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09" name="Google Shape;2809;p4"/>
            <p:cNvSpPr/>
            <p:nvPr/>
          </p:nvSpPr>
          <p:spPr>
            <a:xfrm>
              <a:off x="404622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10" name="Google Shape;2810;p4"/>
            <p:cNvSpPr/>
            <p:nvPr/>
          </p:nvSpPr>
          <p:spPr>
            <a:xfrm>
              <a:off x="430530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11" name="Google Shape;2811;p4"/>
            <p:cNvSpPr/>
            <p:nvPr/>
          </p:nvSpPr>
          <p:spPr>
            <a:xfrm>
              <a:off x="456438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12" name="Google Shape;2812;p4"/>
            <p:cNvSpPr/>
            <p:nvPr/>
          </p:nvSpPr>
          <p:spPr>
            <a:xfrm>
              <a:off x="482346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13" name="Google Shape;2813;p4"/>
            <p:cNvSpPr/>
            <p:nvPr/>
          </p:nvSpPr>
          <p:spPr>
            <a:xfrm>
              <a:off x="508254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14" name="Google Shape;2814;p4"/>
            <p:cNvSpPr/>
            <p:nvPr/>
          </p:nvSpPr>
          <p:spPr>
            <a:xfrm>
              <a:off x="534162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15" name="Google Shape;2815;p4"/>
            <p:cNvSpPr/>
            <p:nvPr/>
          </p:nvSpPr>
          <p:spPr>
            <a:xfrm>
              <a:off x="560070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16" name="Google Shape;2816;p4"/>
            <p:cNvSpPr/>
            <p:nvPr/>
          </p:nvSpPr>
          <p:spPr>
            <a:xfrm>
              <a:off x="585978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17" name="Google Shape;2817;p4"/>
            <p:cNvSpPr/>
            <p:nvPr/>
          </p:nvSpPr>
          <p:spPr>
            <a:xfrm>
              <a:off x="611886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18" name="Google Shape;2818;p4"/>
            <p:cNvSpPr/>
            <p:nvPr/>
          </p:nvSpPr>
          <p:spPr>
            <a:xfrm>
              <a:off x="637794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19" name="Google Shape;2819;p4"/>
            <p:cNvSpPr/>
            <p:nvPr/>
          </p:nvSpPr>
          <p:spPr>
            <a:xfrm>
              <a:off x="404622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20" name="Google Shape;2820;p4"/>
            <p:cNvSpPr/>
            <p:nvPr/>
          </p:nvSpPr>
          <p:spPr>
            <a:xfrm>
              <a:off x="430530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21" name="Google Shape;2821;p4"/>
            <p:cNvSpPr/>
            <p:nvPr/>
          </p:nvSpPr>
          <p:spPr>
            <a:xfrm>
              <a:off x="456438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22" name="Google Shape;2822;p4"/>
            <p:cNvSpPr/>
            <p:nvPr/>
          </p:nvSpPr>
          <p:spPr>
            <a:xfrm>
              <a:off x="482346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23" name="Google Shape;2823;p4"/>
            <p:cNvSpPr/>
            <p:nvPr/>
          </p:nvSpPr>
          <p:spPr>
            <a:xfrm>
              <a:off x="508254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24" name="Google Shape;2824;p4"/>
            <p:cNvSpPr/>
            <p:nvPr/>
          </p:nvSpPr>
          <p:spPr>
            <a:xfrm>
              <a:off x="534162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25" name="Google Shape;2825;p4"/>
            <p:cNvSpPr/>
            <p:nvPr/>
          </p:nvSpPr>
          <p:spPr>
            <a:xfrm>
              <a:off x="560070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26" name="Google Shape;2826;p4"/>
            <p:cNvSpPr/>
            <p:nvPr/>
          </p:nvSpPr>
          <p:spPr>
            <a:xfrm>
              <a:off x="585978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27" name="Google Shape;2827;p4"/>
            <p:cNvSpPr/>
            <p:nvPr/>
          </p:nvSpPr>
          <p:spPr>
            <a:xfrm>
              <a:off x="611886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28" name="Google Shape;2828;p4"/>
            <p:cNvSpPr/>
            <p:nvPr/>
          </p:nvSpPr>
          <p:spPr>
            <a:xfrm>
              <a:off x="637794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2829" name="Google Shape;2829;p4"/>
          <p:cNvGrpSpPr/>
          <p:nvPr/>
        </p:nvGrpSpPr>
        <p:grpSpPr>
          <a:xfrm>
            <a:off x="1279174" y="3329146"/>
            <a:ext cx="901548" cy="901548"/>
            <a:chOff x="4046220" y="2072640"/>
            <a:chExt cx="2590800" cy="2590800"/>
          </a:xfrm>
        </p:grpSpPr>
        <p:sp>
          <p:nvSpPr>
            <p:cNvPr id="2830" name="Google Shape;2830;p4"/>
            <p:cNvSpPr/>
            <p:nvPr/>
          </p:nvSpPr>
          <p:spPr>
            <a:xfrm>
              <a:off x="404622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31" name="Google Shape;2831;p4"/>
            <p:cNvSpPr/>
            <p:nvPr/>
          </p:nvSpPr>
          <p:spPr>
            <a:xfrm>
              <a:off x="430530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32" name="Google Shape;2832;p4"/>
            <p:cNvSpPr/>
            <p:nvPr/>
          </p:nvSpPr>
          <p:spPr>
            <a:xfrm>
              <a:off x="456438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33" name="Google Shape;2833;p4"/>
            <p:cNvSpPr/>
            <p:nvPr/>
          </p:nvSpPr>
          <p:spPr>
            <a:xfrm>
              <a:off x="482346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34" name="Google Shape;2834;p4"/>
            <p:cNvSpPr/>
            <p:nvPr/>
          </p:nvSpPr>
          <p:spPr>
            <a:xfrm>
              <a:off x="508254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35" name="Google Shape;2835;p4"/>
            <p:cNvSpPr/>
            <p:nvPr/>
          </p:nvSpPr>
          <p:spPr>
            <a:xfrm>
              <a:off x="534162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36" name="Google Shape;2836;p4"/>
            <p:cNvSpPr/>
            <p:nvPr/>
          </p:nvSpPr>
          <p:spPr>
            <a:xfrm>
              <a:off x="560070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37" name="Google Shape;2837;p4"/>
            <p:cNvSpPr/>
            <p:nvPr/>
          </p:nvSpPr>
          <p:spPr>
            <a:xfrm>
              <a:off x="585978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38" name="Google Shape;2838;p4"/>
            <p:cNvSpPr/>
            <p:nvPr/>
          </p:nvSpPr>
          <p:spPr>
            <a:xfrm>
              <a:off x="611886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39" name="Google Shape;2839;p4"/>
            <p:cNvSpPr/>
            <p:nvPr/>
          </p:nvSpPr>
          <p:spPr>
            <a:xfrm>
              <a:off x="637794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40" name="Google Shape;2840;p4"/>
            <p:cNvSpPr/>
            <p:nvPr/>
          </p:nvSpPr>
          <p:spPr>
            <a:xfrm>
              <a:off x="404622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41" name="Google Shape;2841;p4"/>
            <p:cNvSpPr/>
            <p:nvPr/>
          </p:nvSpPr>
          <p:spPr>
            <a:xfrm>
              <a:off x="430530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42" name="Google Shape;2842;p4"/>
            <p:cNvSpPr/>
            <p:nvPr/>
          </p:nvSpPr>
          <p:spPr>
            <a:xfrm>
              <a:off x="456438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43" name="Google Shape;2843;p4"/>
            <p:cNvSpPr/>
            <p:nvPr/>
          </p:nvSpPr>
          <p:spPr>
            <a:xfrm>
              <a:off x="482346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44" name="Google Shape;2844;p4"/>
            <p:cNvSpPr/>
            <p:nvPr/>
          </p:nvSpPr>
          <p:spPr>
            <a:xfrm>
              <a:off x="508254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45" name="Google Shape;2845;p4"/>
            <p:cNvSpPr/>
            <p:nvPr/>
          </p:nvSpPr>
          <p:spPr>
            <a:xfrm>
              <a:off x="534162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46" name="Google Shape;2846;p4"/>
            <p:cNvSpPr/>
            <p:nvPr/>
          </p:nvSpPr>
          <p:spPr>
            <a:xfrm>
              <a:off x="560070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47" name="Google Shape;2847;p4"/>
            <p:cNvSpPr/>
            <p:nvPr/>
          </p:nvSpPr>
          <p:spPr>
            <a:xfrm>
              <a:off x="585978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48" name="Google Shape;2848;p4"/>
            <p:cNvSpPr/>
            <p:nvPr/>
          </p:nvSpPr>
          <p:spPr>
            <a:xfrm>
              <a:off x="611886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49" name="Google Shape;2849;p4"/>
            <p:cNvSpPr/>
            <p:nvPr/>
          </p:nvSpPr>
          <p:spPr>
            <a:xfrm>
              <a:off x="637794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50" name="Google Shape;2850;p4"/>
            <p:cNvSpPr/>
            <p:nvPr/>
          </p:nvSpPr>
          <p:spPr>
            <a:xfrm>
              <a:off x="404622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51" name="Google Shape;2851;p4"/>
            <p:cNvSpPr/>
            <p:nvPr/>
          </p:nvSpPr>
          <p:spPr>
            <a:xfrm>
              <a:off x="430530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52" name="Google Shape;2852;p4"/>
            <p:cNvSpPr/>
            <p:nvPr/>
          </p:nvSpPr>
          <p:spPr>
            <a:xfrm>
              <a:off x="456438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53" name="Google Shape;2853;p4"/>
            <p:cNvSpPr/>
            <p:nvPr/>
          </p:nvSpPr>
          <p:spPr>
            <a:xfrm>
              <a:off x="482346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54" name="Google Shape;2854;p4"/>
            <p:cNvSpPr/>
            <p:nvPr/>
          </p:nvSpPr>
          <p:spPr>
            <a:xfrm>
              <a:off x="508254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55" name="Google Shape;2855;p4"/>
            <p:cNvSpPr/>
            <p:nvPr/>
          </p:nvSpPr>
          <p:spPr>
            <a:xfrm>
              <a:off x="534162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56" name="Google Shape;2856;p4"/>
            <p:cNvSpPr/>
            <p:nvPr/>
          </p:nvSpPr>
          <p:spPr>
            <a:xfrm>
              <a:off x="560070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57" name="Google Shape;2857;p4"/>
            <p:cNvSpPr/>
            <p:nvPr/>
          </p:nvSpPr>
          <p:spPr>
            <a:xfrm>
              <a:off x="585978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58" name="Google Shape;2858;p4"/>
            <p:cNvSpPr/>
            <p:nvPr/>
          </p:nvSpPr>
          <p:spPr>
            <a:xfrm>
              <a:off x="611886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59" name="Google Shape;2859;p4"/>
            <p:cNvSpPr/>
            <p:nvPr/>
          </p:nvSpPr>
          <p:spPr>
            <a:xfrm>
              <a:off x="637794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60" name="Google Shape;2860;p4"/>
            <p:cNvSpPr/>
            <p:nvPr/>
          </p:nvSpPr>
          <p:spPr>
            <a:xfrm>
              <a:off x="404622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61" name="Google Shape;2861;p4"/>
            <p:cNvSpPr/>
            <p:nvPr/>
          </p:nvSpPr>
          <p:spPr>
            <a:xfrm>
              <a:off x="430530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62" name="Google Shape;2862;p4"/>
            <p:cNvSpPr/>
            <p:nvPr/>
          </p:nvSpPr>
          <p:spPr>
            <a:xfrm>
              <a:off x="456438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63" name="Google Shape;2863;p4"/>
            <p:cNvSpPr/>
            <p:nvPr/>
          </p:nvSpPr>
          <p:spPr>
            <a:xfrm>
              <a:off x="482346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64" name="Google Shape;2864;p4"/>
            <p:cNvSpPr/>
            <p:nvPr/>
          </p:nvSpPr>
          <p:spPr>
            <a:xfrm>
              <a:off x="508254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65" name="Google Shape;2865;p4"/>
            <p:cNvSpPr/>
            <p:nvPr/>
          </p:nvSpPr>
          <p:spPr>
            <a:xfrm>
              <a:off x="534162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66" name="Google Shape;2866;p4"/>
            <p:cNvSpPr/>
            <p:nvPr/>
          </p:nvSpPr>
          <p:spPr>
            <a:xfrm>
              <a:off x="560070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67" name="Google Shape;2867;p4"/>
            <p:cNvSpPr/>
            <p:nvPr/>
          </p:nvSpPr>
          <p:spPr>
            <a:xfrm>
              <a:off x="585978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68" name="Google Shape;2868;p4"/>
            <p:cNvSpPr/>
            <p:nvPr/>
          </p:nvSpPr>
          <p:spPr>
            <a:xfrm>
              <a:off x="611886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69" name="Google Shape;2869;p4"/>
            <p:cNvSpPr/>
            <p:nvPr/>
          </p:nvSpPr>
          <p:spPr>
            <a:xfrm>
              <a:off x="637794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70" name="Google Shape;2870;p4"/>
            <p:cNvSpPr/>
            <p:nvPr/>
          </p:nvSpPr>
          <p:spPr>
            <a:xfrm>
              <a:off x="404622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71" name="Google Shape;2871;p4"/>
            <p:cNvSpPr/>
            <p:nvPr/>
          </p:nvSpPr>
          <p:spPr>
            <a:xfrm>
              <a:off x="430530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72" name="Google Shape;2872;p4"/>
            <p:cNvSpPr/>
            <p:nvPr/>
          </p:nvSpPr>
          <p:spPr>
            <a:xfrm>
              <a:off x="456438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73" name="Google Shape;2873;p4"/>
            <p:cNvSpPr/>
            <p:nvPr/>
          </p:nvSpPr>
          <p:spPr>
            <a:xfrm>
              <a:off x="482346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74" name="Google Shape;2874;p4"/>
            <p:cNvSpPr/>
            <p:nvPr/>
          </p:nvSpPr>
          <p:spPr>
            <a:xfrm>
              <a:off x="508254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75" name="Google Shape;2875;p4"/>
            <p:cNvSpPr/>
            <p:nvPr/>
          </p:nvSpPr>
          <p:spPr>
            <a:xfrm>
              <a:off x="534162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76" name="Google Shape;2876;p4"/>
            <p:cNvSpPr/>
            <p:nvPr/>
          </p:nvSpPr>
          <p:spPr>
            <a:xfrm>
              <a:off x="560070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77" name="Google Shape;2877;p4"/>
            <p:cNvSpPr/>
            <p:nvPr/>
          </p:nvSpPr>
          <p:spPr>
            <a:xfrm>
              <a:off x="585978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78" name="Google Shape;2878;p4"/>
            <p:cNvSpPr/>
            <p:nvPr/>
          </p:nvSpPr>
          <p:spPr>
            <a:xfrm>
              <a:off x="611886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79" name="Google Shape;2879;p4"/>
            <p:cNvSpPr/>
            <p:nvPr/>
          </p:nvSpPr>
          <p:spPr>
            <a:xfrm>
              <a:off x="637794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80" name="Google Shape;2880;p4"/>
            <p:cNvSpPr/>
            <p:nvPr/>
          </p:nvSpPr>
          <p:spPr>
            <a:xfrm>
              <a:off x="404622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81" name="Google Shape;2881;p4"/>
            <p:cNvSpPr/>
            <p:nvPr/>
          </p:nvSpPr>
          <p:spPr>
            <a:xfrm>
              <a:off x="430530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82" name="Google Shape;2882;p4"/>
            <p:cNvSpPr/>
            <p:nvPr/>
          </p:nvSpPr>
          <p:spPr>
            <a:xfrm>
              <a:off x="456438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83" name="Google Shape;2883;p4"/>
            <p:cNvSpPr/>
            <p:nvPr/>
          </p:nvSpPr>
          <p:spPr>
            <a:xfrm>
              <a:off x="482346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84" name="Google Shape;2884;p4"/>
            <p:cNvSpPr/>
            <p:nvPr/>
          </p:nvSpPr>
          <p:spPr>
            <a:xfrm>
              <a:off x="508254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85" name="Google Shape;2885;p4"/>
            <p:cNvSpPr/>
            <p:nvPr/>
          </p:nvSpPr>
          <p:spPr>
            <a:xfrm>
              <a:off x="534162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86" name="Google Shape;2886;p4"/>
            <p:cNvSpPr/>
            <p:nvPr/>
          </p:nvSpPr>
          <p:spPr>
            <a:xfrm>
              <a:off x="560070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87" name="Google Shape;2887;p4"/>
            <p:cNvSpPr/>
            <p:nvPr/>
          </p:nvSpPr>
          <p:spPr>
            <a:xfrm>
              <a:off x="585978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88" name="Google Shape;2888;p4"/>
            <p:cNvSpPr/>
            <p:nvPr/>
          </p:nvSpPr>
          <p:spPr>
            <a:xfrm>
              <a:off x="611886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89" name="Google Shape;2889;p4"/>
            <p:cNvSpPr/>
            <p:nvPr/>
          </p:nvSpPr>
          <p:spPr>
            <a:xfrm>
              <a:off x="637794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90" name="Google Shape;2890;p4"/>
            <p:cNvSpPr/>
            <p:nvPr/>
          </p:nvSpPr>
          <p:spPr>
            <a:xfrm>
              <a:off x="404622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91" name="Google Shape;2891;p4"/>
            <p:cNvSpPr/>
            <p:nvPr/>
          </p:nvSpPr>
          <p:spPr>
            <a:xfrm>
              <a:off x="430530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92" name="Google Shape;2892;p4"/>
            <p:cNvSpPr/>
            <p:nvPr/>
          </p:nvSpPr>
          <p:spPr>
            <a:xfrm>
              <a:off x="456438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93" name="Google Shape;2893;p4"/>
            <p:cNvSpPr/>
            <p:nvPr/>
          </p:nvSpPr>
          <p:spPr>
            <a:xfrm>
              <a:off x="482346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94" name="Google Shape;2894;p4"/>
            <p:cNvSpPr/>
            <p:nvPr/>
          </p:nvSpPr>
          <p:spPr>
            <a:xfrm>
              <a:off x="508254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95" name="Google Shape;2895;p4"/>
            <p:cNvSpPr/>
            <p:nvPr/>
          </p:nvSpPr>
          <p:spPr>
            <a:xfrm>
              <a:off x="534162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96" name="Google Shape;2896;p4"/>
            <p:cNvSpPr/>
            <p:nvPr/>
          </p:nvSpPr>
          <p:spPr>
            <a:xfrm>
              <a:off x="560070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97" name="Google Shape;2897;p4"/>
            <p:cNvSpPr/>
            <p:nvPr/>
          </p:nvSpPr>
          <p:spPr>
            <a:xfrm>
              <a:off x="585978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98" name="Google Shape;2898;p4"/>
            <p:cNvSpPr/>
            <p:nvPr/>
          </p:nvSpPr>
          <p:spPr>
            <a:xfrm>
              <a:off x="611886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99" name="Google Shape;2899;p4"/>
            <p:cNvSpPr/>
            <p:nvPr/>
          </p:nvSpPr>
          <p:spPr>
            <a:xfrm>
              <a:off x="637794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00" name="Google Shape;2900;p4"/>
            <p:cNvSpPr/>
            <p:nvPr/>
          </p:nvSpPr>
          <p:spPr>
            <a:xfrm>
              <a:off x="404622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01" name="Google Shape;2901;p4"/>
            <p:cNvSpPr/>
            <p:nvPr/>
          </p:nvSpPr>
          <p:spPr>
            <a:xfrm>
              <a:off x="430530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02" name="Google Shape;2902;p4"/>
            <p:cNvSpPr/>
            <p:nvPr/>
          </p:nvSpPr>
          <p:spPr>
            <a:xfrm>
              <a:off x="456438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03" name="Google Shape;2903;p4"/>
            <p:cNvSpPr/>
            <p:nvPr/>
          </p:nvSpPr>
          <p:spPr>
            <a:xfrm>
              <a:off x="482346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04" name="Google Shape;2904;p4"/>
            <p:cNvSpPr/>
            <p:nvPr/>
          </p:nvSpPr>
          <p:spPr>
            <a:xfrm>
              <a:off x="508254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05" name="Google Shape;2905;p4"/>
            <p:cNvSpPr/>
            <p:nvPr/>
          </p:nvSpPr>
          <p:spPr>
            <a:xfrm>
              <a:off x="534162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06" name="Google Shape;2906;p4"/>
            <p:cNvSpPr/>
            <p:nvPr/>
          </p:nvSpPr>
          <p:spPr>
            <a:xfrm>
              <a:off x="560070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07" name="Google Shape;2907;p4"/>
            <p:cNvSpPr/>
            <p:nvPr/>
          </p:nvSpPr>
          <p:spPr>
            <a:xfrm>
              <a:off x="585978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08" name="Google Shape;2908;p4"/>
            <p:cNvSpPr/>
            <p:nvPr/>
          </p:nvSpPr>
          <p:spPr>
            <a:xfrm>
              <a:off x="611886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09" name="Google Shape;2909;p4"/>
            <p:cNvSpPr/>
            <p:nvPr/>
          </p:nvSpPr>
          <p:spPr>
            <a:xfrm>
              <a:off x="637794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10" name="Google Shape;2910;p4"/>
            <p:cNvSpPr/>
            <p:nvPr/>
          </p:nvSpPr>
          <p:spPr>
            <a:xfrm>
              <a:off x="404622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11" name="Google Shape;2911;p4"/>
            <p:cNvSpPr/>
            <p:nvPr/>
          </p:nvSpPr>
          <p:spPr>
            <a:xfrm>
              <a:off x="430530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12" name="Google Shape;2912;p4"/>
            <p:cNvSpPr/>
            <p:nvPr/>
          </p:nvSpPr>
          <p:spPr>
            <a:xfrm>
              <a:off x="456438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13" name="Google Shape;2913;p4"/>
            <p:cNvSpPr/>
            <p:nvPr/>
          </p:nvSpPr>
          <p:spPr>
            <a:xfrm>
              <a:off x="482346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14" name="Google Shape;2914;p4"/>
            <p:cNvSpPr/>
            <p:nvPr/>
          </p:nvSpPr>
          <p:spPr>
            <a:xfrm>
              <a:off x="508254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15" name="Google Shape;2915;p4"/>
            <p:cNvSpPr/>
            <p:nvPr/>
          </p:nvSpPr>
          <p:spPr>
            <a:xfrm>
              <a:off x="534162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16" name="Google Shape;2916;p4"/>
            <p:cNvSpPr/>
            <p:nvPr/>
          </p:nvSpPr>
          <p:spPr>
            <a:xfrm>
              <a:off x="560070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17" name="Google Shape;2917;p4"/>
            <p:cNvSpPr/>
            <p:nvPr/>
          </p:nvSpPr>
          <p:spPr>
            <a:xfrm>
              <a:off x="585978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18" name="Google Shape;2918;p4"/>
            <p:cNvSpPr/>
            <p:nvPr/>
          </p:nvSpPr>
          <p:spPr>
            <a:xfrm>
              <a:off x="611886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19" name="Google Shape;2919;p4"/>
            <p:cNvSpPr/>
            <p:nvPr/>
          </p:nvSpPr>
          <p:spPr>
            <a:xfrm>
              <a:off x="637794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20" name="Google Shape;2920;p4"/>
            <p:cNvSpPr/>
            <p:nvPr/>
          </p:nvSpPr>
          <p:spPr>
            <a:xfrm>
              <a:off x="404622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21" name="Google Shape;2921;p4"/>
            <p:cNvSpPr/>
            <p:nvPr/>
          </p:nvSpPr>
          <p:spPr>
            <a:xfrm>
              <a:off x="430530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22" name="Google Shape;2922;p4"/>
            <p:cNvSpPr/>
            <p:nvPr/>
          </p:nvSpPr>
          <p:spPr>
            <a:xfrm>
              <a:off x="456438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23" name="Google Shape;2923;p4"/>
            <p:cNvSpPr/>
            <p:nvPr/>
          </p:nvSpPr>
          <p:spPr>
            <a:xfrm>
              <a:off x="482346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24" name="Google Shape;2924;p4"/>
            <p:cNvSpPr/>
            <p:nvPr/>
          </p:nvSpPr>
          <p:spPr>
            <a:xfrm>
              <a:off x="508254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25" name="Google Shape;2925;p4"/>
            <p:cNvSpPr/>
            <p:nvPr/>
          </p:nvSpPr>
          <p:spPr>
            <a:xfrm>
              <a:off x="534162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26" name="Google Shape;2926;p4"/>
            <p:cNvSpPr/>
            <p:nvPr/>
          </p:nvSpPr>
          <p:spPr>
            <a:xfrm>
              <a:off x="560070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27" name="Google Shape;2927;p4"/>
            <p:cNvSpPr/>
            <p:nvPr/>
          </p:nvSpPr>
          <p:spPr>
            <a:xfrm>
              <a:off x="585978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28" name="Google Shape;2928;p4"/>
            <p:cNvSpPr/>
            <p:nvPr/>
          </p:nvSpPr>
          <p:spPr>
            <a:xfrm>
              <a:off x="611886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29" name="Google Shape;2929;p4"/>
            <p:cNvSpPr/>
            <p:nvPr/>
          </p:nvSpPr>
          <p:spPr>
            <a:xfrm>
              <a:off x="637794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2930" name="Google Shape;2930;p4"/>
          <p:cNvGrpSpPr/>
          <p:nvPr/>
        </p:nvGrpSpPr>
        <p:grpSpPr>
          <a:xfrm>
            <a:off x="1279174" y="4354383"/>
            <a:ext cx="901548" cy="901548"/>
            <a:chOff x="4046220" y="2072640"/>
            <a:chExt cx="2590800" cy="2590800"/>
          </a:xfrm>
        </p:grpSpPr>
        <p:sp>
          <p:nvSpPr>
            <p:cNvPr id="2931" name="Google Shape;2931;p4"/>
            <p:cNvSpPr/>
            <p:nvPr/>
          </p:nvSpPr>
          <p:spPr>
            <a:xfrm>
              <a:off x="404622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32" name="Google Shape;2932;p4"/>
            <p:cNvSpPr/>
            <p:nvPr/>
          </p:nvSpPr>
          <p:spPr>
            <a:xfrm>
              <a:off x="430530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33" name="Google Shape;2933;p4"/>
            <p:cNvSpPr/>
            <p:nvPr/>
          </p:nvSpPr>
          <p:spPr>
            <a:xfrm>
              <a:off x="456438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34" name="Google Shape;2934;p4"/>
            <p:cNvSpPr/>
            <p:nvPr/>
          </p:nvSpPr>
          <p:spPr>
            <a:xfrm>
              <a:off x="482346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35" name="Google Shape;2935;p4"/>
            <p:cNvSpPr/>
            <p:nvPr/>
          </p:nvSpPr>
          <p:spPr>
            <a:xfrm>
              <a:off x="508254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36" name="Google Shape;2936;p4"/>
            <p:cNvSpPr/>
            <p:nvPr/>
          </p:nvSpPr>
          <p:spPr>
            <a:xfrm>
              <a:off x="534162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37" name="Google Shape;2937;p4"/>
            <p:cNvSpPr/>
            <p:nvPr/>
          </p:nvSpPr>
          <p:spPr>
            <a:xfrm>
              <a:off x="560070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38" name="Google Shape;2938;p4"/>
            <p:cNvSpPr/>
            <p:nvPr/>
          </p:nvSpPr>
          <p:spPr>
            <a:xfrm>
              <a:off x="585978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39" name="Google Shape;2939;p4"/>
            <p:cNvSpPr/>
            <p:nvPr/>
          </p:nvSpPr>
          <p:spPr>
            <a:xfrm>
              <a:off x="611886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40" name="Google Shape;2940;p4"/>
            <p:cNvSpPr/>
            <p:nvPr/>
          </p:nvSpPr>
          <p:spPr>
            <a:xfrm>
              <a:off x="637794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41" name="Google Shape;2941;p4"/>
            <p:cNvSpPr/>
            <p:nvPr/>
          </p:nvSpPr>
          <p:spPr>
            <a:xfrm>
              <a:off x="404622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42" name="Google Shape;2942;p4"/>
            <p:cNvSpPr/>
            <p:nvPr/>
          </p:nvSpPr>
          <p:spPr>
            <a:xfrm>
              <a:off x="430530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43" name="Google Shape;2943;p4"/>
            <p:cNvSpPr/>
            <p:nvPr/>
          </p:nvSpPr>
          <p:spPr>
            <a:xfrm>
              <a:off x="456438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44" name="Google Shape;2944;p4"/>
            <p:cNvSpPr/>
            <p:nvPr/>
          </p:nvSpPr>
          <p:spPr>
            <a:xfrm>
              <a:off x="482346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45" name="Google Shape;2945;p4"/>
            <p:cNvSpPr/>
            <p:nvPr/>
          </p:nvSpPr>
          <p:spPr>
            <a:xfrm>
              <a:off x="508254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46" name="Google Shape;2946;p4"/>
            <p:cNvSpPr/>
            <p:nvPr/>
          </p:nvSpPr>
          <p:spPr>
            <a:xfrm>
              <a:off x="534162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47" name="Google Shape;2947;p4"/>
            <p:cNvSpPr/>
            <p:nvPr/>
          </p:nvSpPr>
          <p:spPr>
            <a:xfrm>
              <a:off x="560070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48" name="Google Shape;2948;p4"/>
            <p:cNvSpPr/>
            <p:nvPr/>
          </p:nvSpPr>
          <p:spPr>
            <a:xfrm>
              <a:off x="585978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49" name="Google Shape;2949;p4"/>
            <p:cNvSpPr/>
            <p:nvPr/>
          </p:nvSpPr>
          <p:spPr>
            <a:xfrm>
              <a:off x="611886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50" name="Google Shape;2950;p4"/>
            <p:cNvSpPr/>
            <p:nvPr/>
          </p:nvSpPr>
          <p:spPr>
            <a:xfrm>
              <a:off x="637794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51" name="Google Shape;2951;p4"/>
            <p:cNvSpPr/>
            <p:nvPr/>
          </p:nvSpPr>
          <p:spPr>
            <a:xfrm>
              <a:off x="404622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52" name="Google Shape;2952;p4"/>
            <p:cNvSpPr/>
            <p:nvPr/>
          </p:nvSpPr>
          <p:spPr>
            <a:xfrm>
              <a:off x="430530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53" name="Google Shape;2953;p4"/>
            <p:cNvSpPr/>
            <p:nvPr/>
          </p:nvSpPr>
          <p:spPr>
            <a:xfrm>
              <a:off x="456438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54" name="Google Shape;2954;p4"/>
            <p:cNvSpPr/>
            <p:nvPr/>
          </p:nvSpPr>
          <p:spPr>
            <a:xfrm>
              <a:off x="482346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55" name="Google Shape;2955;p4"/>
            <p:cNvSpPr/>
            <p:nvPr/>
          </p:nvSpPr>
          <p:spPr>
            <a:xfrm>
              <a:off x="508254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56" name="Google Shape;2956;p4"/>
            <p:cNvSpPr/>
            <p:nvPr/>
          </p:nvSpPr>
          <p:spPr>
            <a:xfrm>
              <a:off x="534162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57" name="Google Shape;2957;p4"/>
            <p:cNvSpPr/>
            <p:nvPr/>
          </p:nvSpPr>
          <p:spPr>
            <a:xfrm>
              <a:off x="560070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58" name="Google Shape;2958;p4"/>
            <p:cNvSpPr/>
            <p:nvPr/>
          </p:nvSpPr>
          <p:spPr>
            <a:xfrm>
              <a:off x="585978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59" name="Google Shape;2959;p4"/>
            <p:cNvSpPr/>
            <p:nvPr/>
          </p:nvSpPr>
          <p:spPr>
            <a:xfrm>
              <a:off x="611886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60" name="Google Shape;2960;p4"/>
            <p:cNvSpPr/>
            <p:nvPr/>
          </p:nvSpPr>
          <p:spPr>
            <a:xfrm>
              <a:off x="637794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61" name="Google Shape;2961;p4"/>
            <p:cNvSpPr/>
            <p:nvPr/>
          </p:nvSpPr>
          <p:spPr>
            <a:xfrm>
              <a:off x="404622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62" name="Google Shape;2962;p4"/>
            <p:cNvSpPr/>
            <p:nvPr/>
          </p:nvSpPr>
          <p:spPr>
            <a:xfrm>
              <a:off x="430530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63" name="Google Shape;2963;p4"/>
            <p:cNvSpPr/>
            <p:nvPr/>
          </p:nvSpPr>
          <p:spPr>
            <a:xfrm>
              <a:off x="456438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64" name="Google Shape;2964;p4"/>
            <p:cNvSpPr/>
            <p:nvPr/>
          </p:nvSpPr>
          <p:spPr>
            <a:xfrm>
              <a:off x="482346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65" name="Google Shape;2965;p4"/>
            <p:cNvSpPr/>
            <p:nvPr/>
          </p:nvSpPr>
          <p:spPr>
            <a:xfrm>
              <a:off x="508254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66" name="Google Shape;2966;p4"/>
            <p:cNvSpPr/>
            <p:nvPr/>
          </p:nvSpPr>
          <p:spPr>
            <a:xfrm>
              <a:off x="534162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67" name="Google Shape;2967;p4"/>
            <p:cNvSpPr/>
            <p:nvPr/>
          </p:nvSpPr>
          <p:spPr>
            <a:xfrm>
              <a:off x="560070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68" name="Google Shape;2968;p4"/>
            <p:cNvSpPr/>
            <p:nvPr/>
          </p:nvSpPr>
          <p:spPr>
            <a:xfrm>
              <a:off x="585978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69" name="Google Shape;2969;p4"/>
            <p:cNvSpPr/>
            <p:nvPr/>
          </p:nvSpPr>
          <p:spPr>
            <a:xfrm>
              <a:off x="611886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70" name="Google Shape;2970;p4"/>
            <p:cNvSpPr/>
            <p:nvPr/>
          </p:nvSpPr>
          <p:spPr>
            <a:xfrm>
              <a:off x="637794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71" name="Google Shape;2971;p4"/>
            <p:cNvSpPr/>
            <p:nvPr/>
          </p:nvSpPr>
          <p:spPr>
            <a:xfrm>
              <a:off x="404622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72" name="Google Shape;2972;p4"/>
            <p:cNvSpPr/>
            <p:nvPr/>
          </p:nvSpPr>
          <p:spPr>
            <a:xfrm>
              <a:off x="430530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73" name="Google Shape;2973;p4"/>
            <p:cNvSpPr/>
            <p:nvPr/>
          </p:nvSpPr>
          <p:spPr>
            <a:xfrm>
              <a:off x="456438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74" name="Google Shape;2974;p4"/>
            <p:cNvSpPr/>
            <p:nvPr/>
          </p:nvSpPr>
          <p:spPr>
            <a:xfrm>
              <a:off x="482346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75" name="Google Shape;2975;p4"/>
            <p:cNvSpPr/>
            <p:nvPr/>
          </p:nvSpPr>
          <p:spPr>
            <a:xfrm>
              <a:off x="508254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76" name="Google Shape;2976;p4"/>
            <p:cNvSpPr/>
            <p:nvPr/>
          </p:nvSpPr>
          <p:spPr>
            <a:xfrm>
              <a:off x="534162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77" name="Google Shape;2977;p4"/>
            <p:cNvSpPr/>
            <p:nvPr/>
          </p:nvSpPr>
          <p:spPr>
            <a:xfrm>
              <a:off x="560070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78" name="Google Shape;2978;p4"/>
            <p:cNvSpPr/>
            <p:nvPr/>
          </p:nvSpPr>
          <p:spPr>
            <a:xfrm>
              <a:off x="585978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79" name="Google Shape;2979;p4"/>
            <p:cNvSpPr/>
            <p:nvPr/>
          </p:nvSpPr>
          <p:spPr>
            <a:xfrm>
              <a:off x="611886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80" name="Google Shape;2980;p4"/>
            <p:cNvSpPr/>
            <p:nvPr/>
          </p:nvSpPr>
          <p:spPr>
            <a:xfrm>
              <a:off x="637794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81" name="Google Shape;2981;p4"/>
            <p:cNvSpPr/>
            <p:nvPr/>
          </p:nvSpPr>
          <p:spPr>
            <a:xfrm>
              <a:off x="404622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82" name="Google Shape;2982;p4"/>
            <p:cNvSpPr/>
            <p:nvPr/>
          </p:nvSpPr>
          <p:spPr>
            <a:xfrm>
              <a:off x="430530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83" name="Google Shape;2983;p4"/>
            <p:cNvSpPr/>
            <p:nvPr/>
          </p:nvSpPr>
          <p:spPr>
            <a:xfrm>
              <a:off x="456438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84" name="Google Shape;2984;p4"/>
            <p:cNvSpPr/>
            <p:nvPr/>
          </p:nvSpPr>
          <p:spPr>
            <a:xfrm>
              <a:off x="482346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85" name="Google Shape;2985;p4"/>
            <p:cNvSpPr/>
            <p:nvPr/>
          </p:nvSpPr>
          <p:spPr>
            <a:xfrm>
              <a:off x="508254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86" name="Google Shape;2986;p4"/>
            <p:cNvSpPr/>
            <p:nvPr/>
          </p:nvSpPr>
          <p:spPr>
            <a:xfrm>
              <a:off x="534162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87" name="Google Shape;2987;p4"/>
            <p:cNvSpPr/>
            <p:nvPr/>
          </p:nvSpPr>
          <p:spPr>
            <a:xfrm>
              <a:off x="560070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88" name="Google Shape;2988;p4"/>
            <p:cNvSpPr/>
            <p:nvPr/>
          </p:nvSpPr>
          <p:spPr>
            <a:xfrm>
              <a:off x="585978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89" name="Google Shape;2989;p4"/>
            <p:cNvSpPr/>
            <p:nvPr/>
          </p:nvSpPr>
          <p:spPr>
            <a:xfrm>
              <a:off x="611886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90" name="Google Shape;2990;p4"/>
            <p:cNvSpPr/>
            <p:nvPr/>
          </p:nvSpPr>
          <p:spPr>
            <a:xfrm>
              <a:off x="637794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91" name="Google Shape;2991;p4"/>
            <p:cNvSpPr/>
            <p:nvPr/>
          </p:nvSpPr>
          <p:spPr>
            <a:xfrm>
              <a:off x="404622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92" name="Google Shape;2992;p4"/>
            <p:cNvSpPr/>
            <p:nvPr/>
          </p:nvSpPr>
          <p:spPr>
            <a:xfrm>
              <a:off x="430530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93" name="Google Shape;2993;p4"/>
            <p:cNvSpPr/>
            <p:nvPr/>
          </p:nvSpPr>
          <p:spPr>
            <a:xfrm>
              <a:off x="456438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94" name="Google Shape;2994;p4"/>
            <p:cNvSpPr/>
            <p:nvPr/>
          </p:nvSpPr>
          <p:spPr>
            <a:xfrm>
              <a:off x="482346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95" name="Google Shape;2995;p4"/>
            <p:cNvSpPr/>
            <p:nvPr/>
          </p:nvSpPr>
          <p:spPr>
            <a:xfrm>
              <a:off x="508254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96" name="Google Shape;2996;p4"/>
            <p:cNvSpPr/>
            <p:nvPr/>
          </p:nvSpPr>
          <p:spPr>
            <a:xfrm>
              <a:off x="534162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97" name="Google Shape;2997;p4"/>
            <p:cNvSpPr/>
            <p:nvPr/>
          </p:nvSpPr>
          <p:spPr>
            <a:xfrm>
              <a:off x="560070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98" name="Google Shape;2998;p4"/>
            <p:cNvSpPr/>
            <p:nvPr/>
          </p:nvSpPr>
          <p:spPr>
            <a:xfrm>
              <a:off x="585978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99" name="Google Shape;2999;p4"/>
            <p:cNvSpPr/>
            <p:nvPr/>
          </p:nvSpPr>
          <p:spPr>
            <a:xfrm>
              <a:off x="611886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00" name="Google Shape;3000;p4"/>
            <p:cNvSpPr/>
            <p:nvPr/>
          </p:nvSpPr>
          <p:spPr>
            <a:xfrm>
              <a:off x="637794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01" name="Google Shape;3001;p4"/>
            <p:cNvSpPr/>
            <p:nvPr/>
          </p:nvSpPr>
          <p:spPr>
            <a:xfrm>
              <a:off x="404622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02" name="Google Shape;3002;p4"/>
            <p:cNvSpPr/>
            <p:nvPr/>
          </p:nvSpPr>
          <p:spPr>
            <a:xfrm>
              <a:off x="430530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03" name="Google Shape;3003;p4"/>
            <p:cNvSpPr/>
            <p:nvPr/>
          </p:nvSpPr>
          <p:spPr>
            <a:xfrm>
              <a:off x="456438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04" name="Google Shape;3004;p4"/>
            <p:cNvSpPr/>
            <p:nvPr/>
          </p:nvSpPr>
          <p:spPr>
            <a:xfrm>
              <a:off x="482346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05" name="Google Shape;3005;p4"/>
            <p:cNvSpPr/>
            <p:nvPr/>
          </p:nvSpPr>
          <p:spPr>
            <a:xfrm>
              <a:off x="508254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06" name="Google Shape;3006;p4"/>
            <p:cNvSpPr/>
            <p:nvPr/>
          </p:nvSpPr>
          <p:spPr>
            <a:xfrm>
              <a:off x="534162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07" name="Google Shape;3007;p4"/>
            <p:cNvSpPr/>
            <p:nvPr/>
          </p:nvSpPr>
          <p:spPr>
            <a:xfrm>
              <a:off x="560070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08" name="Google Shape;3008;p4"/>
            <p:cNvSpPr/>
            <p:nvPr/>
          </p:nvSpPr>
          <p:spPr>
            <a:xfrm>
              <a:off x="585978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09" name="Google Shape;3009;p4"/>
            <p:cNvSpPr/>
            <p:nvPr/>
          </p:nvSpPr>
          <p:spPr>
            <a:xfrm>
              <a:off x="611886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10" name="Google Shape;3010;p4"/>
            <p:cNvSpPr/>
            <p:nvPr/>
          </p:nvSpPr>
          <p:spPr>
            <a:xfrm>
              <a:off x="637794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11" name="Google Shape;3011;p4"/>
            <p:cNvSpPr/>
            <p:nvPr/>
          </p:nvSpPr>
          <p:spPr>
            <a:xfrm>
              <a:off x="404622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12" name="Google Shape;3012;p4"/>
            <p:cNvSpPr/>
            <p:nvPr/>
          </p:nvSpPr>
          <p:spPr>
            <a:xfrm>
              <a:off x="430530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13" name="Google Shape;3013;p4"/>
            <p:cNvSpPr/>
            <p:nvPr/>
          </p:nvSpPr>
          <p:spPr>
            <a:xfrm>
              <a:off x="456438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14" name="Google Shape;3014;p4"/>
            <p:cNvSpPr/>
            <p:nvPr/>
          </p:nvSpPr>
          <p:spPr>
            <a:xfrm>
              <a:off x="482346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15" name="Google Shape;3015;p4"/>
            <p:cNvSpPr/>
            <p:nvPr/>
          </p:nvSpPr>
          <p:spPr>
            <a:xfrm>
              <a:off x="508254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16" name="Google Shape;3016;p4"/>
            <p:cNvSpPr/>
            <p:nvPr/>
          </p:nvSpPr>
          <p:spPr>
            <a:xfrm>
              <a:off x="534162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17" name="Google Shape;3017;p4"/>
            <p:cNvSpPr/>
            <p:nvPr/>
          </p:nvSpPr>
          <p:spPr>
            <a:xfrm>
              <a:off x="560070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18" name="Google Shape;3018;p4"/>
            <p:cNvSpPr/>
            <p:nvPr/>
          </p:nvSpPr>
          <p:spPr>
            <a:xfrm>
              <a:off x="585978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19" name="Google Shape;3019;p4"/>
            <p:cNvSpPr/>
            <p:nvPr/>
          </p:nvSpPr>
          <p:spPr>
            <a:xfrm>
              <a:off x="611886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20" name="Google Shape;3020;p4"/>
            <p:cNvSpPr/>
            <p:nvPr/>
          </p:nvSpPr>
          <p:spPr>
            <a:xfrm>
              <a:off x="637794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21" name="Google Shape;3021;p4"/>
            <p:cNvSpPr/>
            <p:nvPr/>
          </p:nvSpPr>
          <p:spPr>
            <a:xfrm>
              <a:off x="404622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22" name="Google Shape;3022;p4"/>
            <p:cNvSpPr/>
            <p:nvPr/>
          </p:nvSpPr>
          <p:spPr>
            <a:xfrm>
              <a:off x="430530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23" name="Google Shape;3023;p4"/>
            <p:cNvSpPr/>
            <p:nvPr/>
          </p:nvSpPr>
          <p:spPr>
            <a:xfrm>
              <a:off x="456438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24" name="Google Shape;3024;p4"/>
            <p:cNvSpPr/>
            <p:nvPr/>
          </p:nvSpPr>
          <p:spPr>
            <a:xfrm>
              <a:off x="482346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25" name="Google Shape;3025;p4"/>
            <p:cNvSpPr/>
            <p:nvPr/>
          </p:nvSpPr>
          <p:spPr>
            <a:xfrm>
              <a:off x="508254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26" name="Google Shape;3026;p4"/>
            <p:cNvSpPr/>
            <p:nvPr/>
          </p:nvSpPr>
          <p:spPr>
            <a:xfrm>
              <a:off x="534162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27" name="Google Shape;3027;p4"/>
            <p:cNvSpPr/>
            <p:nvPr/>
          </p:nvSpPr>
          <p:spPr>
            <a:xfrm>
              <a:off x="560070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28" name="Google Shape;3028;p4"/>
            <p:cNvSpPr/>
            <p:nvPr/>
          </p:nvSpPr>
          <p:spPr>
            <a:xfrm>
              <a:off x="585978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29" name="Google Shape;3029;p4"/>
            <p:cNvSpPr/>
            <p:nvPr/>
          </p:nvSpPr>
          <p:spPr>
            <a:xfrm>
              <a:off x="611886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30" name="Google Shape;3030;p4"/>
            <p:cNvSpPr/>
            <p:nvPr/>
          </p:nvSpPr>
          <p:spPr>
            <a:xfrm>
              <a:off x="637794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3031" name="Google Shape;3031;p4"/>
          <p:cNvGrpSpPr/>
          <p:nvPr/>
        </p:nvGrpSpPr>
        <p:grpSpPr>
          <a:xfrm>
            <a:off x="1279174" y="5367133"/>
            <a:ext cx="901548" cy="901548"/>
            <a:chOff x="4046220" y="2072640"/>
            <a:chExt cx="2590800" cy="2590800"/>
          </a:xfrm>
        </p:grpSpPr>
        <p:sp>
          <p:nvSpPr>
            <p:cNvPr id="3032" name="Google Shape;3032;p4"/>
            <p:cNvSpPr/>
            <p:nvPr/>
          </p:nvSpPr>
          <p:spPr>
            <a:xfrm>
              <a:off x="404622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33" name="Google Shape;3033;p4"/>
            <p:cNvSpPr/>
            <p:nvPr/>
          </p:nvSpPr>
          <p:spPr>
            <a:xfrm>
              <a:off x="430530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34" name="Google Shape;3034;p4"/>
            <p:cNvSpPr/>
            <p:nvPr/>
          </p:nvSpPr>
          <p:spPr>
            <a:xfrm>
              <a:off x="456438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35" name="Google Shape;3035;p4"/>
            <p:cNvSpPr/>
            <p:nvPr/>
          </p:nvSpPr>
          <p:spPr>
            <a:xfrm>
              <a:off x="482346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36" name="Google Shape;3036;p4"/>
            <p:cNvSpPr/>
            <p:nvPr/>
          </p:nvSpPr>
          <p:spPr>
            <a:xfrm>
              <a:off x="508254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37" name="Google Shape;3037;p4"/>
            <p:cNvSpPr/>
            <p:nvPr/>
          </p:nvSpPr>
          <p:spPr>
            <a:xfrm>
              <a:off x="534162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38" name="Google Shape;3038;p4"/>
            <p:cNvSpPr/>
            <p:nvPr/>
          </p:nvSpPr>
          <p:spPr>
            <a:xfrm>
              <a:off x="560070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39" name="Google Shape;3039;p4"/>
            <p:cNvSpPr/>
            <p:nvPr/>
          </p:nvSpPr>
          <p:spPr>
            <a:xfrm>
              <a:off x="585978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40" name="Google Shape;3040;p4"/>
            <p:cNvSpPr/>
            <p:nvPr/>
          </p:nvSpPr>
          <p:spPr>
            <a:xfrm>
              <a:off x="611886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41" name="Google Shape;3041;p4"/>
            <p:cNvSpPr/>
            <p:nvPr/>
          </p:nvSpPr>
          <p:spPr>
            <a:xfrm>
              <a:off x="637794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42" name="Google Shape;3042;p4"/>
            <p:cNvSpPr/>
            <p:nvPr/>
          </p:nvSpPr>
          <p:spPr>
            <a:xfrm>
              <a:off x="404622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43" name="Google Shape;3043;p4"/>
            <p:cNvSpPr/>
            <p:nvPr/>
          </p:nvSpPr>
          <p:spPr>
            <a:xfrm>
              <a:off x="430530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44" name="Google Shape;3044;p4"/>
            <p:cNvSpPr/>
            <p:nvPr/>
          </p:nvSpPr>
          <p:spPr>
            <a:xfrm>
              <a:off x="456438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45" name="Google Shape;3045;p4"/>
            <p:cNvSpPr/>
            <p:nvPr/>
          </p:nvSpPr>
          <p:spPr>
            <a:xfrm>
              <a:off x="482346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46" name="Google Shape;3046;p4"/>
            <p:cNvSpPr/>
            <p:nvPr/>
          </p:nvSpPr>
          <p:spPr>
            <a:xfrm>
              <a:off x="508254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47" name="Google Shape;3047;p4"/>
            <p:cNvSpPr/>
            <p:nvPr/>
          </p:nvSpPr>
          <p:spPr>
            <a:xfrm>
              <a:off x="534162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48" name="Google Shape;3048;p4"/>
            <p:cNvSpPr/>
            <p:nvPr/>
          </p:nvSpPr>
          <p:spPr>
            <a:xfrm>
              <a:off x="560070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49" name="Google Shape;3049;p4"/>
            <p:cNvSpPr/>
            <p:nvPr/>
          </p:nvSpPr>
          <p:spPr>
            <a:xfrm>
              <a:off x="585978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50" name="Google Shape;3050;p4"/>
            <p:cNvSpPr/>
            <p:nvPr/>
          </p:nvSpPr>
          <p:spPr>
            <a:xfrm>
              <a:off x="611886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51" name="Google Shape;3051;p4"/>
            <p:cNvSpPr/>
            <p:nvPr/>
          </p:nvSpPr>
          <p:spPr>
            <a:xfrm>
              <a:off x="637794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52" name="Google Shape;3052;p4"/>
            <p:cNvSpPr/>
            <p:nvPr/>
          </p:nvSpPr>
          <p:spPr>
            <a:xfrm>
              <a:off x="404622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53" name="Google Shape;3053;p4"/>
            <p:cNvSpPr/>
            <p:nvPr/>
          </p:nvSpPr>
          <p:spPr>
            <a:xfrm>
              <a:off x="430530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54" name="Google Shape;3054;p4"/>
            <p:cNvSpPr/>
            <p:nvPr/>
          </p:nvSpPr>
          <p:spPr>
            <a:xfrm>
              <a:off x="456438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55" name="Google Shape;3055;p4"/>
            <p:cNvSpPr/>
            <p:nvPr/>
          </p:nvSpPr>
          <p:spPr>
            <a:xfrm>
              <a:off x="482346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56" name="Google Shape;3056;p4"/>
            <p:cNvSpPr/>
            <p:nvPr/>
          </p:nvSpPr>
          <p:spPr>
            <a:xfrm>
              <a:off x="508254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57" name="Google Shape;3057;p4"/>
            <p:cNvSpPr/>
            <p:nvPr/>
          </p:nvSpPr>
          <p:spPr>
            <a:xfrm>
              <a:off x="534162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58" name="Google Shape;3058;p4"/>
            <p:cNvSpPr/>
            <p:nvPr/>
          </p:nvSpPr>
          <p:spPr>
            <a:xfrm>
              <a:off x="560070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59" name="Google Shape;3059;p4"/>
            <p:cNvSpPr/>
            <p:nvPr/>
          </p:nvSpPr>
          <p:spPr>
            <a:xfrm>
              <a:off x="585978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60" name="Google Shape;3060;p4"/>
            <p:cNvSpPr/>
            <p:nvPr/>
          </p:nvSpPr>
          <p:spPr>
            <a:xfrm>
              <a:off x="611886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61" name="Google Shape;3061;p4"/>
            <p:cNvSpPr/>
            <p:nvPr/>
          </p:nvSpPr>
          <p:spPr>
            <a:xfrm>
              <a:off x="637794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62" name="Google Shape;3062;p4"/>
            <p:cNvSpPr/>
            <p:nvPr/>
          </p:nvSpPr>
          <p:spPr>
            <a:xfrm>
              <a:off x="404622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63" name="Google Shape;3063;p4"/>
            <p:cNvSpPr/>
            <p:nvPr/>
          </p:nvSpPr>
          <p:spPr>
            <a:xfrm>
              <a:off x="430530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64" name="Google Shape;3064;p4"/>
            <p:cNvSpPr/>
            <p:nvPr/>
          </p:nvSpPr>
          <p:spPr>
            <a:xfrm>
              <a:off x="456438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65" name="Google Shape;3065;p4"/>
            <p:cNvSpPr/>
            <p:nvPr/>
          </p:nvSpPr>
          <p:spPr>
            <a:xfrm>
              <a:off x="482346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66" name="Google Shape;3066;p4"/>
            <p:cNvSpPr/>
            <p:nvPr/>
          </p:nvSpPr>
          <p:spPr>
            <a:xfrm>
              <a:off x="508254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67" name="Google Shape;3067;p4"/>
            <p:cNvSpPr/>
            <p:nvPr/>
          </p:nvSpPr>
          <p:spPr>
            <a:xfrm>
              <a:off x="534162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68" name="Google Shape;3068;p4"/>
            <p:cNvSpPr/>
            <p:nvPr/>
          </p:nvSpPr>
          <p:spPr>
            <a:xfrm>
              <a:off x="560070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69" name="Google Shape;3069;p4"/>
            <p:cNvSpPr/>
            <p:nvPr/>
          </p:nvSpPr>
          <p:spPr>
            <a:xfrm>
              <a:off x="585978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70" name="Google Shape;3070;p4"/>
            <p:cNvSpPr/>
            <p:nvPr/>
          </p:nvSpPr>
          <p:spPr>
            <a:xfrm>
              <a:off x="611886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71" name="Google Shape;3071;p4"/>
            <p:cNvSpPr/>
            <p:nvPr/>
          </p:nvSpPr>
          <p:spPr>
            <a:xfrm>
              <a:off x="637794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72" name="Google Shape;3072;p4"/>
            <p:cNvSpPr/>
            <p:nvPr/>
          </p:nvSpPr>
          <p:spPr>
            <a:xfrm>
              <a:off x="404622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73" name="Google Shape;3073;p4"/>
            <p:cNvSpPr/>
            <p:nvPr/>
          </p:nvSpPr>
          <p:spPr>
            <a:xfrm>
              <a:off x="430530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74" name="Google Shape;3074;p4"/>
            <p:cNvSpPr/>
            <p:nvPr/>
          </p:nvSpPr>
          <p:spPr>
            <a:xfrm>
              <a:off x="456438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75" name="Google Shape;3075;p4"/>
            <p:cNvSpPr/>
            <p:nvPr/>
          </p:nvSpPr>
          <p:spPr>
            <a:xfrm>
              <a:off x="482346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76" name="Google Shape;3076;p4"/>
            <p:cNvSpPr/>
            <p:nvPr/>
          </p:nvSpPr>
          <p:spPr>
            <a:xfrm>
              <a:off x="508254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77" name="Google Shape;3077;p4"/>
            <p:cNvSpPr/>
            <p:nvPr/>
          </p:nvSpPr>
          <p:spPr>
            <a:xfrm>
              <a:off x="534162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78" name="Google Shape;3078;p4"/>
            <p:cNvSpPr/>
            <p:nvPr/>
          </p:nvSpPr>
          <p:spPr>
            <a:xfrm>
              <a:off x="560070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79" name="Google Shape;3079;p4"/>
            <p:cNvSpPr/>
            <p:nvPr/>
          </p:nvSpPr>
          <p:spPr>
            <a:xfrm>
              <a:off x="585978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80" name="Google Shape;3080;p4"/>
            <p:cNvSpPr/>
            <p:nvPr/>
          </p:nvSpPr>
          <p:spPr>
            <a:xfrm>
              <a:off x="611886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81" name="Google Shape;3081;p4"/>
            <p:cNvSpPr/>
            <p:nvPr/>
          </p:nvSpPr>
          <p:spPr>
            <a:xfrm>
              <a:off x="637794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82" name="Google Shape;3082;p4"/>
            <p:cNvSpPr/>
            <p:nvPr/>
          </p:nvSpPr>
          <p:spPr>
            <a:xfrm>
              <a:off x="404622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83" name="Google Shape;3083;p4"/>
            <p:cNvSpPr/>
            <p:nvPr/>
          </p:nvSpPr>
          <p:spPr>
            <a:xfrm>
              <a:off x="430530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84" name="Google Shape;3084;p4"/>
            <p:cNvSpPr/>
            <p:nvPr/>
          </p:nvSpPr>
          <p:spPr>
            <a:xfrm>
              <a:off x="456438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85" name="Google Shape;3085;p4"/>
            <p:cNvSpPr/>
            <p:nvPr/>
          </p:nvSpPr>
          <p:spPr>
            <a:xfrm>
              <a:off x="482346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86" name="Google Shape;3086;p4"/>
            <p:cNvSpPr/>
            <p:nvPr/>
          </p:nvSpPr>
          <p:spPr>
            <a:xfrm>
              <a:off x="508254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87" name="Google Shape;3087;p4"/>
            <p:cNvSpPr/>
            <p:nvPr/>
          </p:nvSpPr>
          <p:spPr>
            <a:xfrm>
              <a:off x="534162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88" name="Google Shape;3088;p4"/>
            <p:cNvSpPr/>
            <p:nvPr/>
          </p:nvSpPr>
          <p:spPr>
            <a:xfrm>
              <a:off x="560070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89" name="Google Shape;3089;p4"/>
            <p:cNvSpPr/>
            <p:nvPr/>
          </p:nvSpPr>
          <p:spPr>
            <a:xfrm>
              <a:off x="585978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90" name="Google Shape;3090;p4"/>
            <p:cNvSpPr/>
            <p:nvPr/>
          </p:nvSpPr>
          <p:spPr>
            <a:xfrm>
              <a:off x="611886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91" name="Google Shape;3091;p4"/>
            <p:cNvSpPr/>
            <p:nvPr/>
          </p:nvSpPr>
          <p:spPr>
            <a:xfrm>
              <a:off x="637794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92" name="Google Shape;3092;p4"/>
            <p:cNvSpPr/>
            <p:nvPr/>
          </p:nvSpPr>
          <p:spPr>
            <a:xfrm>
              <a:off x="404622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93" name="Google Shape;3093;p4"/>
            <p:cNvSpPr/>
            <p:nvPr/>
          </p:nvSpPr>
          <p:spPr>
            <a:xfrm>
              <a:off x="430530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94" name="Google Shape;3094;p4"/>
            <p:cNvSpPr/>
            <p:nvPr/>
          </p:nvSpPr>
          <p:spPr>
            <a:xfrm>
              <a:off x="456438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95" name="Google Shape;3095;p4"/>
            <p:cNvSpPr/>
            <p:nvPr/>
          </p:nvSpPr>
          <p:spPr>
            <a:xfrm>
              <a:off x="482346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96" name="Google Shape;3096;p4"/>
            <p:cNvSpPr/>
            <p:nvPr/>
          </p:nvSpPr>
          <p:spPr>
            <a:xfrm>
              <a:off x="508254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97" name="Google Shape;3097;p4"/>
            <p:cNvSpPr/>
            <p:nvPr/>
          </p:nvSpPr>
          <p:spPr>
            <a:xfrm>
              <a:off x="534162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98" name="Google Shape;3098;p4"/>
            <p:cNvSpPr/>
            <p:nvPr/>
          </p:nvSpPr>
          <p:spPr>
            <a:xfrm>
              <a:off x="560070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99" name="Google Shape;3099;p4"/>
            <p:cNvSpPr/>
            <p:nvPr/>
          </p:nvSpPr>
          <p:spPr>
            <a:xfrm>
              <a:off x="585978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00" name="Google Shape;3100;p4"/>
            <p:cNvSpPr/>
            <p:nvPr/>
          </p:nvSpPr>
          <p:spPr>
            <a:xfrm>
              <a:off x="611886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01" name="Google Shape;3101;p4"/>
            <p:cNvSpPr/>
            <p:nvPr/>
          </p:nvSpPr>
          <p:spPr>
            <a:xfrm>
              <a:off x="637794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02" name="Google Shape;3102;p4"/>
            <p:cNvSpPr/>
            <p:nvPr/>
          </p:nvSpPr>
          <p:spPr>
            <a:xfrm>
              <a:off x="404622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03" name="Google Shape;3103;p4"/>
            <p:cNvSpPr/>
            <p:nvPr/>
          </p:nvSpPr>
          <p:spPr>
            <a:xfrm>
              <a:off x="430530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04" name="Google Shape;3104;p4"/>
            <p:cNvSpPr/>
            <p:nvPr/>
          </p:nvSpPr>
          <p:spPr>
            <a:xfrm>
              <a:off x="456438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05" name="Google Shape;3105;p4"/>
            <p:cNvSpPr/>
            <p:nvPr/>
          </p:nvSpPr>
          <p:spPr>
            <a:xfrm>
              <a:off x="482346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06" name="Google Shape;3106;p4"/>
            <p:cNvSpPr/>
            <p:nvPr/>
          </p:nvSpPr>
          <p:spPr>
            <a:xfrm>
              <a:off x="508254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07" name="Google Shape;3107;p4"/>
            <p:cNvSpPr/>
            <p:nvPr/>
          </p:nvSpPr>
          <p:spPr>
            <a:xfrm>
              <a:off x="534162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08" name="Google Shape;3108;p4"/>
            <p:cNvSpPr/>
            <p:nvPr/>
          </p:nvSpPr>
          <p:spPr>
            <a:xfrm>
              <a:off x="560070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09" name="Google Shape;3109;p4"/>
            <p:cNvSpPr/>
            <p:nvPr/>
          </p:nvSpPr>
          <p:spPr>
            <a:xfrm>
              <a:off x="585978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10" name="Google Shape;3110;p4"/>
            <p:cNvSpPr/>
            <p:nvPr/>
          </p:nvSpPr>
          <p:spPr>
            <a:xfrm>
              <a:off x="611886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11" name="Google Shape;3111;p4"/>
            <p:cNvSpPr/>
            <p:nvPr/>
          </p:nvSpPr>
          <p:spPr>
            <a:xfrm>
              <a:off x="637794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12" name="Google Shape;3112;p4"/>
            <p:cNvSpPr/>
            <p:nvPr/>
          </p:nvSpPr>
          <p:spPr>
            <a:xfrm>
              <a:off x="404622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13" name="Google Shape;3113;p4"/>
            <p:cNvSpPr/>
            <p:nvPr/>
          </p:nvSpPr>
          <p:spPr>
            <a:xfrm>
              <a:off x="430530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14" name="Google Shape;3114;p4"/>
            <p:cNvSpPr/>
            <p:nvPr/>
          </p:nvSpPr>
          <p:spPr>
            <a:xfrm>
              <a:off x="456438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15" name="Google Shape;3115;p4"/>
            <p:cNvSpPr/>
            <p:nvPr/>
          </p:nvSpPr>
          <p:spPr>
            <a:xfrm>
              <a:off x="482346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16" name="Google Shape;3116;p4"/>
            <p:cNvSpPr/>
            <p:nvPr/>
          </p:nvSpPr>
          <p:spPr>
            <a:xfrm>
              <a:off x="508254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17" name="Google Shape;3117;p4"/>
            <p:cNvSpPr/>
            <p:nvPr/>
          </p:nvSpPr>
          <p:spPr>
            <a:xfrm>
              <a:off x="534162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18" name="Google Shape;3118;p4"/>
            <p:cNvSpPr/>
            <p:nvPr/>
          </p:nvSpPr>
          <p:spPr>
            <a:xfrm>
              <a:off x="560070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19" name="Google Shape;3119;p4"/>
            <p:cNvSpPr/>
            <p:nvPr/>
          </p:nvSpPr>
          <p:spPr>
            <a:xfrm>
              <a:off x="585978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20" name="Google Shape;3120;p4"/>
            <p:cNvSpPr/>
            <p:nvPr/>
          </p:nvSpPr>
          <p:spPr>
            <a:xfrm>
              <a:off x="611886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21" name="Google Shape;3121;p4"/>
            <p:cNvSpPr/>
            <p:nvPr/>
          </p:nvSpPr>
          <p:spPr>
            <a:xfrm>
              <a:off x="637794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22" name="Google Shape;3122;p4"/>
            <p:cNvSpPr/>
            <p:nvPr/>
          </p:nvSpPr>
          <p:spPr>
            <a:xfrm>
              <a:off x="404622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23" name="Google Shape;3123;p4"/>
            <p:cNvSpPr/>
            <p:nvPr/>
          </p:nvSpPr>
          <p:spPr>
            <a:xfrm>
              <a:off x="430530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24" name="Google Shape;3124;p4"/>
            <p:cNvSpPr/>
            <p:nvPr/>
          </p:nvSpPr>
          <p:spPr>
            <a:xfrm>
              <a:off x="456438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25" name="Google Shape;3125;p4"/>
            <p:cNvSpPr/>
            <p:nvPr/>
          </p:nvSpPr>
          <p:spPr>
            <a:xfrm>
              <a:off x="482346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26" name="Google Shape;3126;p4"/>
            <p:cNvSpPr/>
            <p:nvPr/>
          </p:nvSpPr>
          <p:spPr>
            <a:xfrm>
              <a:off x="508254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27" name="Google Shape;3127;p4"/>
            <p:cNvSpPr/>
            <p:nvPr/>
          </p:nvSpPr>
          <p:spPr>
            <a:xfrm>
              <a:off x="534162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28" name="Google Shape;3128;p4"/>
            <p:cNvSpPr/>
            <p:nvPr/>
          </p:nvSpPr>
          <p:spPr>
            <a:xfrm>
              <a:off x="560070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29" name="Google Shape;3129;p4"/>
            <p:cNvSpPr/>
            <p:nvPr/>
          </p:nvSpPr>
          <p:spPr>
            <a:xfrm>
              <a:off x="585978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30" name="Google Shape;3130;p4"/>
            <p:cNvSpPr/>
            <p:nvPr/>
          </p:nvSpPr>
          <p:spPr>
            <a:xfrm>
              <a:off x="611886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31" name="Google Shape;3131;p4"/>
            <p:cNvSpPr/>
            <p:nvPr/>
          </p:nvSpPr>
          <p:spPr>
            <a:xfrm>
              <a:off x="637794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3132" name="Google Shape;3132;p4"/>
          <p:cNvGrpSpPr/>
          <p:nvPr/>
        </p:nvGrpSpPr>
        <p:grpSpPr>
          <a:xfrm>
            <a:off x="2981232" y="4354383"/>
            <a:ext cx="724576" cy="901548"/>
            <a:chOff x="2846886" y="1604312"/>
            <a:chExt cx="724576" cy="901548"/>
          </a:xfrm>
        </p:grpSpPr>
        <p:grpSp>
          <p:nvGrpSpPr>
            <p:cNvPr id="3133" name="Google Shape;3133;p4"/>
            <p:cNvGrpSpPr/>
            <p:nvPr/>
          </p:nvGrpSpPr>
          <p:grpSpPr>
            <a:xfrm>
              <a:off x="2846886" y="1604312"/>
              <a:ext cx="90155" cy="901548"/>
              <a:chOff x="7152671" y="1595686"/>
              <a:chExt cx="90155" cy="901548"/>
            </a:xfrm>
          </p:grpSpPr>
          <p:sp>
            <p:nvSpPr>
              <p:cNvPr id="3134" name="Google Shape;3134;p4"/>
              <p:cNvSpPr/>
              <p:nvPr/>
            </p:nvSpPr>
            <p:spPr>
              <a:xfrm>
                <a:off x="7152671" y="1595686"/>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35" name="Google Shape;3135;p4"/>
              <p:cNvSpPr/>
              <p:nvPr/>
            </p:nvSpPr>
            <p:spPr>
              <a:xfrm>
                <a:off x="7152671" y="1685841"/>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36" name="Google Shape;3136;p4"/>
              <p:cNvSpPr/>
              <p:nvPr/>
            </p:nvSpPr>
            <p:spPr>
              <a:xfrm>
                <a:off x="7152671" y="1775996"/>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37" name="Google Shape;3137;p4"/>
              <p:cNvSpPr/>
              <p:nvPr/>
            </p:nvSpPr>
            <p:spPr>
              <a:xfrm>
                <a:off x="7152671" y="186615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38" name="Google Shape;3138;p4"/>
              <p:cNvSpPr/>
              <p:nvPr/>
            </p:nvSpPr>
            <p:spPr>
              <a:xfrm>
                <a:off x="7152671" y="195630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39" name="Google Shape;3139;p4"/>
              <p:cNvSpPr/>
              <p:nvPr/>
            </p:nvSpPr>
            <p:spPr>
              <a:xfrm>
                <a:off x="7152671" y="204646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40" name="Google Shape;3140;p4"/>
              <p:cNvSpPr/>
              <p:nvPr/>
            </p:nvSpPr>
            <p:spPr>
              <a:xfrm>
                <a:off x="7152671" y="213661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41" name="Google Shape;3141;p4"/>
              <p:cNvSpPr/>
              <p:nvPr/>
            </p:nvSpPr>
            <p:spPr>
              <a:xfrm>
                <a:off x="7152671" y="222677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42" name="Google Shape;3142;p4"/>
              <p:cNvSpPr/>
              <p:nvPr/>
            </p:nvSpPr>
            <p:spPr>
              <a:xfrm>
                <a:off x="7152671" y="2316924"/>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43" name="Google Shape;3143;p4"/>
              <p:cNvSpPr/>
              <p:nvPr/>
            </p:nvSpPr>
            <p:spPr>
              <a:xfrm>
                <a:off x="7152671" y="2407079"/>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3144" name="Google Shape;3144;p4"/>
            <p:cNvGrpSpPr/>
            <p:nvPr/>
          </p:nvGrpSpPr>
          <p:grpSpPr>
            <a:xfrm>
              <a:off x="3004442" y="1604312"/>
              <a:ext cx="90155" cy="901548"/>
              <a:chOff x="7152671" y="1595686"/>
              <a:chExt cx="90155" cy="901548"/>
            </a:xfrm>
          </p:grpSpPr>
          <p:sp>
            <p:nvSpPr>
              <p:cNvPr id="3145" name="Google Shape;3145;p4"/>
              <p:cNvSpPr/>
              <p:nvPr/>
            </p:nvSpPr>
            <p:spPr>
              <a:xfrm>
                <a:off x="7152671" y="1595686"/>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46" name="Google Shape;3146;p4"/>
              <p:cNvSpPr/>
              <p:nvPr/>
            </p:nvSpPr>
            <p:spPr>
              <a:xfrm>
                <a:off x="7152671" y="1685841"/>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47" name="Google Shape;3147;p4"/>
              <p:cNvSpPr/>
              <p:nvPr/>
            </p:nvSpPr>
            <p:spPr>
              <a:xfrm>
                <a:off x="7152671" y="1775996"/>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48" name="Google Shape;3148;p4"/>
              <p:cNvSpPr/>
              <p:nvPr/>
            </p:nvSpPr>
            <p:spPr>
              <a:xfrm>
                <a:off x="7152671" y="186615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49" name="Google Shape;3149;p4"/>
              <p:cNvSpPr/>
              <p:nvPr/>
            </p:nvSpPr>
            <p:spPr>
              <a:xfrm>
                <a:off x="7152671" y="195630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50" name="Google Shape;3150;p4"/>
              <p:cNvSpPr/>
              <p:nvPr/>
            </p:nvSpPr>
            <p:spPr>
              <a:xfrm>
                <a:off x="7152671" y="204646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51" name="Google Shape;3151;p4"/>
              <p:cNvSpPr/>
              <p:nvPr/>
            </p:nvSpPr>
            <p:spPr>
              <a:xfrm>
                <a:off x="7152671" y="213661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52" name="Google Shape;3152;p4"/>
              <p:cNvSpPr/>
              <p:nvPr/>
            </p:nvSpPr>
            <p:spPr>
              <a:xfrm>
                <a:off x="7152671" y="222677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53" name="Google Shape;3153;p4"/>
              <p:cNvSpPr/>
              <p:nvPr/>
            </p:nvSpPr>
            <p:spPr>
              <a:xfrm>
                <a:off x="7152671" y="2316924"/>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54" name="Google Shape;3154;p4"/>
              <p:cNvSpPr/>
              <p:nvPr/>
            </p:nvSpPr>
            <p:spPr>
              <a:xfrm>
                <a:off x="7152671" y="2407079"/>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3155" name="Google Shape;3155;p4"/>
            <p:cNvGrpSpPr/>
            <p:nvPr/>
          </p:nvGrpSpPr>
          <p:grpSpPr>
            <a:xfrm>
              <a:off x="3152797" y="1604312"/>
              <a:ext cx="90155" cy="901548"/>
              <a:chOff x="7152671" y="1595686"/>
              <a:chExt cx="90155" cy="901548"/>
            </a:xfrm>
          </p:grpSpPr>
          <p:sp>
            <p:nvSpPr>
              <p:cNvPr id="3156" name="Google Shape;3156;p4"/>
              <p:cNvSpPr/>
              <p:nvPr/>
            </p:nvSpPr>
            <p:spPr>
              <a:xfrm>
                <a:off x="7152671" y="1595686"/>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57" name="Google Shape;3157;p4"/>
              <p:cNvSpPr/>
              <p:nvPr/>
            </p:nvSpPr>
            <p:spPr>
              <a:xfrm>
                <a:off x="7152671" y="1685841"/>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58" name="Google Shape;3158;p4"/>
              <p:cNvSpPr/>
              <p:nvPr/>
            </p:nvSpPr>
            <p:spPr>
              <a:xfrm>
                <a:off x="7152671" y="1775996"/>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59" name="Google Shape;3159;p4"/>
              <p:cNvSpPr/>
              <p:nvPr/>
            </p:nvSpPr>
            <p:spPr>
              <a:xfrm>
                <a:off x="7152671" y="186615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60" name="Google Shape;3160;p4"/>
              <p:cNvSpPr/>
              <p:nvPr/>
            </p:nvSpPr>
            <p:spPr>
              <a:xfrm>
                <a:off x="7152671" y="195630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61" name="Google Shape;3161;p4"/>
              <p:cNvSpPr/>
              <p:nvPr/>
            </p:nvSpPr>
            <p:spPr>
              <a:xfrm>
                <a:off x="7152671" y="204646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62" name="Google Shape;3162;p4"/>
              <p:cNvSpPr/>
              <p:nvPr/>
            </p:nvSpPr>
            <p:spPr>
              <a:xfrm>
                <a:off x="7152671" y="213661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63" name="Google Shape;3163;p4"/>
              <p:cNvSpPr/>
              <p:nvPr/>
            </p:nvSpPr>
            <p:spPr>
              <a:xfrm>
                <a:off x="7152671" y="222677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64" name="Google Shape;3164;p4"/>
              <p:cNvSpPr/>
              <p:nvPr/>
            </p:nvSpPr>
            <p:spPr>
              <a:xfrm>
                <a:off x="7152671" y="2316924"/>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65" name="Google Shape;3165;p4"/>
              <p:cNvSpPr/>
              <p:nvPr/>
            </p:nvSpPr>
            <p:spPr>
              <a:xfrm>
                <a:off x="7152671" y="2407079"/>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3166" name="Google Shape;3166;p4"/>
            <p:cNvGrpSpPr/>
            <p:nvPr/>
          </p:nvGrpSpPr>
          <p:grpSpPr>
            <a:xfrm>
              <a:off x="3311838" y="1604312"/>
              <a:ext cx="259624" cy="901548"/>
              <a:chOff x="7152671" y="1595686"/>
              <a:chExt cx="259624" cy="901548"/>
            </a:xfrm>
          </p:grpSpPr>
          <p:sp>
            <p:nvSpPr>
              <p:cNvPr id="3167" name="Google Shape;3167;p4"/>
              <p:cNvSpPr/>
              <p:nvPr/>
            </p:nvSpPr>
            <p:spPr>
              <a:xfrm>
                <a:off x="7152671" y="1595686"/>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68" name="Google Shape;3168;p4"/>
              <p:cNvSpPr/>
              <p:nvPr/>
            </p:nvSpPr>
            <p:spPr>
              <a:xfrm>
                <a:off x="7152671" y="1685841"/>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69" name="Google Shape;3169;p4"/>
              <p:cNvSpPr/>
              <p:nvPr/>
            </p:nvSpPr>
            <p:spPr>
              <a:xfrm>
                <a:off x="7152671" y="1775996"/>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70" name="Google Shape;3170;p4"/>
              <p:cNvSpPr/>
              <p:nvPr/>
            </p:nvSpPr>
            <p:spPr>
              <a:xfrm>
                <a:off x="7152671" y="186615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71" name="Google Shape;3171;p4"/>
              <p:cNvSpPr/>
              <p:nvPr/>
            </p:nvSpPr>
            <p:spPr>
              <a:xfrm>
                <a:off x="7152671" y="195630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72" name="Google Shape;3172;p4"/>
              <p:cNvSpPr/>
              <p:nvPr/>
            </p:nvSpPr>
            <p:spPr>
              <a:xfrm>
                <a:off x="7152671" y="204646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73" name="Google Shape;3173;p4"/>
              <p:cNvSpPr/>
              <p:nvPr/>
            </p:nvSpPr>
            <p:spPr>
              <a:xfrm>
                <a:off x="7152671" y="213661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74" name="Google Shape;3174;p4"/>
              <p:cNvSpPr/>
              <p:nvPr/>
            </p:nvSpPr>
            <p:spPr>
              <a:xfrm>
                <a:off x="7152671" y="222677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75" name="Google Shape;3175;p4"/>
              <p:cNvSpPr/>
              <p:nvPr/>
            </p:nvSpPr>
            <p:spPr>
              <a:xfrm>
                <a:off x="7152671" y="2316924"/>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76" name="Google Shape;3176;p4"/>
              <p:cNvSpPr/>
              <p:nvPr/>
            </p:nvSpPr>
            <p:spPr>
              <a:xfrm>
                <a:off x="7152671" y="2407079"/>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77" name="Google Shape;3177;p4"/>
              <p:cNvSpPr/>
              <p:nvPr/>
            </p:nvSpPr>
            <p:spPr>
              <a:xfrm>
                <a:off x="7322140" y="1595686"/>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78" name="Google Shape;3178;p4"/>
              <p:cNvSpPr/>
              <p:nvPr/>
            </p:nvSpPr>
            <p:spPr>
              <a:xfrm>
                <a:off x="7322140" y="1685841"/>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79" name="Google Shape;3179;p4"/>
              <p:cNvSpPr/>
              <p:nvPr/>
            </p:nvSpPr>
            <p:spPr>
              <a:xfrm>
                <a:off x="7322140" y="1775996"/>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80" name="Google Shape;3180;p4"/>
              <p:cNvSpPr/>
              <p:nvPr/>
            </p:nvSpPr>
            <p:spPr>
              <a:xfrm>
                <a:off x="7322140" y="186615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81" name="Google Shape;3181;p4"/>
              <p:cNvSpPr/>
              <p:nvPr/>
            </p:nvSpPr>
            <p:spPr>
              <a:xfrm>
                <a:off x="7322140" y="195630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82" name="Google Shape;3182;p4"/>
              <p:cNvSpPr/>
              <p:nvPr/>
            </p:nvSpPr>
            <p:spPr>
              <a:xfrm>
                <a:off x="7322140" y="204646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83" name="Google Shape;3183;p4"/>
              <p:cNvSpPr/>
              <p:nvPr/>
            </p:nvSpPr>
            <p:spPr>
              <a:xfrm>
                <a:off x="7322140" y="213661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84" name="Google Shape;3184;p4"/>
              <p:cNvSpPr/>
              <p:nvPr/>
            </p:nvSpPr>
            <p:spPr>
              <a:xfrm>
                <a:off x="7322140" y="222677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85" name="Google Shape;3185;p4"/>
              <p:cNvSpPr/>
              <p:nvPr/>
            </p:nvSpPr>
            <p:spPr>
              <a:xfrm>
                <a:off x="7322140" y="2316924"/>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86" name="Google Shape;3186;p4"/>
              <p:cNvSpPr/>
              <p:nvPr/>
            </p:nvSpPr>
            <p:spPr>
              <a:xfrm>
                <a:off x="7322140" y="2407079"/>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grpSp>
        <p:nvGrpSpPr>
          <p:cNvPr id="3187" name="Google Shape;3187;p4"/>
          <p:cNvGrpSpPr/>
          <p:nvPr/>
        </p:nvGrpSpPr>
        <p:grpSpPr>
          <a:xfrm>
            <a:off x="2983959" y="5382984"/>
            <a:ext cx="396066" cy="901548"/>
            <a:chOff x="2846886" y="1604312"/>
            <a:chExt cx="396066" cy="901548"/>
          </a:xfrm>
        </p:grpSpPr>
        <p:grpSp>
          <p:nvGrpSpPr>
            <p:cNvPr id="3188" name="Google Shape;3188;p4"/>
            <p:cNvGrpSpPr/>
            <p:nvPr/>
          </p:nvGrpSpPr>
          <p:grpSpPr>
            <a:xfrm>
              <a:off x="2846886" y="1604312"/>
              <a:ext cx="90155" cy="901548"/>
              <a:chOff x="7152671" y="1595686"/>
              <a:chExt cx="90155" cy="901548"/>
            </a:xfrm>
          </p:grpSpPr>
          <p:sp>
            <p:nvSpPr>
              <p:cNvPr id="3189" name="Google Shape;3189;p4"/>
              <p:cNvSpPr/>
              <p:nvPr/>
            </p:nvSpPr>
            <p:spPr>
              <a:xfrm>
                <a:off x="7152671" y="1595686"/>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90" name="Google Shape;3190;p4"/>
              <p:cNvSpPr/>
              <p:nvPr/>
            </p:nvSpPr>
            <p:spPr>
              <a:xfrm>
                <a:off x="7152671" y="1685841"/>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91" name="Google Shape;3191;p4"/>
              <p:cNvSpPr/>
              <p:nvPr/>
            </p:nvSpPr>
            <p:spPr>
              <a:xfrm>
                <a:off x="7152671" y="1775996"/>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92" name="Google Shape;3192;p4"/>
              <p:cNvSpPr/>
              <p:nvPr/>
            </p:nvSpPr>
            <p:spPr>
              <a:xfrm>
                <a:off x="7152671" y="186615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93" name="Google Shape;3193;p4"/>
              <p:cNvSpPr/>
              <p:nvPr/>
            </p:nvSpPr>
            <p:spPr>
              <a:xfrm>
                <a:off x="7152671" y="195630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94" name="Google Shape;3194;p4"/>
              <p:cNvSpPr/>
              <p:nvPr/>
            </p:nvSpPr>
            <p:spPr>
              <a:xfrm>
                <a:off x="7152671" y="204646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95" name="Google Shape;3195;p4"/>
              <p:cNvSpPr/>
              <p:nvPr/>
            </p:nvSpPr>
            <p:spPr>
              <a:xfrm>
                <a:off x="7152671" y="213661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96" name="Google Shape;3196;p4"/>
              <p:cNvSpPr/>
              <p:nvPr/>
            </p:nvSpPr>
            <p:spPr>
              <a:xfrm>
                <a:off x="7152671" y="222677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97" name="Google Shape;3197;p4"/>
              <p:cNvSpPr/>
              <p:nvPr/>
            </p:nvSpPr>
            <p:spPr>
              <a:xfrm>
                <a:off x="7152671" y="2316924"/>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98" name="Google Shape;3198;p4"/>
              <p:cNvSpPr/>
              <p:nvPr/>
            </p:nvSpPr>
            <p:spPr>
              <a:xfrm>
                <a:off x="7152671" y="2407079"/>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3199" name="Google Shape;3199;p4"/>
            <p:cNvGrpSpPr/>
            <p:nvPr/>
          </p:nvGrpSpPr>
          <p:grpSpPr>
            <a:xfrm>
              <a:off x="3004442" y="1604312"/>
              <a:ext cx="90155" cy="901548"/>
              <a:chOff x="7152671" y="1595686"/>
              <a:chExt cx="90155" cy="901548"/>
            </a:xfrm>
          </p:grpSpPr>
          <p:sp>
            <p:nvSpPr>
              <p:cNvPr id="3200" name="Google Shape;3200;p4"/>
              <p:cNvSpPr/>
              <p:nvPr/>
            </p:nvSpPr>
            <p:spPr>
              <a:xfrm>
                <a:off x="7152671" y="1595686"/>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01" name="Google Shape;3201;p4"/>
              <p:cNvSpPr/>
              <p:nvPr/>
            </p:nvSpPr>
            <p:spPr>
              <a:xfrm>
                <a:off x="7152671" y="1685841"/>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02" name="Google Shape;3202;p4"/>
              <p:cNvSpPr/>
              <p:nvPr/>
            </p:nvSpPr>
            <p:spPr>
              <a:xfrm>
                <a:off x="7152671" y="1775996"/>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03" name="Google Shape;3203;p4"/>
              <p:cNvSpPr/>
              <p:nvPr/>
            </p:nvSpPr>
            <p:spPr>
              <a:xfrm>
                <a:off x="7152671" y="186615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04" name="Google Shape;3204;p4"/>
              <p:cNvSpPr/>
              <p:nvPr/>
            </p:nvSpPr>
            <p:spPr>
              <a:xfrm>
                <a:off x="7152671" y="195630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05" name="Google Shape;3205;p4"/>
              <p:cNvSpPr/>
              <p:nvPr/>
            </p:nvSpPr>
            <p:spPr>
              <a:xfrm>
                <a:off x="7152671" y="204646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06" name="Google Shape;3206;p4"/>
              <p:cNvSpPr/>
              <p:nvPr/>
            </p:nvSpPr>
            <p:spPr>
              <a:xfrm>
                <a:off x="7152671" y="213661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07" name="Google Shape;3207;p4"/>
              <p:cNvSpPr/>
              <p:nvPr/>
            </p:nvSpPr>
            <p:spPr>
              <a:xfrm>
                <a:off x="7152671" y="222677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08" name="Google Shape;3208;p4"/>
              <p:cNvSpPr/>
              <p:nvPr/>
            </p:nvSpPr>
            <p:spPr>
              <a:xfrm>
                <a:off x="7152671" y="2316924"/>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09" name="Google Shape;3209;p4"/>
              <p:cNvSpPr/>
              <p:nvPr/>
            </p:nvSpPr>
            <p:spPr>
              <a:xfrm>
                <a:off x="7152671" y="2407079"/>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3210" name="Google Shape;3210;p4"/>
            <p:cNvGrpSpPr/>
            <p:nvPr/>
          </p:nvGrpSpPr>
          <p:grpSpPr>
            <a:xfrm>
              <a:off x="3152797" y="1604312"/>
              <a:ext cx="90155" cy="901548"/>
              <a:chOff x="7152671" y="1595686"/>
              <a:chExt cx="90155" cy="901548"/>
            </a:xfrm>
          </p:grpSpPr>
          <p:sp>
            <p:nvSpPr>
              <p:cNvPr id="3211" name="Google Shape;3211;p4"/>
              <p:cNvSpPr/>
              <p:nvPr/>
            </p:nvSpPr>
            <p:spPr>
              <a:xfrm>
                <a:off x="7152671" y="1595686"/>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12" name="Google Shape;3212;p4"/>
              <p:cNvSpPr/>
              <p:nvPr/>
            </p:nvSpPr>
            <p:spPr>
              <a:xfrm>
                <a:off x="7152671" y="1685841"/>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13" name="Google Shape;3213;p4"/>
              <p:cNvSpPr/>
              <p:nvPr/>
            </p:nvSpPr>
            <p:spPr>
              <a:xfrm>
                <a:off x="7152671" y="1775996"/>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14" name="Google Shape;3214;p4"/>
              <p:cNvSpPr/>
              <p:nvPr/>
            </p:nvSpPr>
            <p:spPr>
              <a:xfrm>
                <a:off x="7152671" y="186615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15" name="Google Shape;3215;p4"/>
              <p:cNvSpPr/>
              <p:nvPr/>
            </p:nvSpPr>
            <p:spPr>
              <a:xfrm>
                <a:off x="7152671" y="195630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16" name="Google Shape;3216;p4"/>
              <p:cNvSpPr/>
              <p:nvPr/>
            </p:nvSpPr>
            <p:spPr>
              <a:xfrm>
                <a:off x="7152671" y="204646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17" name="Google Shape;3217;p4"/>
              <p:cNvSpPr/>
              <p:nvPr/>
            </p:nvSpPr>
            <p:spPr>
              <a:xfrm>
                <a:off x="7152671" y="213661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18" name="Google Shape;3218;p4"/>
              <p:cNvSpPr/>
              <p:nvPr/>
            </p:nvSpPr>
            <p:spPr>
              <a:xfrm>
                <a:off x="7152671" y="222677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19" name="Google Shape;3219;p4"/>
              <p:cNvSpPr/>
              <p:nvPr/>
            </p:nvSpPr>
            <p:spPr>
              <a:xfrm>
                <a:off x="7152671" y="2316924"/>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20" name="Google Shape;3220;p4"/>
              <p:cNvSpPr/>
              <p:nvPr/>
            </p:nvSpPr>
            <p:spPr>
              <a:xfrm>
                <a:off x="7152671" y="2407079"/>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grpSp>
        <p:nvGrpSpPr>
          <p:cNvPr id="3221" name="Google Shape;3221;p4"/>
          <p:cNvGrpSpPr/>
          <p:nvPr/>
        </p:nvGrpSpPr>
        <p:grpSpPr>
          <a:xfrm>
            <a:off x="4939780" y="5553434"/>
            <a:ext cx="90155" cy="726843"/>
            <a:chOff x="4824133" y="1438424"/>
            <a:chExt cx="90155" cy="726843"/>
          </a:xfrm>
        </p:grpSpPr>
        <p:sp>
          <p:nvSpPr>
            <p:cNvPr id="3222" name="Google Shape;3222;p4"/>
            <p:cNvSpPr/>
            <p:nvPr/>
          </p:nvSpPr>
          <p:spPr>
            <a:xfrm>
              <a:off x="4824133" y="1438424"/>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23" name="Google Shape;3223;p4"/>
            <p:cNvSpPr/>
            <p:nvPr/>
          </p:nvSpPr>
          <p:spPr>
            <a:xfrm>
              <a:off x="4824133" y="1566898"/>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24" name="Google Shape;3224;p4"/>
            <p:cNvSpPr/>
            <p:nvPr/>
          </p:nvSpPr>
          <p:spPr>
            <a:xfrm>
              <a:off x="4824133" y="169515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25" name="Google Shape;3225;p4"/>
            <p:cNvSpPr/>
            <p:nvPr/>
          </p:nvSpPr>
          <p:spPr>
            <a:xfrm>
              <a:off x="4824133" y="1823412"/>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26" name="Google Shape;3226;p4"/>
            <p:cNvSpPr/>
            <p:nvPr/>
          </p:nvSpPr>
          <p:spPr>
            <a:xfrm>
              <a:off x="4824133" y="1949288"/>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27" name="Google Shape;3227;p4"/>
            <p:cNvSpPr/>
            <p:nvPr/>
          </p:nvSpPr>
          <p:spPr>
            <a:xfrm>
              <a:off x="4824133" y="2075112"/>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
        <p:nvSpPr>
          <p:cNvPr id="3228" name="Google Shape;3228;p4"/>
          <p:cNvSpPr txBox="1"/>
          <p:nvPr/>
        </p:nvSpPr>
        <p:spPr>
          <a:xfrm>
            <a:off x="5936236" y="1378925"/>
            <a:ext cx="1323968" cy="1754326"/>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3600" b="1">
                <a:solidFill>
                  <a:srgbClr val="31859B"/>
                </a:solidFill>
                <a:latin typeface="Arial"/>
                <a:ea typeface="Arial"/>
                <a:cs typeface="Arial"/>
                <a:sym typeface="Arial"/>
              </a:rPr>
              <a:t>586</a:t>
            </a:r>
            <a:endParaRPr/>
          </a:p>
          <a:p>
            <a:pPr marL="0" marR="0" lvl="0" indent="0" algn="l" rtl="0">
              <a:lnSpc>
                <a:spcPct val="150000"/>
              </a:lnSpc>
              <a:spcBef>
                <a:spcPts val="0"/>
              </a:spcBef>
              <a:spcAft>
                <a:spcPts val="0"/>
              </a:spcAft>
              <a:buNone/>
            </a:pPr>
            <a:r>
              <a:rPr lang="en-US" sz="3600" b="1">
                <a:solidFill>
                  <a:srgbClr val="31859B"/>
                </a:solidFill>
                <a:latin typeface="Arial"/>
                <a:ea typeface="Arial"/>
                <a:cs typeface="Arial"/>
                <a:sym typeface="Arial"/>
              </a:rPr>
              <a:t>254</a:t>
            </a:r>
            <a:endParaRPr sz="3600" b="1">
              <a:solidFill>
                <a:srgbClr val="31859B"/>
              </a:solidFill>
              <a:latin typeface="Arial"/>
              <a:ea typeface="Arial"/>
              <a:cs typeface="Arial"/>
              <a:sym typeface="Arial"/>
            </a:endParaRPr>
          </a:p>
        </p:txBody>
      </p:sp>
      <p:sp>
        <p:nvSpPr>
          <p:cNvPr id="3229" name="Google Shape;3229;p4"/>
          <p:cNvSpPr txBox="1"/>
          <p:nvPr/>
        </p:nvSpPr>
        <p:spPr>
          <a:xfrm>
            <a:off x="5685054" y="1978321"/>
            <a:ext cx="44721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rgbClr val="31859B"/>
                </a:solidFill>
                <a:latin typeface="Arial"/>
                <a:ea typeface="Arial"/>
                <a:cs typeface="Arial"/>
                <a:sym typeface="Arial"/>
              </a:rPr>
              <a:t>-</a:t>
            </a:r>
            <a:endParaRPr sz="3600" b="1">
              <a:solidFill>
                <a:srgbClr val="31859B"/>
              </a:solidFill>
              <a:latin typeface="Arial"/>
              <a:ea typeface="Arial"/>
              <a:cs typeface="Arial"/>
              <a:sym typeface="Arial"/>
            </a:endParaRPr>
          </a:p>
        </p:txBody>
      </p:sp>
      <p:cxnSp>
        <p:nvCxnSpPr>
          <p:cNvPr id="3230" name="Google Shape;3230;p4"/>
          <p:cNvCxnSpPr/>
          <p:nvPr/>
        </p:nvCxnSpPr>
        <p:spPr>
          <a:xfrm>
            <a:off x="5745480" y="3002786"/>
            <a:ext cx="1275548" cy="0"/>
          </a:xfrm>
          <a:prstGeom prst="straightConnector1">
            <a:avLst/>
          </a:prstGeom>
          <a:noFill/>
          <a:ln w="28575" cap="flat" cmpd="sng">
            <a:solidFill>
              <a:schemeClr val="accent1"/>
            </a:solidFill>
            <a:prstDash val="solid"/>
            <a:miter lim="800000"/>
            <a:headEnd type="none" w="sm" len="sm"/>
            <a:tailEnd type="none" w="sm" len="sm"/>
          </a:ln>
        </p:spPr>
      </p:cxnSp>
      <p:sp>
        <p:nvSpPr>
          <p:cNvPr id="3231" name="Google Shape;3231;p4"/>
          <p:cNvSpPr txBox="1"/>
          <p:nvPr/>
        </p:nvSpPr>
        <p:spPr>
          <a:xfrm>
            <a:off x="6446339" y="3084080"/>
            <a:ext cx="44721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rgbClr val="E36C09"/>
                </a:solidFill>
                <a:latin typeface="Arial"/>
                <a:ea typeface="Arial"/>
                <a:cs typeface="Arial"/>
                <a:sym typeface="Arial"/>
              </a:rPr>
              <a:t>2</a:t>
            </a:r>
            <a:endParaRPr sz="3600" b="1">
              <a:solidFill>
                <a:srgbClr val="E36C09"/>
              </a:solidFill>
              <a:latin typeface="Arial"/>
              <a:ea typeface="Arial"/>
              <a:cs typeface="Arial"/>
              <a:sym typeface="Arial"/>
            </a:endParaRPr>
          </a:p>
        </p:txBody>
      </p:sp>
      <p:sp>
        <p:nvSpPr>
          <p:cNvPr id="3232" name="Google Shape;3232;p4"/>
          <p:cNvSpPr txBox="1"/>
          <p:nvPr/>
        </p:nvSpPr>
        <p:spPr>
          <a:xfrm>
            <a:off x="7519403" y="1396815"/>
            <a:ext cx="4423579" cy="3970318"/>
          </a:xfrm>
          <a:prstGeom prst="rect">
            <a:avLst/>
          </a:prstGeom>
          <a:noFill/>
          <a:ln>
            <a:noFill/>
          </a:ln>
        </p:spPr>
        <p:txBody>
          <a:bodyPr spcFirstLastPara="1" wrap="square" lIns="91425" tIns="45700" rIns="91425" bIns="45700" anchor="t" anchorCtr="0">
            <a:spAutoFit/>
          </a:bodyPr>
          <a:lstStyle/>
          <a:p>
            <a:pPr marL="285750" marR="0" lvl="0" indent="-285750" algn="l" rtl="0">
              <a:lnSpc>
                <a:spcPct val="150000"/>
              </a:lnSpc>
              <a:spcBef>
                <a:spcPts val="0"/>
              </a:spcBef>
              <a:spcAft>
                <a:spcPts val="0"/>
              </a:spcAft>
              <a:buClr>
                <a:schemeClr val="dk1"/>
              </a:buClr>
              <a:buSzPts val="2800"/>
              <a:buFont typeface="Arial"/>
              <a:buChar char="•"/>
            </a:pPr>
            <a:r>
              <a:rPr lang="en-US" sz="2800">
                <a:solidFill>
                  <a:schemeClr val="dk1"/>
                </a:solidFill>
                <a:latin typeface="Arial"/>
                <a:ea typeface="Arial"/>
                <a:cs typeface="Arial"/>
                <a:sym typeface="Arial"/>
              </a:rPr>
              <a:t>6 trừ 4 bằng 2, </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   viết 2 </a:t>
            </a:r>
            <a:endParaRPr/>
          </a:p>
          <a:p>
            <a:pPr marL="285750" marR="0" lvl="0" indent="-285750" algn="l" rtl="0">
              <a:lnSpc>
                <a:spcPct val="150000"/>
              </a:lnSpc>
              <a:spcBef>
                <a:spcPts val="0"/>
              </a:spcBef>
              <a:spcAft>
                <a:spcPts val="0"/>
              </a:spcAft>
              <a:buClr>
                <a:schemeClr val="dk1"/>
              </a:buClr>
              <a:buSzPts val="2800"/>
              <a:buFont typeface="Arial"/>
              <a:buChar char="•"/>
            </a:pPr>
            <a:r>
              <a:rPr lang="en-US" sz="2800">
                <a:solidFill>
                  <a:schemeClr val="dk1"/>
                </a:solidFill>
                <a:latin typeface="Arial"/>
                <a:ea typeface="Arial"/>
                <a:cs typeface="Arial"/>
                <a:sym typeface="Arial"/>
              </a:rPr>
              <a:t>8 trừ 5 bằng 3,</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   viết 3</a:t>
            </a:r>
            <a:endParaRPr/>
          </a:p>
          <a:p>
            <a:pPr marL="285750" marR="0" lvl="0" indent="-285750" algn="l" rtl="0">
              <a:lnSpc>
                <a:spcPct val="150000"/>
              </a:lnSpc>
              <a:spcBef>
                <a:spcPts val="0"/>
              </a:spcBef>
              <a:spcAft>
                <a:spcPts val="0"/>
              </a:spcAft>
              <a:buClr>
                <a:schemeClr val="dk1"/>
              </a:buClr>
              <a:buSzPts val="2800"/>
              <a:buFont typeface="Arial"/>
              <a:buChar char="•"/>
            </a:pPr>
            <a:r>
              <a:rPr lang="en-US" sz="2800">
                <a:solidFill>
                  <a:schemeClr val="dk1"/>
                </a:solidFill>
                <a:latin typeface="Arial"/>
                <a:ea typeface="Arial"/>
                <a:cs typeface="Arial"/>
                <a:sym typeface="Arial"/>
              </a:rPr>
              <a:t>5 trừ 2 bằng 3,</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   viết 3</a:t>
            </a:r>
            <a:endParaRPr sz="2800">
              <a:solidFill>
                <a:schemeClr val="dk1"/>
              </a:solidFill>
              <a:latin typeface="Arial"/>
              <a:ea typeface="Arial"/>
              <a:cs typeface="Arial"/>
              <a:sym typeface="Arial"/>
            </a:endParaRPr>
          </a:p>
        </p:txBody>
      </p:sp>
      <p:cxnSp>
        <p:nvCxnSpPr>
          <p:cNvPr id="3233" name="Google Shape;3233;p4"/>
          <p:cNvCxnSpPr/>
          <p:nvPr/>
        </p:nvCxnSpPr>
        <p:spPr>
          <a:xfrm flipH="1">
            <a:off x="4894703" y="5506258"/>
            <a:ext cx="180309" cy="180309"/>
          </a:xfrm>
          <a:prstGeom prst="straightConnector1">
            <a:avLst/>
          </a:prstGeom>
          <a:noFill/>
          <a:ln w="19050" cap="flat" cmpd="sng">
            <a:solidFill>
              <a:srgbClr val="FF0000"/>
            </a:solidFill>
            <a:prstDash val="solid"/>
            <a:miter lim="800000"/>
            <a:headEnd type="none" w="sm" len="sm"/>
            <a:tailEnd type="none" w="sm" len="sm"/>
          </a:ln>
        </p:spPr>
      </p:cxnSp>
      <p:cxnSp>
        <p:nvCxnSpPr>
          <p:cNvPr id="3234" name="Google Shape;3234;p4"/>
          <p:cNvCxnSpPr/>
          <p:nvPr/>
        </p:nvCxnSpPr>
        <p:spPr>
          <a:xfrm flipH="1">
            <a:off x="4894703" y="5645210"/>
            <a:ext cx="180309" cy="180309"/>
          </a:xfrm>
          <a:prstGeom prst="straightConnector1">
            <a:avLst/>
          </a:prstGeom>
          <a:noFill/>
          <a:ln w="19050" cap="flat" cmpd="sng">
            <a:solidFill>
              <a:srgbClr val="FF0000"/>
            </a:solidFill>
            <a:prstDash val="solid"/>
            <a:miter lim="800000"/>
            <a:headEnd type="none" w="sm" len="sm"/>
            <a:tailEnd type="none" w="sm" len="sm"/>
          </a:ln>
        </p:spPr>
      </p:cxnSp>
      <p:cxnSp>
        <p:nvCxnSpPr>
          <p:cNvPr id="3235" name="Google Shape;3235;p4"/>
          <p:cNvCxnSpPr/>
          <p:nvPr/>
        </p:nvCxnSpPr>
        <p:spPr>
          <a:xfrm flipH="1">
            <a:off x="4894703" y="5772063"/>
            <a:ext cx="180309" cy="180309"/>
          </a:xfrm>
          <a:prstGeom prst="straightConnector1">
            <a:avLst/>
          </a:prstGeom>
          <a:noFill/>
          <a:ln w="19050" cap="flat" cmpd="sng">
            <a:solidFill>
              <a:srgbClr val="FF0000"/>
            </a:solidFill>
            <a:prstDash val="solid"/>
            <a:miter lim="800000"/>
            <a:headEnd type="none" w="sm" len="sm"/>
            <a:tailEnd type="none" w="sm" len="sm"/>
          </a:ln>
        </p:spPr>
      </p:cxnSp>
      <p:cxnSp>
        <p:nvCxnSpPr>
          <p:cNvPr id="3236" name="Google Shape;3236;p4"/>
          <p:cNvCxnSpPr/>
          <p:nvPr/>
        </p:nvCxnSpPr>
        <p:spPr>
          <a:xfrm flipH="1">
            <a:off x="4894703" y="5892078"/>
            <a:ext cx="180309" cy="180309"/>
          </a:xfrm>
          <a:prstGeom prst="straightConnector1">
            <a:avLst/>
          </a:prstGeom>
          <a:noFill/>
          <a:ln w="19050" cap="flat" cmpd="sng">
            <a:solidFill>
              <a:srgbClr val="FF0000"/>
            </a:solidFill>
            <a:prstDash val="solid"/>
            <a:miter lim="800000"/>
            <a:headEnd type="none" w="sm" len="sm"/>
            <a:tailEnd type="none" w="sm" len="sm"/>
          </a:ln>
        </p:spPr>
      </p:cxnSp>
      <p:cxnSp>
        <p:nvCxnSpPr>
          <p:cNvPr id="3237" name="Google Shape;3237;p4"/>
          <p:cNvCxnSpPr/>
          <p:nvPr/>
        </p:nvCxnSpPr>
        <p:spPr>
          <a:xfrm flipH="1">
            <a:off x="2825614" y="4327756"/>
            <a:ext cx="991702" cy="991701"/>
          </a:xfrm>
          <a:prstGeom prst="straightConnector1">
            <a:avLst/>
          </a:prstGeom>
          <a:noFill/>
          <a:ln w="19050" cap="flat" cmpd="sng">
            <a:solidFill>
              <a:srgbClr val="FF0000"/>
            </a:solidFill>
            <a:prstDash val="solid"/>
            <a:miter lim="800000"/>
            <a:headEnd type="none" w="sm" len="sm"/>
            <a:tailEnd type="none" w="sm" len="sm"/>
          </a:ln>
        </p:spPr>
      </p:cxnSp>
      <p:sp>
        <p:nvSpPr>
          <p:cNvPr id="3238" name="Google Shape;3238;p4"/>
          <p:cNvSpPr txBox="1"/>
          <p:nvPr/>
        </p:nvSpPr>
        <p:spPr>
          <a:xfrm>
            <a:off x="6188398" y="3084080"/>
            <a:ext cx="44721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rgbClr val="E36C09"/>
                </a:solidFill>
                <a:latin typeface="Arial"/>
                <a:ea typeface="Arial"/>
                <a:cs typeface="Arial"/>
                <a:sym typeface="Arial"/>
              </a:rPr>
              <a:t>3</a:t>
            </a:r>
            <a:endParaRPr sz="3600" b="1">
              <a:solidFill>
                <a:srgbClr val="E36C09"/>
              </a:solidFill>
              <a:latin typeface="Arial"/>
              <a:ea typeface="Arial"/>
              <a:cs typeface="Arial"/>
              <a:sym typeface="Arial"/>
            </a:endParaRPr>
          </a:p>
        </p:txBody>
      </p:sp>
      <p:cxnSp>
        <p:nvCxnSpPr>
          <p:cNvPr id="3239" name="Google Shape;3239;p4"/>
          <p:cNvCxnSpPr/>
          <p:nvPr/>
        </p:nvCxnSpPr>
        <p:spPr>
          <a:xfrm flipH="1">
            <a:off x="1234097" y="1255676"/>
            <a:ext cx="991702" cy="991701"/>
          </a:xfrm>
          <a:prstGeom prst="straightConnector1">
            <a:avLst/>
          </a:prstGeom>
          <a:noFill/>
          <a:ln w="19050" cap="flat" cmpd="sng">
            <a:solidFill>
              <a:srgbClr val="FF0000"/>
            </a:solidFill>
            <a:prstDash val="solid"/>
            <a:miter lim="800000"/>
            <a:headEnd type="none" w="sm" len="sm"/>
            <a:tailEnd type="none" w="sm" len="sm"/>
          </a:ln>
        </p:spPr>
      </p:cxnSp>
      <p:cxnSp>
        <p:nvCxnSpPr>
          <p:cNvPr id="3240" name="Google Shape;3240;p4"/>
          <p:cNvCxnSpPr/>
          <p:nvPr/>
        </p:nvCxnSpPr>
        <p:spPr>
          <a:xfrm flipH="1">
            <a:off x="1234097" y="2272688"/>
            <a:ext cx="991702" cy="991701"/>
          </a:xfrm>
          <a:prstGeom prst="straightConnector1">
            <a:avLst/>
          </a:prstGeom>
          <a:noFill/>
          <a:ln w="19050" cap="flat" cmpd="sng">
            <a:solidFill>
              <a:srgbClr val="FF0000"/>
            </a:solidFill>
            <a:prstDash val="solid"/>
            <a:miter lim="800000"/>
            <a:headEnd type="none" w="sm" len="sm"/>
            <a:tailEnd type="none" w="sm" len="sm"/>
          </a:ln>
        </p:spPr>
      </p:cxnSp>
      <p:sp>
        <p:nvSpPr>
          <p:cNvPr id="3241" name="Google Shape;3241;p4"/>
          <p:cNvSpPr txBox="1"/>
          <p:nvPr/>
        </p:nvSpPr>
        <p:spPr>
          <a:xfrm>
            <a:off x="5921805" y="3084080"/>
            <a:ext cx="44721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rgbClr val="E36C09"/>
                </a:solidFill>
                <a:latin typeface="Arial"/>
                <a:ea typeface="Arial"/>
                <a:cs typeface="Arial"/>
                <a:sym typeface="Arial"/>
              </a:rPr>
              <a:t>3</a:t>
            </a:r>
            <a:endParaRPr sz="3600" b="1">
              <a:solidFill>
                <a:srgbClr val="E36C09"/>
              </a:solidFill>
              <a:latin typeface="Arial"/>
              <a:ea typeface="Arial"/>
              <a:cs typeface="Arial"/>
              <a:sym typeface="Arial"/>
            </a:endParaRPr>
          </a:p>
        </p:txBody>
      </p:sp>
      <p:grpSp>
        <p:nvGrpSpPr>
          <p:cNvPr id="3242" name="Google Shape;3242;p4"/>
          <p:cNvGrpSpPr/>
          <p:nvPr/>
        </p:nvGrpSpPr>
        <p:grpSpPr>
          <a:xfrm>
            <a:off x="6723978" y="5354394"/>
            <a:ext cx="3900930" cy="936030"/>
            <a:chOff x="6881370" y="4098709"/>
            <a:chExt cx="3900930" cy="936030"/>
          </a:xfrm>
        </p:grpSpPr>
        <p:sp>
          <p:nvSpPr>
            <p:cNvPr id="3243" name="Google Shape;3243;p4"/>
            <p:cNvSpPr txBox="1"/>
            <p:nvPr/>
          </p:nvSpPr>
          <p:spPr>
            <a:xfrm>
              <a:off x="7021028" y="4098709"/>
              <a:ext cx="3748572" cy="820674"/>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3600" b="1">
                  <a:solidFill>
                    <a:srgbClr val="31859B"/>
                  </a:solidFill>
                  <a:latin typeface="Arial"/>
                  <a:ea typeface="Arial"/>
                  <a:cs typeface="Arial"/>
                  <a:sym typeface="Arial"/>
                </a:rPr>
                <a:t>586 – 254 = 332</a:t>
              </a:r>
              <a:endParaRPr sz="3600" b="1">
                <a:solidFill>
                  <a:srgbClr val="31859B"/>
                </a:solidFill>
                <a:latin typeface="Arial"/>
                <a:ea typeface="Arial"/>
                <a:cs typeface="Arial"/>
                <a:sym typeface="Arial"/>
              </a:endParaRPr>
            </a:p>
          </p:txBody>
        </p:sp>
        <p:sp>
          <p:nvSpPr>
            <p:cNvPr id="3244" name="Google Shape;3244;p4"/>
            <p:cNvSpPr/>
            <p:nvPr/>
          </p:nvSpPr>
          <p:spPr>
            <a:xfrm>
              <a:off x="6881370" y="4140177"/>
              <a:ext cx="3900930" cy="894562"/>
            </a:xfrm>
            <a:prstGeom prst="roundRect">
              <a:avLst>
                <a:gd name="adj" fmla="val 16667"/>
              </a:avLst>
            </a:prstGeom>
            <a:noFill/>
            <a:ln w="76200" cap="flat" cmpd="dbl">
              <a:solidFill>
                <a:srgbClr val="E36C0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627"/>
                                        </p:tgtEl>
                                        <p:attrNameLst>
                                          <p:attrName>style.visibility</p:attrName>
                                        </p:attrNameLst>
                                      </p:cBhvr>
                                      <p:to>
                                        <p:strVal val="visible"/>
                                      </p:to>
                                    </p:set>
                                    <p:animEffect transition="in" filter="fade">
                                      <p:cBhvr>
                                        <p:cTn id="7" dur="500"/>
                                        <p:tgtEl>
                                          <p:spTgt spid="2627"/>
                                        </p:tgtEl>
                                      </p:cBhvr>
                                    </p:animEffect>
                                  </p:childTnLst>
                                </p:cTn>
                              </p:par>
                              <p:par>
                                <p:cTn id="8" presetID="10" presetClass="entr" presetSubtype="0" fill="hold" nodeType="withEffect">
                                  <p:stCondLst>
                                    <p:cond delay="0"/>
                                  </p:stCondLst>
                                  <p:childTnLst>
                                    <p:set>
                                      <p:cBhvr>
                                        <p:cTn id="9" dur="1" fill="hold">
                                          <p:stCondLst>
                                            <p:cond delay="0"/>
                                          </p:stCondLst>
                                        </p:cTn>
                                        <p:tgtEl>
                                          <p:spTgt spid="2728"/>
                                        </p:tgtEl>
                                        <p:attrNameLst>
                                          <p:attrName>style.visibility</p:attrName>
                                        </p:attrNameLst>
                                      </p:cBhvr>
                                      <p:to>
                                        <p:strVal val="visible"/>
                                      </p:to>
                                    </p:set>
                                    <p:animEffect transition="in" filter="fade">
                                      <p:cBhvr>
                                        <p:cTn id="10" dur="500"/>
                                        <p:tgtEl>
                                          <p:spTgt spid="2728"/>
                                        </p:tgtEl>
                                      </p:cBhvr>
                                    </p:animEffect>
                                  </p:childTnLst>
                                </p:cTn>
                              </p:par>
                              <p:par>
                                <p:cTn id="11" presetID="10" presetClass="entr" presetSubtype="0" fill="hold" nodeType="withEffect">
                                  <p:stCondLst>
                                    <p:cond delay="0"/>
                                  </p:stCondLst>
                                  <p:childTnLst>
                                    <p:set>
                                      <p:cBhvr>
                                        <p:cTn id="12" dur="1" fill="hold">
                                          <p:stCondLst>
                                            <p:cond delay="0"/>
                                          </p:stCondLst>
                                        </p:cTn>
                                        <p:tgtEl>
                                          <p:spTgt spid="2829"/>
                                        </p:tgtEl>
                                        <p:attrNameLst>
                                          <p:attrName>style.visibility</p:attrName>
                                        </p:attrNameLst>
                                      </p:cBhvr>
                                      <p:to>
                                        <p:strVal val="visible"/>
                                      </p:to>
                                    </p:set>
                                    <p:animEffect transition="in" filter="fade">
                                      <p:cBhvr>
                                        <p:cTn id="13" dur="500"/>
                                        <p:tgtEl>
                                          <p:spTgt spid="2829"/>
                                        </p:tgtEl>
                                      </p:cBhvr>
                                    </p:animEffect>
                                  </p:childTnLst>
                                </p:cTn>
                              </p:par>
                              <p:par>
                                <p:cTn id="14" presetID="10" presetClass="entr" presetSubtype="0" fill="hold" nodeType="withEffect">
                                  <p:stCondLst>
                                    <p:cond delay="0"/>
                                  </p:stCondLst>
                                  <p:childTnLst>
                                    <p:set>
                                      <p:cBhvr>
                                        <p:cTn id="15" dur="1" fill="hold">
                                          <p:stCondLst>
                                            <p:cond delay="0"/>
                                          </p:stCondLst>
                                        </p:cTn>
                                        <p:tgtEl>
                                          <p:spTgt spid="2930"/>
                                        </p:tgtEl>
                                        <p:attrNameLst>
                                          <p:attrName>style.visibility</p:attrName>
                                        </p:attrNameLst>
                                      </p:cBhvr>
                                      <p:to>
                                        <p:strVal val="visible"/>
                                      </p:to>
                                    </p:set>
                                    <p:animEffect transition="in" filter="fade">
                                      <p:cBhvr>
                                        <p:cTn id="16" dur="500"/>
                                        <p:tgtEl>
                                          <p:spTgt spid="2930"/>
                                        </p:tgtEl>
                                      </p:cBhvr>
                                    </p:animEffect>
                                  </p:childTnLst>
                                </p:cTn>
                              </p:par>
                              <p:par>
                                <p:cTn id="17" presetID="10" presetClass="entr" presetSubtype="0" fill="hold" nodeType="withEffect">
                                  <p:stCondLst>
                                    <p:cond delay="0"/>
                                  </p:stCondLst>
                                  <p:childTnLst>
                                    <p:set>
                                      <p:cBhvr>
                                        <p:cTn id="18" dur="1" fill="hold">
                                          <p:stCondLst>
                                            <p:cond delay="0"/>
                                          </p:stCondLst>
                                        </p:cTn>
                                        <p:tgtEl>
                                          <p:spTgt spid="3031"/>
                                        </p:tgtEl>
                                        <p:attrNameLst>
                                          <p:attrName>style.visibility</p:attrName>
                                        </p:attrNameLst>
                                      </p:cBhvr>
                                      <p:to>
                                        <p:strVal val="visible"/>
                                      </p:to>
                                    </p:set>
                                    <p:animEffect transition="in" filter="fade">
                                      <p:cBhvr>
                                        <p:cTn id="19" dur="500"/>
                                        <p:tgtEl>
                                          <p:spTgt spid="3031"/>
                                        </p:tgtEl>
                                      </p:cBhvr>
                                    </p:animEffect>
                                  </p:childTnLst>
                                </p:cTn>
                              </p:par>
                            </p:childTnLst>
                          </p:cTn>
                        </p:par>
                        <p:par>
                          <p:cTn id="20" fill="hold">
                            <p:stCondLst>
                              <p:cond delay="500"/>
                            </p:stCondLst>
                            <p:childTnLst>
                              <p:par>
                                <p:cTn id="21" presetID="10" presetClass="entr" presetSubtype="0" fill="hold" nodeType="afterEffect">
                                  <p:stCondLst>
                                    <p:cond delay="0"/>
                                  </p:stCondLst>
                                  <p:childTnLst>
                                    <p:set>
                                      <p:cBhvr>
                                        <p:cTn id="22" dur="1" fill="hold">
                                          <p:stCondLst>
                                            <p:cond delay="0"/>
                                          </p:stCondLst>
                                        </p:cTn>
                                        <p:tgtEl>
                                          <p:spTgt spid="3132"/>
                                        </p:tgtEl>
                                        <p:attrNameLst>
                                          <p:attrName>style.visibility</p:attrName>
                                        </p:attrNameLst>
                                      </p:cBhvr>
                                      <p:to>
                                        <p:strVal val="visible"/>
                                      </p:to>
                                    </p:set>
                                    <p:animEffect transition="in" filter="fade">
                                      <p:cBhvr>
                                        <p:cTn id="23" dur="500"/>
                                        <p:tgtEl>
                                          <p:spTgt spid="3132"/>
                                        </p:tgtEl>
                                      </p:cBhvr>
                                    </p:animEffect>
                                  </p:childTnLst>
                                </p:cTn>
                              </p:par>
                              <p:par>
                                <p:cTn id="24" presetID="10" presetClass="entr" presetSubtype="0" fill="hold" nodeType="withEffect">
                                  <p:stCondLst>
                                    <p:cond delay="0"/>
                                  </p:stCondLst>
                                  <p:childTnLst>
                                    <p:set>
                                      <p:cBhvr>
                                        <p:cTn id="25" dur="1" fill="hold">
                                          <p:stCondLst>
                                            <p:cond delay="0"/>
                                          </p:stCondLst>
                                        </p:cTn>
                                        <p:tgtEl>
                                          <p:spTgt spid="3187"/>
                                        </p:tgtEl>
                                        <p:attrNameLst>
                                          <p:attrName>style.visibility</p:attrName>
                                        </p:attrNameLst>
                                      </p:cBhvr>
                                      <p:to>
                                        <p:strVal val="visible"/>
                                      </p:to>
                                    </p:set>
                                    <p:animEffect transition="in" filter="fade">
                                      <p:cBhvr>
                                        <p:cTn id="26" dur="500"/>
                                        <p:tgtEl>
                                          <p:spTgt spid="318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221"/>
                                        </p:tgtEl>
                                        <p:attrNameLst>
                                          <p:attrName>style.visibility</p:attrName>
                                        </p:attrNameLst>
                                      </p:cBhvr>
                                      <p:to>
                                        <p:strVal val="visible"/>
                                      </p:to>
                                    </p:set>
                                    <p:animEffect transition="in" filter="fade">
                                      <p:cBhvr>
                                        <p:cTn id="31" dur="500"/>
                                        <p:tgtEl>
                                          <p:spTgt spid="3221"/>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228"/>
                                        </p:tgtEl>
                                        <p:attrNameLst>
                                          <p:attrName>style.visibility</p:attrName>
                                        </p:attrNameLst>
                                      </p:cBhvr>
                                      <p:to>
                                        <p:strVal val="visible"/>
                                      </p:to>
                                    </p:set>
                                    <p:animEffect transition="in" filter="fade">
                                      <p:cBhvr>
                                        <p:cTn id="36" dur="500"/>
                                        <p:tgtEl>
                                          <p:spTgt spid="3228"/>
                                        </p:tgtEl>
                                      </p:cBhvr>
                                    </p:animEffect>
                                  </p:childTnLst>
                                </p:cTn>
                              </p:par>
                              <p:par>
                                <p:cTn id="37" presetID="10" presetClass="entr" presetSubtype="0" fill="hold" nodeType="withEffect">
                                  <p:stCondLst>
                                    <p:cond delay="0"/>
                                  </p:stCondLst>
                                  <p:childTnLst>
                                    <p:set>
                                      <p:cBhvr>
                                        <p:cTn id="38" dur="1" fill="hold">
                                          <p:stCondLst>
                                            <p:cond delay="0"/>
                                          </p:stCondLst>
                                        </p:cTn>
                                        <p:tgtEl>
                                          <p:spTgt spid="3229"/>
                                        </p:tgtEl>
                                        <p:attrNameLst>
                                          <p:attrName>style.visibility</p:attrName>
                                        </p:attrNameLst>
                                      </p:cBhvr>
                                      <p:to>
                                        <p:strVal val="visible"/>
                                      </p:to>
                                    </p:set>
                                    <p:animEffect transition="in" filter="fade">
                                      <p:cBhvr>
                                        <p:cTn id="39" dur="500"/>
                                        <p:tgtEl>
                                          <p:spTgt spid="322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3230"/>
                                        </p:tgtEl>
                                        <p:attrNameLst>
                                          <p:attrName>style.visibility</p:attrName>
                                        </p:attrNameLst>
                                      </p:cBhvr>
                                      <p:to>
                                        <p:strVal val="visible"/>
                                      </p:to>
                                    </p:set>
                                    <p:animEffect transition="in" filter="fade">
                                      <p:cBhvr>
                                        <p:cTn id="44" dur="500"/>
                                        <p:tgtEl>
                                          <p:spTgt spid="3230"/>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3232">
                                            <p:txEl>
                                              <p:pRg st="0" end="0"/>
                                            </p:txEl>
                                          </p:spTgt>
                                        </p:tgtEl>
                                        <p:attrNameLst>
                                          <p:attrName>style.visibility</p:attrName>
                                        </p:attrNameLst>
                                      </p:cBhvr>
                                      <p:to>
                                        <p:strVal val="visible"/>
                                      </p:to>
                                    </p:set>
                                    <p:animEffect transition="in" filter="fade">
                                      <p:cBhvr>
                                        <p:cTn id="49" dur="500"/>
                                        <p:tgtEl>
                                          <p:spTgt spid="3232">
                                            <p:txEl>
                                              <p:pRg st="0" end="0"/>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3232">
                                            <p:txEl>
                                              <p:pRg st="1" end="1"/>
                                            </p:txEl>
                                          </p:spTgt>
                                        </p:tgtEl>
                                        <p:attrNameLst>
                                          <p:attrName>style.visibility</p:attrName>
                                        </p:attrNameLst>
                                      </p:cBhvr>
                                      <p:to>
                                        <p:strVal val="visible"/>
                                      </p:to>
                                    </p:set>
                                    <p:animEffect transition="in" filter="fade">
                                      <p:cBhvr>
                                        <p:cTn id="54" dur="500"/>
                                        <p:tgtEl>
                                          <p:spTgt spid="3232">
                                            <p:txEl>
                                              <p:pRg st="1" end="1"/>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3232">
                                            <p:txEl>
                                              <p:pRg st="2" end="2"/>
                                            </p:txEl>
                                          </p:spTgt>
                                        </p:tgtEl>
                                        <p:attrNameLst>
                                          <p:attrName>style.visibility</p:attrName>
                                        </p:attrNameLst>
                                      </p:cBhvr>
                                      <p:to>
                                        <p:strVal val="visible"/>
                                      </p:to>
                                    </p:set>
                                    <p:animEffect transition="in" filter="fade">
                                      <p:cBhvr>
                                        <p:cTn id="59" dur="500"/>
                                        <p:tgtEl>
                                          <p:spTgt spid="3232">
                                            <p:txEl>
                                              <p:pRg st="2" end="2"/>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3232">
                                            <p:txEl>
                                              <p:pRg st="3" end="3"/>
                                            </p:txEl>
                                          </p:spTgt>
                                        </p:tgtEl>
                                        <p:attrNameLst>
                                          <p:attrName>style.visibility</p:attrName>
                                        </p:attrNameLst>
                                      </p:cBhvr>
                                      <p:to>
                                        <p:strVal val="visible"/>
                                      </p:to>
                                    </p:set>
                                    <p:animEffect transition="in" filter="fade">
                                      <p:cBhvr>
                                        <p:cTn id="64" dur="500"/>
                                        <p:tgtEl>
                                          <p:spTgt spid="3232">
                                            <p:txEl>
                                              <p:pRg st="3" end="3"/>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3232">
                                            <p:txEl>
                                              <p:pRg st="4" end="4"/>
                                            </p:txEl>
                                          </p:spTgt>
                                        </p:tgtEl>
                                        <p:attrNameLst>
                                          <p:attrName>style.visibility</p:attrName>
                                        </p:attrNameLst>
                                      </p:cBhvr>
                                      <p:to>
                                        <p:strVal val="visible"/>
                                      </p:to>
                                    </p:set>
                                    <p:animEffect transition="in" filter="fade">
                                      <p:cBhvr>
                                        <p:cTn id="69" dur="500"/>
                                        <p:tgtEl>
                                          <p:spTgt spid="3232">
                                            <p:txEl>
                                              <p:pRg st="4" end="4"/>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3232">
                                            <p:txEl>
                                              <p:pRg st="5" end="5"/>
                                            </p:txEl>
                                          </p:spTgt>
                                        </p:tgtEl>
                                        <p:attrNameLst>
                                          <p:attrName>style.visibility</p:attrName>
                                        </p:attrNameLst>
                                      </p:cBhvr>
                                      <p:to>
                                        <p:strVal val="visible"/>
                                      </p:to>
                                    </p:set>
                                    <p:animEffect transition="in" filter="fade">
                                      <p:cBhvr>
                                        <p:cTn id="74" dur="500"/>
                                        <p:tgtEl>
                                          <p:spTgt spid="3232">
                                            <p:txEl>
                                              <p:pRg st="5" end="5"/>
                                            </p:txEl>
                                          </p:spTgt>
                                        </p:tgtEl>
                                      </p:cBhvr>
                                    </p:animEffect>
                                  </p:childTnLst>
                                </p:cTn>
                              </p:par>
                            </p:childTnLst>
                          </p:cTn>
                        </p:par>
                        <p:par>
                          <p:cTn id="75" fill="hold">
                            <p:stCondLst>
                              <p:cond delay="500"/>
                            </p:stCondLst>
                            <p:childTnLst>
                              <p:par>
                                <p:cTn id="76" presetID="10" presetClass="entr" presetSubtype="0" fill="hold" nodeType="afterEffect">
                                  <p:stCondLst>
                                    <p:cond delay="0"/>
                                  </p:stCondLst>
                                  <p:childTnLst>
                                    <p:set>
                                      <p:cBhvr>
                                        <p:cTn id="77" dur="1" fill="hold">
                                          <p:stCondLst>
                                            <p:cond delay="0"/>
                                          </p:stCondLst>
                                        </p:cTn>
                                        <p:tgtEl>
                                          <p:spTgt spid="3233"/>
                                        </p:tgtEl>
                                        <p:attrNameLst>
                                          <p:attrName>style.visibility</p:attrName>
                                        </p:attrNameLst>
                                      </p:cBhvr>
                                      <p:to>
                                        <p:strVal val="visible"/>
                                      </p:to>
                                    </p:set>
                                    <p:animEffect transition="in" filter="fade">
                                      <p:cBhvr>
                                        <p:cTn id="78" dur="250"/>
                                        <p:tgtEl>
                                          <p:spTgt spid="3233"/>
                                        </p:tgtEl>
                                      </p:cBhvr>
                                    </p:animEffect>
                                  </p:childTnLst>
                                </p:cTn>
                              </p:par>
                            </p:childTnLst>
                          </p:cTn>
                        </p:par>
                        <p:par>
                          <p:cTn id="79" fill="hold">
                            <p:stCondLst>
                              <p:cond delay="750"/>
                            </p:stCondLst>
                            <p:childTnLst>
                              <p:par>
                                <p:cTn id="80" presetID="10" presetClass="entr" presetSubtype="0" fill="hold" nodeType="afterEffect">
                                  <p:stCondLst>
                                    <p:cond delay="0"/>
                                  </p:stCondLst>
                                  <p:childTnLst>
                                    <p:set>
                                      <p:cBhvr>
                                        <p:cTn id="81" dur="1" fill="hold">
                                          <p:stCondLst>
                                            <p:cond delay="0"/>
                                          </p:stCondLst>
                                        </p:cTn>
                                        <p:tgtEl>
                                          <p:spTgt spid="3234"/>
                                        </p:tgtEl>
                                        <p:attrNameLst>
                                          <p:attrName>style.visibility</p:attrName>
                                        </p:attrNameLst>
                                      </p:cBhvr>
                                      <p:to>
                                        <p:strVal val="visible"/>
                                      </p:to>
                                    </p:set>
                                    <p:animEffect transition="in" filter="fade">
                                      <p:cBhvr>
                                        <p:cTn id="82" dur="250"/>
                                        <p:tgtEl>
                                          <p:spTgt spid="3234"/>
                                        </p:tgtEl>
                                      </p:cBhvr>
                                    </p:animEffect>
                                  </p:childTnLst>
                                </p:cTn>
                              </p:par>
                            </p:childTnLst>
                          </p:cTn>
                        </p:par>
                        <p:par>
                          <p:cTn id="83" fill="hold">
                            <p:stCondLst>
                              <p:cond delay="1000"/>
                            </p:stCondLst>
                            <p:childTnLst>
                              <p:par>
                                <p:cTn id="84" presetID="10" presetClass="entr" presetSubtype="0" fill="hold" nodeType="afterEffect">
                                  <p:stCondLst>
                                    <p:cond delay="0"/>
                                  </p:stCondLst>
                                  <p:childTnLst>
                                    <p:set>
                                      <p:cBhvr>
                                        <p:cTn id="85" dur="1" fill="hold">
                                          <p:stCondLst>
                                            <p:cond delay="0"/>
                                          </p:stCondLst>
                                        </p:cTn>
                                        <p:tgtEl>
                                          <p:spTgt spid="3235"/>
                                        </p:tgtEl>
                                        <p:attrNameLst>
                                          <p:attrName>style.visibility</p:attrName>
                                        </p:attrNameLst>
                                      </p:cBhvr>
                                      <p:to>
                                        <p:strVal val="visible"/>
                                      </p:to>
                                    </p:set>
                                    <p:animEffect transition="in" filter="fade">
                                      <p:cBhvr>
                                        <p:cTn id="86" dur="250"/>
                                        <p:tgtEl>
                                          <p:spTgt spid="3235"/>
                                        </p:tgtEl>
                                      </p:cBhvr>
                                    </p:animEffect>
                                  </p:childTnLst>
                                </p:cTn>
                              </p:par>
                            </p:childTnLst>
                          </p:cTn>
                        </p:par>
                        <p:par>
                          <p:cTn id="87" fill="hold">
                            <p:stCondLst>
                              <p:cond delay="1250"/>
                            </p:stCondLst>
                            <p:childTnLst>
                              <p:par>
                                <p:cTn id="88" presetID="10" presetClass="entr" presetSubtype="0" fill="hold" nodeType="afterEffect">
                                  <p:stCondLst>
                                    <p:cond delay="0"/>
                                  </p:stCondLst>
                                  <p:childTnLst>
                                    <p:set>
                                      <p:cBhvr>
                                        <p:cTn id="89" dur="1" fill="hold">
                                          <p:stCondLst>
                                            <p:cond delay="0"/>
                                          </p:stCondLst>
                                        </p:cTn>
                                        <p:tgtEl>
                                          <p:spTgt spid="3236"/>
                                        </p:tgtEl>
                                        <p:attrNameLst>
                                          <p:attrName>style.visibility</p:attrName>
                                        </p:attrNameLst>
                                      </p:cBhvr>
                                      <p:to>
                                        <p:strVal val="visible"/>
                                      </p:to>
                                    </p:set>
                                    <p:animEffect transition="in" filter="fade">
                                      <p:cBhvr>
                                        <p:cTn id="90" dur="250"/>
                                        <p:tgtEl>
                                          <p:spTgt spid="3236"/>
                                        </p:tgtEl>
                                      </p:cBhvr>
                                    </p:animEffect>
                                  </p:childTnLst>
                                </p:cTn>
                              </p:par>
                            </p:childTnLst>
                          </p:cTn>
                        </p:par>
                        <p:par>
                          <p:cTn id="91" fill="hold">
                            <p:stCondLst>
                              <p:cond delay="1500"/>
                            </p:stCondLst>
                            <p:childTnLst>
                              <p:par>
                                <p:cTn id="92" presetID="10" presetClass="entr" presetSubtype="0" fill="hold" nodeType="afterEffect">
                                  <p:stCondLst>
                                    <p:cond delay="0"/>
                                  </p:stCondLst>
                                  <p:childTnLst>
                                    <p:set>
                                      <p:cBhvr>
                                        <p:cTn id="93" dur="1" fill="hold">
                                          <p:stCondLst>
                                            <p:cond delay="0"/>
                                          </p:stCondLst>
                                        </p:cTn>
                                        <p:tgtEl>
                                          <p:spTgt spid="3231"/>
                                        </p:tgtEl>
                                        <p:attrNameLst>
                                          <p:attrName>style.visibility</p:attrName>
                                        </p:attrNameLst>
                                      </p:cBhvr>
                                      <p:to>
                                        <p:strVal val="visible"/>
                                      </p:to>
                                    </p:set>
                                    <p:animEffect transition="in" filter="fade">
                                      <p:cBhvr>
                                        <p:cTn id="94" dur="1000"/>
                                        <p:tgtEl>
                                          <p:spTgt spid="3231"/>
                                        </p:tgtEl>
                                      </p:cBhvr>
                                    </p:animEffect>
                                  </p:childTnLst>
                                </p:cTn>
                              </p:par>
                            </p:childTnLst>
                          </p:cTn>
                        </p:par>
                        <p:par>
                          <p:cTn id="95" fill="hold">
                            <p:stCondLst>
                              <p:cond delay="2500"/>
                            </p:stCondLst>
                            <p:childTnLst>
                              <p:par>
                                <p:cTn id="96" presetID="10" presetClass="entr" presetSubtype="0" fill="hold" nodeType="afterEffect">
                                  <p:stCondLst>
                                    <p:cond delay="0"/>
                                  </p:stCondLst>
                                  <p:childTnLst>
                                    <p:set>
                                      <p:cBhvr>
                                        <p:cTn id="97" dur="1" fill="hold">
                                          <p:stCondLst>
                                            <p:cond delay="0"/>
                                          </p:stCondLst>
                                        </p:cTn>
                                        <p:tgtEl>
                                          <p:spTgt spid="3237"/>
                                        </p:tgtEl>
                                        <p:attrNameLst>
                                          <p:attrName>style.visibility</p:attrName>
                                        </p:attrNameLst>
                                      </p:cBhvr>
                                      <p:to>
                                        <p:strVal val="visible"/>
                                      </p:to>
                                    </p:set>
                                    <p:animEffect transition="in" filter="fade">
                                      <p:cBhvr>
                                        <p:cTn id="98" dur="250"/>
                                        <p:tgtEl>
                                          <p:spTgt spid="3237"/>
                                        </p:tgtEl>
                                      </p:cBhvr>
                                    </p:animEffect>
                                  </p:childTnLst>
                                </p:cTn>
                              </p:par>
                            </p:childTnLst>
                          </p:cTn>
                        </p:par>
                        <p:par>
                          <p:cTn id="99" fill="hold">
                            <p:stCondLst>
                              <p:cond delay="2750"/>
                            </p:stCondLst>
                            <p:childTnLst>
                              <p:par>
                                <p:cTn id="100" presetID="10" presetClass="entr" presetSubtype="0" fill="hold" nodeType="afterEffect">
                                  <p:stCondLst>
                                    <p:cond delay="0"/>
                                  </p:stCondLst>
                                  <p:childTnLst>
                                    <p:set>
                                      <p:cBhvr>
                                        <p:cTn id="101" dur="1" fill="hold">
                                          <p:stCondLst>
                                            <p:cond delay="0"/>
                                          </p:stCondLst>
                                        </p:cTn>
                                        <p:tgtEl>
                                          <p:spTgt spid="3238"/>
                                        </p:tgtEl>
                                        <p:attrNameLst>
                                          <p:attrName>style.visibility</p:attrName>
                                        </p:attrNameLst>
                                      </p:cBhvr>
                                      <p:to>
                                        <p:strVal val="visible"/>
                                      </p:to>
                                    </p:set>
                                    <p:animEffect transition="in" filter="fade">
                                      <p:cBhvr>
                                        <p:cTn id="102" dur="1000"/>
                                        <p:tgtEl>
                                          <p:spTgt spid="3238"/>
                                        </p:tgtEl>
                                      </p:cBhvr>
                                    </p:animEffect>
                                  </p:childTnLst>
                                </p:cTn>
                              </p:par>
                            </p:childTnLst>
                          </p:cTn>
                        </p:par>
                        <p:par>
                          <p:cTn id="103" fill="hold">
                            <p:stCondLst>
                              <p:cond delay="3750"/>
                            </p:stCondLst>
                            <p:childTnLst>
                              <p:par>
                                <p:cTn id="104" presetID="10" presetClass="entr" presetSubtype="0" fill="hold" nodeType="afterEffect">
                                  <p:stCondLst>
                                    <p:cond delay="0"/>
                                  </p:stCondLst>
                                  <p:childTnLst>
                                    <p:set>
                                      <p:cBhvr>
                                        <p:cTn id="105" dur="1" fill="hold">
                                          <p:stCondLst>
                                            <p:cond delay="0"/>
                                          </p:stCondLst>
                                        </p:cTn>
                                        <p:tgtEl>
                                          <p:spTgt spid="3239"/>
                                        </p:tgtEl>
                                        <p:attrNameLst>
                                          <p:attrName>style.visibility</p:attrName>
                                        </p:attrNameLst>
                                      </p:cBhvr>
                                      <p:to>
                                        <p:strVal val="visible"/>
                                      </p:to>
                                    </p:set>
                                    <p:animEffect transition="in" filter="fade">
                                      <p:cBhvr>
                                        <p:cTn id="106" dur="250"/>
                                        <p:tgtEl>
                                          <p:spTgt spid="3239"/>
                                        </p:tgtEl>
                                      </p:cBhvr>
                                    </p:animEffect>
                                  </p:childTnLst>
                                </p:cTn>
                              </p:par>
                            </p:childTnLst>
                          </p:cTn>
                        </p:par>
                        <p:par>
                          <p:cTn id="107" fill="hold">
                            <p:stCondLst>
                              <p:cond delay="4000"/>
                            </p:stCondLst>
                            <p:childTnLst>
                              <p:par>
                                <p:cTn id="108" presetID="10" presetClass="entr" presetSubtype="0" fill="hold" nodeType="afterEffect">
                                  <p:stCondLst>
                                    <p:cond delay="0"/>
                                  </p:stCondLst>
                                  <p:childTnLst>
                                    <p:set>
                                      <p:cBhvr>
                                        <p:cTn id="109" dur="1" fill="hold">
                                          <p:stCondLst>
                                            <p:cond delay="0"/>
                                          </p:stCondLst>
                                        </p:cTn>
                                        <p:tgtEl>
                                          <p:spTgt spid="3240"/>
                                        </p:tgtEl>
                                        <p:attrNameLst>
                                          <p:attrName>style.visibility</p:attrName>
                                        </p:attrNameLst>
                                      </p:cBhvr>
                                      <p:to>
                                        <p:strVal val="visible"/>
                                      </p:to>
                                    </p:set>
                                    <p:animEffect transition="in" filter="fade">
                                      <p:cBhvr>
                                        <p:cTn id="110" dur="250"/>
                                        <p:tgtEl>
                                          <p:spTgt spid="3240"/>
                                        </p:tgtEl>
                                      </p:cBhvr>
                                    </p:animEffect>
                                  </p:childTnLst>
                                </p:cTn>
                              </p:par>
                            </p:childTnLst>
                          </p:cTn>
                        </p:par>
                        <p:par>
                          <p:cTn id="111" fill="hold">
                            <p:stCondLst>
                              <p:cond delay="4250"/>
                            </p:stCondLst>
                            <p:childTnLst>
                              <p:par>
                                <p:cTn id="112" presetID="10" presetClass="entr" presetSubtype="0" fill="hold" nodeType="afterEffect">
                                  <p:stCondLst>
                                    <p:cond delay="0"/>
                                  </p:stCondLst>
                                  <p:childTnLst>
                                    <p:set>
                                      <p:cBhvr>
                                        <p:cTn id="113" dur="1" fill="hold">
                                          <p:stCondLst>
                                            <p:cond delay="0"/>
                                          </p:stCondLst>
                                        </p:cTn>
                                        <p:tgtEl>
                                          <p:spTgt spid="3241"/>
                                        </p:tgtEl>
                                        <p:attrNameLst>
                                          <p:attrName>style.visibility</p:attrName>
                                        </p:attrNameLst>
                                      </p:cBhvr>
                                      <p:to>
                                        <p:strVal val="visible"/>
                                      </p:to>
                                    </p:set>
                                    <p:animEffect transition="in" filter="fade">
                                      <p:cBhvr>
                                        <p:cTn id="114" dur="1000"/>
                                        <p:tgtEl>
                                          <p:spTgt spid="3241"/>
                                        </p:tgtEl>
                                      </p:cBhvr>
                                    </p:animEffect>
                                  </p:childTnLst>
                                </p:cTn>
                              </p:par>
                            </p:childTnLst>
                          </p:cTn>
                        </p:par>
                      </p:childTnLst>
                    </p:cTn>
                  </p:par>
                  <p:par>
                    <p:cTn id="115" fill="hold">
                      <p:stCondLst>
                        <p:cond delay="indefinite"/>
                      </p:stCondLst>
                      <p:childTnLst>
                        <p:par>
                          <p:cTn id="116" fill="hold">
                            <p:stCondLst>
                              <p:cond delay="0"/>
                            </p:stCondLst>
                            <p:childTnLst>
                              <p:par>
                                <p:cTn id="117" presetID="10" presetClass="entr" presetSubtype="0" fill="hold" nodeType="clickEffect">
                                  <p:stCondLst>
                                    <p:cond delay="0"/>
                                  </p:stCondLst>
                                  <p:childTnLst>
                                    <p:set>
                                      <p:cBhvr>
                                        <p:cTn id="118" dur="1" fill="hold">
                                          <p:stCondLst>
                                            <p:cond delay="0"/>
                                          </p:stCondLst>
                                        </p:cTn>
                                        <p:tgtEl>
                                          <p:spTgt spid="3242"/>
                                        </p:tgtEl>
                                        <p:attrNameLst>
                                          <p:attrName>style.visibility</p:attrName>
                                        </p:attrNameLst>
                                      </p:cBhvr>
                                      <p:to>
                                        <p:strVal val="visible"/>
                                      </p:to>
                                    </p:set>
                                    <p:animEffect transition="in" filter="fade">
                                      <p:cBhvr>
                                        <p:cTn id="119" dur="500"/>
                                        <p:tgtEl>
                                          <p:spTgt spid="3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248"/>
        <p:cNvGrpSpPr/>
        <p:nvPr/>
      </p:nvGrpSpPr>
      <p:grpSpPr>
        <a:xfrm>
          <a:off x="0" y="0"/>
          <a:ext cx="0" cy="0"/>
          <a:chOff x="0" y="0"/>
          <a:chExt cx="0" cy="0"/>
        </a:xfrm>
      </p:grpSpPr>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252"/>
        <p:cNvGrpSpPr/>
        <p:nvPr/>
      </p:nvGrpSpPr>
      <p:grpSpPr>
        <a:xfrm>
          <a:off x="0" y="0"/>
          <a:ext cx="0" cy="0"/>
          <a:chOff x="0" y="0"/>
          <a:chExt cx="0" cy="0"/>
        </a:xfrm>
      </p:grpSpPr>
      <p:sp>
        <p:nvSpPr>
          <p:cNvPr id="3253" name="Google Shape;3253;p6"/>
          <p:cNvSpPr/>
          <p:nvPr/>
        </p:nvSpPr>
        <p:spPr>
          <a:xfrm>
            <a:off x="1135582" y="1905000"/>
            <a:ext cx="9443518" cy="2730500"/>
          </a:xfrm>
          <a:prstGeom prst="rect">
            <a:avLst/>
          </a:prstGeom>
          <a:solidFill>
            <a:srgbClr val="B6DDE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3254" name="Google Shape;3254;p6"/>
          <p:cNvGrpSpPr/>
          <p:nvPr/>
        </p:nvGrpSpPr>
        <p:grpSpPr>
          <a:xfrm>
            <a:off x="995882" y="1477770"/>
            <a:ext cx="2025471" cy="570588"/>
            <a:chOff x="1296327" y="1647588"/>
            <a:chExt cx="2025471" cy="570588"/>
          </a:xfrm>
        </p:grpSpPr>
        <p:sp>
          <p:nvSpPr>
            <p:cNvPr id="3255" name="Google Shape;3255;p6"/>
            <p:cNvSpPr txBox="1"/>
            <p:nvPr/>
          </p:nvSpPr>
          <p:spPr>
            <a:xfrm>
              <a:off x="1866915" y="1694956"/>
              <a:ext cx="1454883"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Tính.</a:t>
              </a:r>
              <a:endParaRPr sz="2800">
                <a:solidFill>
                  <a:schemeClr val="dk1"/>
                </a:solidFill>
                <a:latin typeface="Arial"/>
                <a:ea typeface="Arial"/>
                <a:cs typeface="Arial"/>
                <a:sym typeface="Arial"/>
              </a:endParaRPr>
            </a:p>
          </p:txBody>
        </p:sp>
        <p:sp>
          <p:nvSpPr>
            <p:cNvPr id="3256" name="Google Shape;3256;p6"/>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1</a:t>
              </a:r>
              <a:endParaRPr sz="3600" b="1">
                <a:solidFill>
                  <a:schemeClr val="lt1"/>
                </a:solidFill>
                <a:latin typeface="Arial"/>
                <a:ea typeface="Arial"/>
                <a:cs typeface="Arial"/>
                <a:sym typeface="Arial"/>
              </a:endParaRPr>
            </a:p>
          </p:txBody>
        </p:sp>
      </p:grpSp>
      <p:grpSp>
        <p:nvGrpSpPr>
          <p:cNvPr id="3257" name="Google Shape;3257;p6"/>
          <p:cNvGrpSpPr/>
          <p:nvPr/>
        </p:nvGrpSpPr>
        <p:grpSpPr>
          <a:xfrm>
            <a:off x="1566470" y="2184626"/>
            <a:ext cx="1147790" cy="1384995"/>
            <a:chOff x="1566470" y="2095726"/>
            <a:chExt cx="1147790" cy="1384995"/>
          </a:xfrm>
        </p:grpSpPr>
        <p:grpSp>
          <p:nvGrpSpPr>
            <p:cNvPr id="3258" name="Google Shape;3258;p6"/>
            <p:cNvGrpSpPr/>
            <p:nvPr/>
          </p:nvGrpSpPr>
          <p:grpSpPr>
            <a:xfrm>
              <a:off x="1566470" y="2095726"/>
              <a:ext cx="1147790" cy="1384995"/>
              <a:chOff x="1697011" y="2095726"/>
              <a:chExt cx="1147790" cy="1384995"/>
            </a:xfrm>
          </p:grpSpPr>
          <p:sp>
            <p:nvSpPr>
              <p:cNvPr id="3259" name="Google Shape;3259;p6"/>
              <p:cNvSpPr txBox="1"/>
              <p:nvPr/>
            </p:nvSpPr>
            <p:spPr>
              <a:xfrm>
                <a:off x="1934771" y="2095726"/>
                <a:ext cx="910030" cy="138499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467</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343</a:t>
                </a:r>
                <a:endParaRPr/>
              </a:p>
            </p:txBody>
          </p:sp>
          <p:sp>
            <p:nvSpPr>
              <p:cNvPr id="3260" name="Google Shape;3260;p6"/>
              <p:cNvSpPr txBox="1"/>
              <p:nvPr/>
            </p:nvSpPr>
            <p:spPr>
              <a:xfrm>
                <a:off x="1697011" y="2418890"/>
                <a:ext cx="910030"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a:t>
                </a:r>
                <a:endParaRPr/>
              </a:p>
            </p:txBody>
          </p:sp>
        </p:grpSp>
        <p:cxnSp>
          <p:nvCxnSpPr>
            <p:cNvPr id="3261" name="Google Shape;3261;p6"/>
            <p:cNvCxnSpPr/>
            <p:nvPr/>
          </p:nvCxnSpPr>
          <p:spPr>
            <a:xfrm>
              <a:off x="1689100" y="3378200"/>
              <a:ext cx="889000" cy="0"/>
            </a:xfrm>
            <a:prstGeom prst="straightConnector1">
              <a:avLst/>
            </a:prstGeom>
            <a:noFill/>
            <a:ln w="19050" cap="flat" cmpd="sng">
              <a:solidFill>
                <a:schemeClr val="dk1"/>
              </a:solidFill>
              <a:prstDash val="solid"/>
              <a:miter lim="800000"/>
              <a:headEnd type="none" w="sm" len="sm"/>
              <a:tailEnd type="none" w="sm" len="sm"/>
            </a:ln>
          </p:spPr>
        </p:cxnSp>
      </p:grpSp>
      <p:grpSp>
        <p:nvGrpSpPr>
          <p:cNvPr id="3262" name="Google Shape;3262;p6"/>
          <p:cNvGrpSpPr/>
          <p:nvPr/>
        </p:nvGrpSpPr>
        <p:grpSpPr>
          <a:xfrm>
            <a:off x="4077687" y="2184626"/>
            <a:ext cx="1147790" cy="1384995"/>
            <a:chOff x="1566470" y="2095726"/>
            <a:chExt cx="1147790" cy="1384995"/>
          </a:xfrm>
        </p:grpSpPr>
        <p:grpSp>
          <p:nvGrpSpPr>
            <p:cNvPr id="3263" name="Google Shape;3263;p6"/>
            <p:cNvGrpSpPr/>
            <p:nvPr/>
          </p:nvGrpSpPr>
          <p:grpSpPr>
            <a:xfrm>
              <a:off x="1566470" y="2095726"/>
              <a:ext cx="1147790" cy="1384995"/>
              <a:chOff x="1697011" y="2095726"/>
              <a:chExt cx="1147790" cy="1384995"/>
            </a:xfrm>
          </p:grpSpPr>
          <p:sp>
            <p:nvSpPr>
              <p:cNvPr id="3264" name="Google Shape;3264;p6"/>
              <p:cNvSpPr txBox="1"/>
              <p:nvPr/>
            </p:nvSpPr>
            <p:spPr>
              <a:xfrm>
                <a:off x="1934771" y="2095726"/>
                <a:ext cx="910030" cy="138499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732</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412</a:t>
                </a:r>
                <a:endParaRPr/>
              </a:p>
            </p:txBody>
          </p:sp>
          <p:sp>
            <p:nvSpPr>
              <p:cNvPr id="3265" name="Google Shape;3265;p6"/>
              <p:cNvSpPr txBox="1"/>
              <p:nvPr/>
            </p:nvSpPr>
            <p:spPr>
              <a:xfrm>
                <a:off x="1697011" y="2418890"/>
                <a:ext cx="363930"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a:t>
                </a:r>
                <a:endParaRPr/>
              </a:p>
            </p:txBody>
          </p:sp>
        </p:grpSp>
        <p:cxnSp>
          <p:nvCxnSpPr>
            <p:cNvPr id="3266" name="Google Shape;3266;p6"/>
            <p:cNvCxnSpPr/>
            <p:nvPr/>
          </p:nvCxnSpPr>
          <p:spPr>
            <a:xfrm>
              <a:off x="1689100" y="3378200"/>
              <a:ext cx="889000" cy="0"/>
            </a:xfrm>
            <a:prstGeom prst="straightConnector1">
              <a:avLst/>
            </a:prstGeom>
            <a:noFill/>
            <a:ln w="19050" cap="flat" cmpd="sng">
              <a:solidFill>
                <a:schemeClr val="dk1"/>
              </a:solidFill>
              <a:prstDash val="solid"/>
              <a:miter lim="800000"/>
              <a:headEnd type="none" w="sm" len="sm"/>
              <a:tailEnd type="none" w="sm" len="sm"/>
            </a:ln>
          </p:spPr>
        </p:cxnSp>
      </p:grpSp>
      <p:grpSp>
        <p:nvGrpSpPr>
          <p:cNvPr id="3267" name="Google Shape;3267;p6"/>
          <p:cNvGrpSpPr/>
          <p:nvPr/>
        </p:nvGrpSpPr>
        <p:grpSpPr>
          <a:xfrm>
            <a:off x="6588905" y="2184626"/>
            <a:ext cx="1147790" cy="1384995"/>
            <a:chOff x="1566470" y="2095726"/>
            <a:chExt cx="1147790" cy="1384995"/>
          </a:xfrm>
        </p:grpSpPr>
        <p:grpSp>
          <p:nvGrpSpPr>
            <p:cNvPr id="3268" name="Google Shape;3268;p6"/>
            <p:cNvGrpSpPr/>
            <p:nvPr/>
          </p:nvGrpSpPr>
          <p:grpSpPr>
            <a:xfrm>
              <a:off x="1566470" y="2095726"/>
              <a:ext cx="1147790" cy="1384995"/>
              <a:chOff x="1697011" y="2095726"/>
              <a:chExt cx="1147790" cy="1384995"/>
            </a:xfrm>
          </p:grpSpPr>
          <p:sp>
            <p:nvSpPr>
              <p:cNvPr id="3269" name="Google Shape;3269;p6"/>
              <p:cNvSpPr txBox="1"/>
              <p:nvPr/>
            </p:nvSpPr>
            <p:spPr>
              <a:xfrm>
                <a:off x="1934771" y="2095726"/>
                <a:ext cx="910030" cy="138499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291</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250</a:t>
                </a:r>
                <a:endParaRPr/>
              </a:p>
            </p:txBody>
          </p:sp>
          <p:sp>
            <p:nvSpPr>
              <p:cNvPr id="3270" name="Google Shape;3270;p6"/>
              <p:cNvSpPr txBox="1"/>
              <p:nvPr/>
            </p:nvSpPr>
            <p:spPr>
              <a:xfrm>
                <a:off x="1697011" y="2418890"/>
                <a:ext cx="363930"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a:t>
                </a:r>
                <a:endParaRPr/>
              </a:p>
            </p:txBody>
          </p:sp>
        </p:grpSp>
        <p:cxnSp>
          <p:nvCxnSpPr>
            <p:cNvPr id="3271" name="Google Shape;3271;p6"/>
            <p:cNvCxnSpPr/>
            <p:nvPr/>
          </p:nvCxnSpPr>
          <p:spPr>
            <a:xfrm>
              <a:off x="1689100" y="3378200"/>
              <a:ext cx="889000" cy="0"/>
            </a:xfrm>
            <a:prstGeom prst="straightConnector1">
              <a:avLst/>
            </a:prstGeom>
            <a:noFill/>
            <a:ln w="19050" cap="flat" cmpd="sng">
              <a:solidFill>
                <a:schemeClr val="dk1"/>
              </a:solidFill>
              <a:prstDash val="solid"/>
              <a:miter lim="800000"/>
              <a:headEnd type="none" w="sm" len="sm"/>
              <a:tailEnd type="none" w="sm" len="sm"/>
            </a:ln>
          </p:spPr>
        </p:cxnSp>
      </p:grpSp>
      <p:grpSp>
        <p:nvGrpSpPr>
          <p:cNvPr id="3272" name="Google Shape;3272;p6"/>
          <p:cNvGrpSpPr/>
          <p:nvPr/>
        </p:nvGrpSpPr>
        <p:grpSpPr>
          <a:xfrm>
            <a:off x="8932470" y="2184626"/>
            <a:ext cx="1147790" cy="1384995"/>
            <a:chOff x="1566470" y="2095726"/>
            <a:chExt cx="1147790" cy="1384995"/>
          </a:xfrm>
        </p:grpSpPr>
        <p:grpSp>
          <p:nvGrpSpPr>
            <p:cNvPr id="3273" name="Google Shape;3273;p6"/>
            <p:cNvGrpSpPr/>
            <p:nvPr/>
          </p:nvGrpSpPr>
          <p:grpSpPr>
            <a:xfrm>
              <a:off x="1566470" y="2095726"/>
              <a:ext cx="1147790" cy="1384995"/>
              <a:chOff x="1697011" y="2095726"/>
              <a:chExt cx="1147790" cy="1384995"/>
            </a:xfrm>
          </p:grpSpPr>
          <p:sp>
            <p:nvSpPr>
              <p:cNvPr id="3274" name="Google Shape;3274;p6"/>
              <p:cNvSpPr txBox="1"/>
              <p:nvPr/>
            </p:nvSpPr>
            <p:spPr>
              <a:xfrm>
                <a:off x="1934771" y="2095726"/>
                <a:ext cx="910030" cy="138499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991</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503</a:t>
                </a:r>
                <a:endParaRPr/>
              </a:p>
            </p:txBody>
          </p:sp>
          <p:sp>
            <p:nvSpPr>
              <p:cNvPr id="3275" name="Google Shape;3275;p6"/>
              <p:cNvSpPr txBox="1"/>
              <p:nvPr/>
            </p:nvSpPr>
            <p:spPr>
              <a:xfrm>
                <a:off x="1697011" y="2418890"/>
                <a:ext cx="363930"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a:t>
                </a:r>
                <a:endParaRPr sz="2800">
                  <a:solidFill>
                    <a:schemeClr val="dk1"/>
                  </a:solidFill>
                  <a:latin typeface="Arial"/>
                  <a:ea typeface="Arial"/>
                  <a:cs typeface="Arial"/>
                  <a:sym typeface="Arial"/>
                </a:endParaRPr>
              </a:p>
            </p:txBody>
          </p:sp>
        </p:grpSp>
        <p:cxnSp>
          <p:nvCxnSpPr>
            <p:cNvPr id="3276" name="Google Shape;3276;p6"/>
            <p:cNvCxnSpPr/>
            <p:nvPr/>
          </p:nvCxnSpPr>
          <p:spPr>
            <a:xfrm>
              <a:off x="1689100" y="3378200"/>
              <a:ext cx="889000" cy="0"/>
            </a:xfrm>
            <a:prstGeom prst="straightConnector1">
              <a:avLst/>
            </a:prstGeom>
            <a:noFill/>
            <a:ln w="19050" cap="flat" cmpd="sng">
              <a:solidFill>
                <a:schemeClr val="dk1"/>
              </a:solidFill>
              <a:prstDash val="solid"/>
              <a:miter lim="800000"/>
              <a:headEnd type="none" w="sm" len="sm"/>
              <a:tailEnd type="none" w="sm" len="sm"/>
            </a:ln>
          </p:spPr>
        </p:cxnSp>
      </p:grpSp>
      <p:sp>
        <p:nvSpPr>
          <p:cNvPr id="3277" name="Google Shape;3277;p6"/>
          <p:cNvSpPr txBox="1"/>
          <p:nvPr/>
        </p:nvSpPr>
        <p:spPr>
          <a:xfrm>
            <a:off x="1786950" y="3340310"/>
            <a:ext cx="910030"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rgbClr val="C00000"/>
                </a:solidFill>
                <a:latin typeface="Arial"/>
                <a:ea typeface="Arial"/>
                <a:cs typeface="Arial"/>
                <a:sym typeface="Arial"/>
              </a:rPr>
              <a:t>124</a:t>
            </a:r>
            <a:endParaRPr/>
          </a:p>
        </p:txBody>
      </p:sp>
      <p:sp>
        <p:nvSpPr>
          <p:cNvPr id="3278" name="Google Shape;3278;p6"/>
          <p:cNvSpPr txBox="1"/>
          <p:nvPr/>
        </p:nvSpPr>
        <p:spPr>
          <a:xfrm>
            <a:off x="4305459" y="3340310"/>
            <a:ext cx="825342"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rgbClr val="C00000"/>
                </a:solidFill>
                <a:latin typeface="Arial"/>
                <a:ea typeface="Arial"/>
                <a:cs typeface="Arial"/>
                <a:sym typeface="Arial"/>
              </a:rPr>
              <a:t>320</a:t>
            </a:r>
            <a:endParaRPr/>
          </a:p>
        </p:txBody>
      </p:sp>
      <p:sp>
        <p:nvSpPr>
          <p:cNvPr id="3279" name="Google Shape;3279;p6"/>
          <p:cNvSpPr txBox="1"/>
          <p:nvPr/>
        </p:nvSpPr>
        <p:spPr>
          <a:xfrm>
            <a:off x="6819899" y="3340310"/>
            <a:ext cx="972636"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rgbClr val="C00000"/>
                </a:solidFill>
                <a:latin typeface="Arial"/>
                <a:ea typeface="Arial"/>
                <a:cs typeface="Arial"/>
                <a:sym typeface="Arial"/>
              </a:rPr>
              <a:t>  41</a:t>
            </a:r>
            <a:endParaRPr/>
          </a:p>
        </p:txBody>
      </p:sp>
      <p:sp>
        <p:nvSpPr>
          <p:cNvPr id="3280" name="Google Shape;3280;p6"/>
          <p:cNvSpPr txBox="1"/>
          <p:nvPr/>
        </p:nvSpPr>
        <p:spPr>
          <a:xfrm>
            <a:off x="9179586" y="3340310"/>
            <a:ext cx="972636"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rgbClr val="C00000"/>
                </a:solidFill>
                <a:latin typeface="Arial"/>
                <a:ea typeface="Arial"/>
                <a:cs typeface="Arial"/>
                <a:sym typeface="Arial"/>
              </a:rPr>
              <a:t>461</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54"/>
                                        </p:tgtEl>
                                        <p:attrNameLst>
                                          <p:attrName>style.visibility</p:attrName>
                                        </p:attrNameLst>
                                      </p:cBhvr>
                                      <p:to>
                                        <p:strVal val="visible"/>
                                      </p:to>
                                    </p:set>
                                    <p:animEffect transition="in" filter="fade">
                                      <p:cBhvr>
                                        <p:cTn id="7" dur="500"/>
                                        <p:tgtEl>
                                          <p:spTgt spid="325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253"/>
                                        </p:tgtEl>
                                        <p:attrNameLst>
                                          <p:attrName>style.visibility</p:attrName>
                                        </p:attrNameLst>
                                      </p:cBhvr>
                                      <p:to>
                                        <p:strVal val="visible"/>
                                      </p:to>
                                    </p:set>
                                    <p:animEffect transition="in" filter="fade">
                                      <p:cBhvr>
                                        <p:cTn id="12" dur="500"/>
                                        <p:tgtEl>
                                          <p:spTgt spid="3253"/>
                                        </p:tgtEl>
                                      </p:cBhvr>
                                    </p:animEffect>
                                  </p:childTnLst>
                                </p:cTn>
                              </p:par>
                              <p:par>
                                <p:cTn id="13" presetID="10" presetClass="entr" presetSubtype="0" fill="hold" nodeType="withEffect">
                                  <p:stCondLst>
                                    <p:cond delay="0"/>
                                  </p:stCondLst>
                                  <p:childTnLst>
                                    <p:set>
                                      <p:cBhvr>
                                        <p:cTn id="14" dur="1" fill="hold">
                                          <p:stCondLst>
                                            <p:cond delay="0"/>
                                          </p:stCondLst>
                                        </p:cTn>
                                        <p:tgtEl>
                                          <p:spTgt spid="3257"/>
                                        </p:tgtEl>
                                        <p:attrNameLst>
                                          <p:attrName>style.visibility</p:attrName>
                                        </p:attrNameLst>
                                      </p:cBhvr>
                                      <p:to>
                                        <p:strVal val="visible"/>
                                      </p:to>
                                    </p:set>
                                    <p:animEffect transition="in" filter="fade">
                                      <p:cBhvr>
                                        <p:cTn id="15" dur="500"/>
                                        <p:tgtEl>
                                          <p:spTgt spid="3257"/>
                                        </p:tgtEl>
                                      </p:cBhvr>
                                    </p:animEffect>
                                  </p:childTnLst>
                                </p:cTn>
                              </p:par>
                              <p:par>
                                <p:cTn id="16" presetID="10" presetClass="entr" presetSubtype="0" fill="hold" nodeType="withEffect">
                                  <p:stCondLst>
                                    <p:cond delay="0"/>
                                  </p:stCondLst>
                                  <p:childTnLst>
                                    <p:set>
                                      <p:cBhvr>
                                        <p:cTn id="17" dur="1" fill="hold">
                                          <p:stCondLst>
                                            <p:cond delay="0"/>
                                          </p:stCondLst>
                                        </p:cTn>
                                        <p:tgtEl>
                                          <p:spTgt spid="3262"/>
                                        </p:tgtEl>
                                        <p:attrNameLst>
                                          <p:attrName>style.visibility</p:attrName>
                                        </p:attrNameLst>
                                      </p:cBhvr>
                                      <p:to>
                                        <p:strVal val="visible"/>
                                      </p:to>
                                    </p:set>
                                    <p:animEffect transition="in" filter="fade">
                                      <p:cBhvr>
                                        <p:cTn id="18" dur="500"/>
                                        <p:tgtEl>
                                          <p:spTgt spid="3262"/>
                                        </p:tgtEl>
                                      </p:cBhvr>
                                    </p:animEffect>
                                  </p:childTnLst>
                                </p:cTn>
                              </p:par>
                              <p:par>
                                <p:cTn id="19" presetID="10" presetClass="entr" presetSubtype="0" fill="hold" nodeType="withEffect">
                                  <p:stCondLst>
                                    <p:cond delay="0"/>
                                  </p:stCondLst>
                                  <p:childTnLst>
                                    <p:set>
                                      <p:cBhvr>
                                        <p:cTn id="20" dur="1" fill="hold">
                                          <p:stCondLst>
                                            <p:cond delay="0"/>
                                          </p:stCondLst>
                                        </p:cTn>
                                        <p:tgtEl>
                                          <p:spTgt spid="3267"/>
                                        </p:tgtEl>
                                        <p:attrNameLst>
                                          <p:attrName>style.visibility</p:attrName>
                                        </p:attrNameLst>
                                      </p:cBhvr>
                                      <p:to>
                                        <p:strVal val="visible"/>
                                      </p:to>
                                    </p:set>
                                    <p:animEffect transition="in" filter="fade">
                                      <p:cBhvr>
                                        <p:cTn id="21" dur="500"/>
                                        <p:tgtEl>
                                          <p:spTgt spid="3267"/>
                                        </p:tgtEl>
                                      </p:cBhvr>
                                    </p:animEffect>
                                  </p:childTnLst>
                                </p:cTn>
                              </p:par>
                              <p:par>
                                <p:cTn id="22" presetID="10" presetClass="entr" presetSubtype="0" fill="hold" nodeType="withEffect">
                                  <p:stCondLst>
                                    <p:cond delay="0"/>
                                  </p:stCondLst>
                                  <p:childTnLst>
                                    <p:set>
                                      <p:cBhvr>
                                        <p:cTn id="23" dur="1" fill="hold">
                                          <p:stCondLst>
                                            <p:cond delay="0"/>
                                          </p:stCondLst>
                                        </p:cTn>
                                        <p:tgtEl>
                                          <p:spTgt spid="3272"/>
                                        </p:tgtEl>
                                        <p:attrNameLst>
                                          <p:attrName>style.visibility</p:attrName>
                                        </p:attrNameLst>
                                      </p:cBhvr>
                                      <p:to>
                                        <p:strVal val="visible"/>
                                      </p:to>
                                    </p:set>
                                    <p:animEffect transition="in" filter="fade">
                                      <p:cBhvr>
                                        <p:cTn id="24" dur="500"/>
                                        <p:tgtEl>
                                          <p:spTgt spid="327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277"/>
                                        </p:tgtEl>
                                        <p:attrNameLst>
                                          <p:attrName>style.visibility</p:attrName>
                                        </p:attrNameLst>
                                      </p:cBhvr>
                                      <p:to>
                                        <p:strVal val="visible"/>
                                      </p:to>
                                    </p:set>
                                    <p:animEffect transition="in" filter="fade">
                                      <p:cBhvr>
                                        <p:cTn id="29" dur="1000"/>
                                        <p:tgtEl>
                                          <p:spTgt spid="3277"/>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278"/>
                                        </p:tgtEl>
                                        <p:attrNameLst>
                                          <p:attrName>style.visibility</p:attrName>
                                        </p:attrNameLst>
                                      </p:cBhvr>
                                      <p:to>
                                        <p:strVal val="visible"/>
                                      </p:to>
                                    </p:set>
                                    <p:animEffect transition="in" filter="fade">
                                      <p:cBhvr>
                                        <p:cTn id="34" dur="1000"/>
                                        <p:tgtEl>
                                          <p:spTgt spid="3278"/>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279"/>
                                        </p:tgtEl>
                                        <p:attrNameLst>
                                          <p:attrName>style.visibility</p:attrName>
                                        </p:attrNameLst>
                                      </p:cBhvr>
                                      <p:to>
                                        <p:strVal val="visible"/>
                                      </p:to>
                                    </p:set>
                                    <p:animEffect transition="in" filter="fade">
                                      <p:cBhvr>
                                        <p:cTn id="39" dur="1000"/>
                                        <p:tgtEl>
                                          <p:spTgt spid="327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3280"/>
                                        </p:tgtEl>
                                        <p:attrNameLst>
                                          <p:attrName>style.visibility</p:attrName>
                                        </p:attrNameLst>
                                      </p:cBhvr>
                                      <p:to>
                                        <p:strVal val="visible"/>
                                      </p:to>
                                    </p:set>
                                    <p:animEffect transition="in" filter="fade">
                                      <p:cBhvr>
                                        <p:cTn id="44" dur="1000"/>
                                        <p:tgtEl>
                                          <p:spTgt spid="32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284"/>
        <p:cNvGrpSpPr/>
        <p:nvPr/>
      </p:nvGrpSpPr>
      <p:grpSpPr>
        <a:xfrm>
          <a:off x="0" y="0"/>
          <a:ext cx="0" cy="0"/>
          <a:chOff x="0" y="0"/>
          <a:chExt cx="0" cy="0"/>
        </a:xfrm>
      </p:grpSpPr>
      <p:sp>
        <p:nvSpPr>
          <p:cNvPr id="3285" name="Google Shape;3285;p7"/>
          <p:cNvSpPr/>
          <p:nvPr/>
        </p:nvSpPr>
        <p:spPr>
          <a:xfrm>
            <a:off x="1100429" y="1859202"/>
            <a:ext cx="9964218" cy="1592431"/>
          </a:xfrm>
          <a:prstGeom prst="rect">
            <a:avLst/>
          </a:prstGeom>
          <a:solidFill>
            <a:srgbClr val="B6DDE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3286" name="Google Shape;3286;p7"/>
          <p:cNvGrpSpPr/>
          <p:nvPr/>
        </p:nvGrpSpPr>
        <p:grpSpPr>
          <a:xfrm>
            <a:off x="995882" y="1477770"/>
            <a:ext cx="3614218" cy="570588"/>
            <a:chOff x="1296327" y="1647588"/>
            <a:chExt cx="3614218" cy="570588"/>
          </a:xfrm>
        </p:grpSpPr>
        <p:sp>
          <p:nvSpPr>
            <p:cNvPr id="3287" name="Google Shape;3287;p7"/>
            <p:cNvSpPr txBox="1"/>
            <p:nvPr/>
          </p:nvSpPr>
          <p:spPr>
            <a:xfrm>
              <a:off x="1866915" y="1694956"/>
              <a:ext cx="304363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Đặt tính rồi tính ?</a:t>
              </a:r>
              <a:endParaRPr/>
            </a:p>
          </p:txBody>
        </p:sp>
        <p:sp>
          <p:nvSpPr>
            <p:cNvPr id="3288" name="Google Shape;3288;p7"/>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2</a:t>
              </a:r>
              <a:endParaRPr sz="3600" b="1">
                <a:solidFill>
                  <a:schemeClr val="lt1"/>
                </a:solidFill>
                <a:latin typeface="Arial"/>
                <a:ea typeface="Arial"/>
                <a:cs typeface="Arial"/>
                <a:sym typeface="Arial"/>
              </a:endParaRPr>
            </a:p>
          </p:txBody>
        </p:sp>
      </p:grpSp>
      <p:grpSp>
        <p:nvGrpSpPr>
          <p:cNvPr id="3289" name="Google Shape;3289;p7"/>
          <p:cNvGrpSpPr/>
          <p:nvPr/>
        </p:nvGrpSpPr>
        <p:grpSpPr>
          <a:xfrm>
            <a:off x="1566470" y="3103664"/>
            <a:ext cx="1147790" cy="1384995"/>
            <a:chOff x="1566470" y="2095726"/>
            <a:chExt cx="1147790" cy="1384995"/>
          </a:xfrm>
        </p:grpSpPr>
        <p:grpSp>
          <p:nvGrpSpPr>
            <p:cNvPr id="3290" name="Google Shape;3290;p7"/>
            <p:cNvGrpSpPr/>
            <p:nvPr/>
          </p:nvGrpSpPr>
          <p:grpSpPr>
            <a:xfrm>
              <a:off x="1566470" y="2095726"/>
              <a:ext cx="1147790" cy="1384995"/>
              <a:chOff x="1697011" y="2095726"/>
              <a:chExt cx="1147790" cy="1384995"/>
            </a:xfrm>
          </p:grpSpPr>
          <p:sp>
            <p:nvSpPr>
              <p:cNvPr id="3291" name="Google Shape;3291;p7"/>
              <p:cNvSpPr txBox="1"/>
              <p:nvPr/>
            </p:nvSpPr>
            <p:spPr>
              <a:xfrm>
                <a:off x="1934771" y="2095726"/>
                <a:ext cx="910030" cy="138499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543</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403</a:t>
                </a:r>
                <a:endParaRPr/>
              </a:p>
            </p:txBody>
          </p:sp>
          <p:sp>
            <p:nvSpPr>
              <p:cNvPr id="3292" name="Google Shape;3292;p7"/>
              <p:cNvSpPr txBox="1"/>
              <p:nvPr/>
            </p:nvSpPr>
            <p:spPr>
              <a:xfrm>
                <a:off x="1697011" y="2418890"/>
                <a:ext cx="237760"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a:t>
                </a:r>
                <a:endParaRPr/>
              </a:p>
            </p:txBody>
          </p:sp>
        </p:grpSp>
        <p:cxnSp>
          <p:nvCxnSpPr>
            <p:cNvPr id="3293" name="Google Shape;3293;p7"/>
            <p:cNvCxnSpPr/>
            <p:nvPr/>
          </p:nvCxnSpPr>
          <p:spPr>
            <a:xfrm>
              <a:off x="1689100" y="3378200"/>
              <a:ext cx="889000" cy="0"/>
            </a:xfrm>
            <a:prstGeom prst="straightConnector1">
              <a:avLst/>
            </a:prstGeom>
            <a:noFill/>
            <a:ln w="19050" cap="flat" cmpd="sng">
              <a:solidFill>
                <a:schemeClr val="dk1"/>
              </a:solidFill>
              <a:prstDash val="solid"/>
              <a:miter lim="800000"/>
              <a:headEnd type="none" w="sm" len="sm"/>
              <a:tailEnd type="none" w="sm" len="sm"/>
            </a:ln>
          </p:spPr>
        </p:cxnSp>
      </p:grpSp>
      <p:grpSp>
        <p:nvGrpSpPr>
          <p:cNvPr id="3294" name="Google Shape;3294;p7"/>
          <p:cNvGrpSpPr/>
          <p:nvPr/>
        </p:nvGrpSpPr>
        <p:grpSpPr>
          <a:xfrm>
            <a:off x="4077687" y="3103664"/>
            <a:ext cx="1147790" cy="1384995"/>
            <a:chOff x="1566470" y="2095726"/>
            <a:chExt cx="1147790" cy="1384995"/>
          </a:xfrm>
        </p:grpSpPr>
        <p:grpSp>
          <p:nvGrpSpPr>
            <p:cNvPr id="3295" name="Google Shape;3295;p7"/>
            <p:cNvGrpSpPr/>
            <p:nvPr/>
          </p:nvGrpSpPr>
          <p:grpSpPr>
            <a:xfrm>
              <a:off x="1566470" y="2095726"/>
              <a:ext cx="1147790" cy="1384995"/>
              <a:chOff x="1697011" y="2095726"/>
              <a:chExt cx="1147790" cy="1384995"/>
            </a:xfrm>
          </p:grpSpPr>
          <p:sp>
            <p:nvSpPr>
              <p:cNvPr id="3296" name="Google Shape;3296;p7"/>
              <p:cNvSpPr txBox="1"/>
              <p:nvPr/>
            </p:nvSpPr>
            <p:spPr>
              <a:xfrm>
                <a:off x="1934771" y="2095726"/>
                <a:ext cx="910030" cy="138499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619</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207</a:t>
                </a:r>
                <a:endParaRPr/>
              </a:p>
            </p:txBody>
          </p:sp>
          <p:sp>
            <p:nvSpPr>
              <p:cNvPr id="3297" name="Google Shape;3297;p7"/>
              <p:cNvSpPr txBox="1"/>
              <p:nvPr/>
            </p:nvSpPr>
            <p:spPr>
              <a:xfrm>
                <a:off x="1697011" y="2418890"/>
                <a:ext cx="363930"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a:t>
                </a:r>
                <a:endParaRPr/>
              </a:p>
            </p:txBody>
          </p:sp>
        </p:grpSp>
        <p:cxnSp>
          <p:nvCxnSpPr>
            <p:cNvPr id="3298" name="Google Shape;3298;p7"/>
            <p:cNvCxnSpPr/>
            <p:nvPr/>
          </p:nvCxnSpPr>
          <p:spPr>
            <a:xfrm>
              <a:off x="1689100" y="3378200"/>
              <a:ext cx="889000" cy="0"/>
            </a:xfrm>
            <a:prstGeom prst="straightConnector1">
              <a:avLst/>
            </a:prstGeom>
            <a:noFill/>
            <a:ln w="19050" cap="flat" cmpd="sng">
              <a:solidFill>
                <a:schemeClr val="dk1"/>
              </a:solidFill>
              <a:prstDash val="solid"/>
              <a:miter lim="800000"/>
              <a:headEnd type="none" w="sm" len="sm"/>
              <a:tailEnd type="none" w="sm" len="sm"/>
            </a:ln>
          </p:spPr>
        </p:cxnSp>
      </p:grpSp>
      <p:grpSp>
        <p:nvGrpSpPr>
          <p:cNvPr id="3299" name="Google Shape;3299;p7"/>
          <p:cNvGrpSpPr/>
          <p:nvPr/>
        </p:nvGrpSpPr>
        <p:grpSpPr>
          <a:xfrm>
            <a:off x="6804805" y="3103664"/>
            <a:ext cx="1147790" cy="1384995"/>
            <a:chOff x="1566470" y="2095726"/>
            <a:chExt cx="1147790" cy="1384995"/>
          </a:xfrm>
        </p:grpSpPr>
        <p:grpSp>
          <p:nvGrpSpPr>
            <p:cNvPr id="3300" name="Google Shape;3300;p7"/>
            <p:cNvGrpSpPr/>
            <p:nvPr/>
          </p:nvGrpSpPr>
          <p:grpSpPr>
            <a:xfrm>
              <a:off x="1566470" y="2095726"/>
              <a:ext cx="1147790" cy="1384995"/>
              <a:chOff x="1697011" y="2095726"/>
              <a:chExt cx="1147790" cy="1384995"/>
            </a:xfrm>
          </p:grpSpPr>
          <p:sp>
            <p:nvSpPr>
              <p:cNvPr id="3301" name="Google Shape;3301;p7"/>
              <p:cNvSpPr txBox="1"/>
              <p:nvPr/>
            </p:nvSpPr>
            <p:spPr>
              <a:xfrm>
                <a:off x="1934771" y="2095726"/>
                <a:ext cx="910030" cy="138499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758</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727</a:t>
                </a:r>
                <a:endParaRPr/>
              </a:p>
            </p:txBody>
          </p:sp>
          <p:sp>
            <p:nvSpPr>
              <p:cNvPr id="3302" name="Google Shape;3302;p7"/>
              <p:cNvSpPr txBox="1"/>
              <p:nvPr/>
            </p:nvSpPr>
            <p:spPr>
              <a:xfrm>
                <a:off x="1697011" y="2418890"/>
                <a:ext cx="363930"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a:t>
                </a:r>
                <a:endParaRPr/>
              </a:p>
            </p:txBody>
          </p:sp>
        </p:grpSp>
        <p:cxnSp>
          <p:nvCxnSpPr>
            <p:cNvPr id="3303" name="Google Shape;3303;p7"/>
            <p:cNvCxnSpPr/>
            <p:nvPr/>
          </p:nvCxnSpPr>
          <p:spPr>
            <a:xfrm>
              <a:off x="1689100" y="3378200"/>
              <a:ext cx="889000" cy="0"/>
            </a:xfrm>
            <a:prstGeom prst="straightConnector1">
              <a:avLst/>
            </a:prstGeom>
            <a:noFill/>
            <a:ln w="19050" cap="flat" cmpd="sng">
              <a:solidFill>
                <a:schemeClr val="dk1"/>
              </a:solidFill>
              <a:prstDash val="solid"/>
              <a:miter lim="800000"/>
              <a:headEnd type="none" w="sm" len="sm"/>
              <a:tailEnd type="none" w="sm" len="sm"/>
            </a:ln>
          </p:spPr>
        </p:cxnSp>
      </p:grpSp>
      <p:grpSp>
        <p:nvGrpSpPr>
          <p:cNvPr id="3304" name="Google Shape;3304;p7"/>
          <p:cNvGrpSpPr/>
          <p:nvPr/>
        </p:nvGrpSpPr>
        <p:grpSpPr>
          <a:xfrm>
            <a:off x="9249970" y="3103664"/>
            <a:ext cx="1147790" cy="1384995"/>
            <a:chOff x="1566470" y="2095726"/>
            <a:chExt cx="1147790" cy="1384995"/>
          </a:xfrm>
        </p:grpSpPr>
        <p:grpSp>
          <p:nvGrpSpPr>
            <p:cNvPr id="3305" name="Google Shape;3305;p7"/>
            <p:cNvGrpSpPr/>
            <p:nvPr/>
          </p:nvGrpSpPr>
          <p:grpSpPr>
            <a:xfrm>
              <a:off x="1566470" y="2095726"/>
              <a:ext cx="1147790" cy="1384995"/>
              <a:chOff x="1697011" y="2095726"/>
              <a:chExt cx="1147790" cy="1384995"/>
            </a:xfrm>
          </p:grpSpPr>
          <p:sp>
            <p:nvSpPr>
              <p:cNvPr id="3306" name="Google Shape;3306;p7"/>
              <p:cNvSpPr txBox="1"/>
              <p:nvPr/>
            </p:nvSpPr>
            <p:spPr>
              <a:xfrm>
                <a:off x="1934771" y="2095726"/>
                <a:ext cx="910030" cy="138499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347</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120</a:t>
                </a:r>
                <a:endParaRPr/>
              </a:p>
            </p:txBody>
          </p:sp>
          <p:sp>
            <p:nvSpPr>
              <p:cNvPr id="3307" name="Google Shape;3307;p7"/>
              <p:cNvSpPr txBox="1"/>
              <p:nvPr/>
            </p:nvSpPr>
            <p:spPr>
              <a:xfrm>
                <a:off x="1697011" y="2418890"/>
                <a:ext cx="363930"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a:t>
                </a:r>
                <a:endParaRPr/>
              </a:p>
            </p:txBody>
          </p:sp>
        </p:grpSp>
        <p:cxnSp>
          <p:nvCxnSpPr>
            <p:cNvPr id="3308" name="Google Shape;3308;p7"/>
            <p:cNvCxnSpPr/>
            <p:nvPr/>
          </p:nvCxnSpPr>
          <p:spPr>
            <a:xfrm>
              <a:off x="1689100" y="3378200"/>
              <a:ext cx="889000" cy="0"/>
            </a:xfrm>
            <a:prstGeom prst="straightConnector1">
              <a:avLst/>
            </a:prstGeom>
            <a:noFill/>
            <a:ln w="19050" cap="flat" cmpd="sng">
              <a:solidFill>
                <a:schemeClr val="dk1"/>
              </a:solidFill>
              <a:prstDash val="solid"/>
              <a:miter lim="800000"/>
              <a:headEnd type="none" w="sm" len="sm"/>
              <a:tailEnd type="none" w="sm" len="sm"/>
            </a:ln>
          </p:spPr>
        </p:cxnSp>
      </p:grpSp>
      <p:sp>
        <p:nvSpPr>
          <p:cNvPr id="3309" name="Google Shape;3309;p7"/>
          <p:cNvSpPr txBox="1"/>
          <p:nvPr/>
        </p:nvSpPr>
        <p:spPr>
          <a:xfrm>
            <a:off x="1786950" y="4259348"/>
            <a:ext cx="910030"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rgbClr val="C00000"/>
                </a:solidFill>
                <a:latin typeface="Arial"/>
                <a:ea typeface="Arial"/>
                <a:cs typeface="Arial"/>
                <a:sym typeface="Arial"/>
              </a:rPr>
              <a:t>140</a:t>
            </a:r>
            <a:endParaRPr/>
          </a:p>
        </p:txBody>
      </p:sp>
      <p:sp>
        <p:nvSpPr>
          <p:cNvPr id="3310" name="Google Shape;3310;p7"/>
          <p:cNvSpPr txBox="1"/>
          <p:nvPr/>
        </p:nvSpPr>
        <p:spPr>
          <a:xfrm>
            <a:off x="4305459" y="4259348"/>
            <a:ext cx="825342"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rgbClr val="C00000"/>
                </a:solidFill>
                <a:latin typeface="Arial"/>
                <a:ea typeface="Arial"/>
                <a:cs typeface="Arial"/>
                <a:sym typeface="Arial"/>
              </a:rPr>
              <a:t>412</a:t>
            </a:r>
            <a:endParaRPr/>
          </a:p>
        </p:txBody>
      </p:sp>
      <p:sp>
        <p:nvSpPr>
          <p:cNvPr id="3311" name="Google Shape;3311;p7"/>
          <p:cNvSpPr txBox="1"/>
          <p:nvPr/>
        </p:nvSpPr>
        <p:spPr>
          <a:xfrm>
            <a:off x="7035799" y="4259348"/>
            <a:ext cx="972636"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rgbClr val="C00000"/>
                </a:solidFill>
                <a:latin typeface="Arial"/>
                <a:ea typeface="Arial"/>
                <a:cs typeface="Arial"/>
                <a:sym typeface="Arial"/>
              </a:rPr>
              <a:t>  31</a:t>
            </a:r>
            <a:endParaRPr/>
          </a:p>
        </p:txBody>
      </p:sp>
      <p:sp>
        <p:nvSpPr>
          <p:cNvPr id="3312" name="Google Shape;3312;p7"/>
          <p:cNvSpPr txBox="1"/>
          <p:nvPr/>
        </p:nvSpPr>
        <p:spPr>
          <a:xfrm>
            <a:off x="9497086" y="4259348"/>
            <a:ext cx="972636"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rgbClr val="C00000"/>
                </a:solidFill>
                <a:latin typeface="Arial"/>
                <a:ea typeface="Arial"/>
                <a:cs typeface="Arial"/>
                <a:sym typeface="Arial"/>
              </a:rPr>
              <a:t>227</a:t>
            </a:r>
            <a:endParaRPr/>
          </a:p>
        </p:txBody>
      </p:sp>
      <p:sp>
        <p:nvSpPr>
          <p:cNvPr id="3313" name="Google Shape;3313;p7"/>
          <p:cNvSpPr txBox="1"/>
          <p:nvPr/>
        </p:nvSpPr>
        <p:spPr>
          <a:xfrm>
            <a:off x="1281176" y="2396369"/>
            <a:ext cx="9602724"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543 – 403       619 – 207              758 - 727           347 - 120 </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86"/>
                                        </p:tgtEl>
                                        <p:attrNameLst>
                                          <p:attrName>style.visibility</p:attrName>
                                        </p:attrNameLst>
                                      </p:cBhvr>
                                      <p:to>
                                        <p:strVal val="visible"/>
                                      </p:to>
                                    </p:set>
                                    <p:animEffect transition="in" filter="fade">
                                      <p:cBhvr>
                                        <p:cTn id="7" dur="500"/>
                                        <p:tgtEl>
                                          <p:spTgt spid="3286"/>
                                        </p:tgtEl>
                                      </p:cBhvr>
                                    </p:animEffect>
                                  </p:childTnLst>
                                </p:cTn>
                              </p:par>
                              <p:par>
                                <p:cTn id="8" presetID="10" presetClass="entr" presetSubtype="0" fill="hold" nodeType="withEffect">
                                  <p:stCondLst>
                                    <p:cond delay="0"/>
                                  </p:stCondLst>
                                  <p:childTnLst>
                                    <p:set>
                                      <p:cBhvr>
                                        <p:cTn id="9" dur="1" fill="hold">
                                          <p:stCondLst>
                                            <p:cond delay="0"/>
                                          </p:stCondLst>
                                        </p:cTn>
                                        <p:tgtEl>
                                          <p:spTgt spid="3313"/>
                                        </p:tgtEl>
                                        <p:attrNameLst>
                                          <p:attrName>style.visibility</p:attrName>
                                        </p:attrNameLst>
                                      </p:cBhvr>
                                      <p:to>
                                        <p:strVal val="visible"/>
                                      </p:to>
                                    </p:set>
                                    <p:animEffect transition="in" filter="fade">
                                      <p:cBhvr>
                                        <p:cTn id="10" dur="500"/>
                                        <p:tgtEl>
                                          <p:spTgt spid="331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289"/>
                                        </p:tgtEl>
                                        <p:attrNameLst>
                                          <p:attrName>style.visibility</p:attrName>
                                        </p:attrNameLst>
                                      </p:cBhvr>
                                      <p:to>
                                        <p:strVal val="visible"/>
                                      </p:to>
                                    </p:set>
                                    <p:animEffect transition="in" filter="fade">
                                      <p:cBhvr>
                                        <p:cTn id="15" dur="500"/>
                                        <p:tgtEl>
                                          <p:spTgt spid="328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309"/>
                                        </p:tgtEl>
                                        <p:attrNameLst>
                                          <p:attrName>style.visibility</p:attrName>
                                        </p:attrNameLst>
                                      </p:cBhvr>
                                      <p:to>
                                        <p:strVal val="visible"/>
                                      </p:to>
                                    </p:set>
                                    <p:animEffect transition="in" filter="fade">
                                      <p:cBhvr>
                                        <p:cTn id="20" dur="1000"/>
                                        <p:tgtEl>
                                          <p:spTgt spid="330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294"/>
                                        </p:tgtEl>
                                        <p:attrNameLst>
                                          <p:attrName>style.visibility</p:attrName>
                                        </p:attrNameLst>
                                      </p:cBhvr>
                                      <p:to>
                                        <p:strVal val="visible"/>
                                      </p:to>
                                    </p:set>
                                    <p:animEffect transition="in" filter="fade">
                                      <p:cBhvr>
                                        <p:cTn id="25" dur="500"/>
                                        <p:tgtEl>
                                          <p:spTgt spid="3294"/>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310"/>
                                        </p:tgtEl>
                                        <p:attrNameLst>
                                          <p:attrName>style.visibility</p:attrName>
                                        </p:attrNameLst>
                                      </p:cBhvr>
                                      <p:to>
                                        <p:strVal val="visible"/>
                                      </p:to>
                                    </p:set>
                                    <p:animEffect transition="in" filter="fade">
                                      <p:cBhvr>
                                        <p:cTn id="30" dur="1000"/>
                                        <p:tgtEl>
                                          <p:spTgt spid="3310"/>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299"/>
                                        </p:tgtEl>
                                        <p:attrNameLst>
                                          <p:attrName>style.visibility</p:attrName>
                                        </p:attrNameLst>
                                      </p:cBhvr>
                                      <p:to>
                                        <p:strVal val="visible"/>
                                      </p:to>
                                    </p:set>
                                    <p:animEffect transition="in" filter="fade">
                                      <p:cBhvr>
                                        <p:cTn id="35" dur="500"/>
                                        <p:tgtEl>
                                          <p:spTgt spid="3299"/>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311"/>
                                        </p:tgtEl>
                                        <p:attrNameLst>
                                          <p:attrName>style.visibility</p:attrName>
                                        </p:attrNameLst>
                                      </p:cBhvr>
                                      <p:to>
                                        <p:strVal val="visible"/>
                                      </p:to>
                                    </p:set>
                                    <p:animEffect transition="in" filter="fade">
                                      <p:cBhvr>
                                        <p:cTn id="40" dur="1000"/>
                                        <p:tgtEl>
                                          <p:spTgt spid="3311"/>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304"/>
                                        </p:tgtEl>
                                        <p:attrNameLst>
                                          <p:attrName>style.visibility</p:attrName>
                                        </p:attrNameLst>
                                      </p:cBhvr>
                                      <p:to>
                                        <p:strVal val="visible"/>
                                      </p:to>
                                    </p:set>
                                    <p:animEffect transition="in" filter="fade">
                                      <p:cBhvr>
                                        <p:cTn id="45" dur="500"/>
                                        <p:tgtEl>
                                          <p:spTgt spid="3304"/>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3312"/>
                                        </p:tgtEl>
                                        <p:attrNameLst>
                                          <p:attrName>style.visibility</p:attrName>
                                        </p:attrNameLst>
                                      </p:cBhvr>
                                      <p:to>
                                        <p:strVal val="visible"/>
                                      </p:to>
                                    </p:set>
                                    <p:animEffect transition="in" filter="fade">
                                      <p:cBhvr>
                                        <p:cTn id="50" dur="1000"/>
                                        <p:tgtEl>
                                          <p:spTgt spid="33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317"/>
        <p:cNvGrpSpPr/>
        <p:nvPr/>
      </p:nvGrpSpPr>
      <p:grpSpPr>
        <a:xfrm>
          <a:off x="0" y="0"/>
          <a:ext cx="0" cy="0"/>
          <a:chOff x="0" y="0"/>
          <a:chExt cx="0" cy="0"/>
        </a:xfrm>
      </p:grpSpPr>
      <p:grpSp>
        <p:nvGrpSpPr>
          <p:cNvPr id="3318" name="Google Shape;3318;p8"/>
          <p:cNvGrpSpPr/>
          <p:nvPr/>
        </p:nvGrpSpPr>
        <p:grpSpPr>
          <a:xfrm>
            <a:off x="983182" y="614170"/>
            <a:ext cx="6039918" cy="570588"/>
            <a:chOff x="1296327" y="1647588"/>
            <a:chExt cx="6039918" cy="570588"/>
          </a:xfrm>
        </p:grpSpPr>
        <p:sp>
          <p:nvSpPr>
            <p:cNvPr id="3319" name="Google Shape;3319;p8"/>
            <p:cNvSpPr txBox="1"/>
            <p:nvPr/>
          </p:nvSpPr>
          <p:spPr>
            <a:xfrm>
              <a:off x="1866915" y="1694956"/>
              <a:ext cx="546933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Tính nhẩm (theo mẫu).</a:t>
              </a:r>
              <a:endParaRPr/>
            </a:p>
          </p:txBody>
        </p:sp>
        <p:sp>
          <p:nvSpPr>
            <p:cNvPr id="3320" name="Google Shape;3320;p8"/>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3</a:t>
              </a:r>
              <a:endParaRPr sz="3600" b="1">
                <a:solidFill>
                  <a:schemeClr val="lt1"/>
                </a:solidFill>
                <a:latin typeface="Arial"/>
                <a:ea typeface="Arial"/>
                <a:cs typeface="Arial"/>
                <a:sym typeface="Arial"/>
              </a:endParaRPr>
            </a:p>
          </p:txBody>
        </p:sp>
      </p:grpSp>
      <p:sp>
        <p:nvSpPr>
          <p:cNvPr id="3321" name="Google Shape;3321;p8"/>
          <p:cNvSpPr txBox="1"/>
          <p:nvPr/>
        </p:nvSpPr>
        <p:spPr>
          <a:xfrm>
            <a:off x="2997200" y="1232126"/>
            <a:ext cx="5469330" cy="2677656"/>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Mẫu:</a:t>
            </a:r>
            <a:endParaRPr/>
          </a:p>
          <a:p>
            <a:pPr marL="0" marR="0" lvl="0" indent="0" algn="ctr" rtl="0">
              <a:lnSpc>
                <a:spcPct val="150000"/>
              </a:lnSpc>
              <a:spcBef>
                <a:spcPts val="0"/>
              </a:spcBef>
              <a:spcAft>
                <a:spcPts val="0"/>
              </a:spcAft>
              <a:buNone/>
            </a:pPr>
            <a:r>
              <a:rPr lang="en-US" sz="2800">
                <a:solidFill>
                  <a:schemeClr val="dk1"/>
                </a:solidFill>
                <a:latin typeface="Arial"/>
                <a:ea typeface="Arial"/>
                <a:cs typeface="Arial"/>
                <a:sym typeface="Arial"/>
              </a:rPr>
              <a:t>400 + 200 = ?</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Nhẩm: 6 trăm - 2 trăm = 4 trăm.</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              600   -   200  =  400</a:t>
            </a:r>
            <a:endParaRPr/>
          </a:p>
        </p:txBody>
      </p:sp>
      <p:sp>
        <p:nvSpPr>
          <p:cNvPr id="3322" name="Google Shape;3322;p8"/>
          <p:cNvSpPr txBox="1"/>
          <p:nvPr/>
        </p:nvSpPr>
        <p:spPr>
          <a:xfrm>
            <a:off x="983182" y="4076926"/>
            <a:ext cx="3081730" cy="738664"/>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rgbClr val="E36C09"/>
                </a:solidFill>
                <a:latin typeface="Arial"/>
                <a:ea typeface="Arial"/>
                <a:cs typeface="Arial"/>
                <a:sym typeface="Arial"/>
              </a:rPr>
              <a:t>700 - 300 = 400</a:t>
            </a:r>
            <a:endParaRPr/>
          </a:p>
        </p:txBody>
      </p:sp>
      <p:sp>
        <p:nvSpPr>
          <p:cNvPr id="3323" name="Google Shape;3323;p8"/>
          <p:cNvSpPr txBox="1"/>
          <p:nvPr/>
        </p:nvSpPr>
        <p:spPr>
          <a:xfrm>
            <a:off x="983182" y="4877026"/>
            <a:ext cx="3081730" cy="738664"/>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rgbClr val="E36C09"/>
                </a:solidFill>
                <a:latin typeface="Arial"/>
                <a:ea typeface="Arial"/>
                <a:cs typeface="Arial"/>
                <a:sym typeface="Arial"/>
              </a:rPr>
              <a:t>800 - 500 = 300</a:t>
            </a:r>
            <a:endParaRPr/>
          </a:p>
        </p:txBody>
      </p:sp>
      <p:sp>
        <p:nvSpPr>
          <p:cNvPr id="3324" name="Google Shape;3324;p8"/>
          <p:cNvSpPr txBox="1"/>
          <p:nvPr/>
        </p:nvSpPr>
        <p:spPr>
          <a:xfrm>
            <a:off x="6164782" y="4076926"/>
            <a:ext cx="3081730" cy="738664"/>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rgbClr val="E36C09"/>
                </a:solidFill>
                <a:latin typeface="Arial"/>
                <a:ea typeface="Arial"/>
                <a:cs typeface="Arial"/>
                <a:sym typeface="Arial"/>
              </a:rPr>
              <a:t>600 - 400 = 200</a:t>
            </a:r>
            <a:endParaRPr/>
          </a:p>
        </p:txBody>
      </p:sp>
      <p:sp>
        <p:nvSpPr>
          <p:cNvPr id="3325" name="Google Shape;3325;p8"/>
          <p:cNvSpPr txBox="1"/>
          <p:nvPr/>
        </p:nvSpPr>
        <p:spPr>
          <a:xfrm>
            <a:off x="6164782" y="4877026"/>
            <a:ext cx="3081730" cy="738664"/>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rgbClr val="E36C09"/>
                </a:solidFill>
                <a:latin typeface="Arial"/>
                <a:ea typeface="Arial"/>
                <a:cs typeface="Arial"/>
                <a:sym typeface="Arial"/>
              </a:rPr>
              <a:t>900 - 700 = 200</a:t>
            </a:r>
            <a:endParaRPr/>
          </a:p>
        </p:txBody>
      </p:sp>
      <p:sp>
        <p:nvSpPr>
          <p:cNvPr id="3326" name="Google Shape;3326;p8"/>
          <p:cNvSpPr/>
          <p:nvPr/>
        </p:nvSpPr>
        <p:spPr>
          <a:xfrm>
            <a:off x="2801874" y="4257210"/>
            <a:ext cx="812800" cy="519361"/>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327" name="Google Shape;3327;p8"/>
          <p:cNvSpPr/>
          <p:nvPr/>
        </p:nvSpPr>
        <p:spPr>
          <a:xfrm>
            <a:off x="2776930" y="4916045"/>
            <a:ext cx="812800" cy="519361"/>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328" name="Google Shape;3328;p8"/>
          <p:cNvSpPr/>
          <p:nvPr/>
        </p:nvSpPr>
        <p:spPr>
          <a:xfrm>
            <a:off x="8085074" y="4257210"/>
            <a:ext cx="812800" cy="519361"/>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329" name="Google Shape;3329;p8"/>
          <p:cNvSpPr/>
          <p:nvPr/>
        </p:nvSpPr>
        <p:spPr>
          <a:xfrm>
            <a:off x="8060130" y="4916045"/>
            <a:ext cx="812800" cy="519361"/>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18"/>
                                        </p:tgtEl>
                                        <p:attrNameLst>
                                          <p:attrName>style.visibility</p:attrName>
                                        </p:attrNameLst>
                                      </p:cBhvr>
                                      <p:to>
                                        <p:strVal val="visible"/>
                                      </p:to>
                                    </p:set>
                                    <p:animEffect transition="in" filter="fade">
                                      <p:cBhvr>
                                        <p:cTn id="7" dur="500"/>
                                        <p:tgtEl>
                                          <p:spTgt spid="33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321"/>
                                        </p:tgtEl>
                                        <p:attrNameLst>
                                          <p:attrName>style.visibility</p:attrName>
                                        </p:attrNameLst>
                                      </p:cBhvr>
                                      <p:to>
                                        <p:strVal val="visible"/>
                                      </p:to>
                                    </p:set>
                                    <p:animEffect transition="in" filter="fade">
                                      <p:cBhvr>
                                        <p:cTn id="12" dur="500"/>
                                        <p:tgtEl>
                                          <p:spTgt spid="332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322"/>
                                        </p:tgtEl>
                                        <p:attrNameLst>
                                          <p:attrName>style.visibility</p:attrName>
                                        </p:attrNameLst>
                                      </p:cBhvr>
                                      <p:to>
                                        <p:strVal val="visible"/>
                                      </p:to>
                                    </p:set>
                                    <p:animEffect transition="in" filter="fade">
                                      <p:cBhvr>
                                        <p:cTn id="17" dur="500"/>
                                        <p:tgtEl>
                                          <p:spTgt spid="3322"/>
                                        </p:tgtEl>
                                      </p:cBhvr>
                                    </p:animEffect>
                                  </p:childTnLst>
                                </p:cTn>
                              </p:par>
                              <p:par>
                                <p:cTn id="18" presetID="10" presetClass="entr" presetSubtype="0" fill="hold" nodeType="withEffect">
                                  <p:stCondLst>
                                    <p:cond delay="0"/>
                                  </p:stCondLst>
                                  <p:childTnLst>
                                    <p:set>
                                      <p:cBhvr>
                                        <p:cTn id="19" dur="1" fill="hold">
                                          <p:stCondLst>
                                            <p:cond delay="0"/>
                                          </p:stCondLst>
                                        </p:cTn>
                                        <p:tgtEl>
                                          <p:spTgt spid="3323"/>
                                        </p:tgtEl>
                                        <p:attrNameLst>
                                          <p:attrName>style.visibility</p:attrName>
                                        </p:attrNameLst>
                                      </p:cBhvr>
                                      <p:to>
                                        <p:strVal val="visible"/>
                                      </p:to>
                                    </p:set>
                                    <p:animEffect transition="in" filter="fade">
                                      <p:cBhvr>
                                        <p:cTn id="20" dur="500"/>
                                        <p:tgtEl>
                                          <p:spTgt spid="3323"/>
                                        </p:tgtEl>
                                      </p:cBhvr>
                                    </p:animEffect>
                                  </p:childTnLst>
                                </p:cTn>
                              </p:par>
                              <p:par>
                                <p:cTn id="21" presetID="10" presetClass="entr" presetSubtype="0" fill="hold" nodeType="withEffect">
                                  <p:stCondLst>
                                    <p:cond delay="0"/>
                                  </p:stCondLst>
                                  <p:childTnLst>
                                    <p:set>
                                      <p:cBhvr>
                                        <p:cTn id="22" dur="1" fill="hold">
                                          <p:stCondLst>
                                            <p:cond delay="0"/>
                                          </p:stCondLst>
                                        </p:cTn>
                                        <p:tgtEl>
                                          <p:spTgt spid="3324"/>
                                        </p:tgtEl>
                                        <p:attrNameLst>
                                          <p:attrName>style.visibility</p:attrName>
                                        </p:attrNameLst>
                                      </p:cBhvr>
                                      <p:to>
                                        <p:strVal val="visible"/>
                                      </p:to>
                                    </p:set>
                                    <p:animEffect transition="in" filter="fade">
                                      <p:cBhvr>
                                        <p:cTn id="23" dur="500"/>
                                        <p:tgtEl>
                                          <p:spTgt spid="3324"/>
                                        </p:tgtEl>
                                      </p:cBhvr>
                                    </p:animEffect>
                                  </p:childTnLst>
                                </p:cTn>
                              </p:par>
                              <p:par>
                                <p:cTn id="24" presetID="10" presetClass="entr" presetSubtype="0" fill="hold" nodeType="withEffect">
                                  <p:stCondLst>
                                    <p:cond delay="0"/>
                                  </p:stCondLst>
                                  <p:childTnLst>
                                    <p:set>
                                      <p:cBhvr>
                                        <p:cTn id="25" dur="1" fill="hold">
                                          <p:stCondLst>
                                            <p:cond delay="0"/>
                                          </p:stCondLst>
                                        </p:cTn>
                                        <p:tgtEl>
                                          <p:spTgt spid="3325"/>
                                        </p:tgtEl>
                                        <p:attrNameLst>
                                          <p:attrName>style.visibility</p:attrName>
                                        </p:attrNameLst>
                                      </p:cBhvr>
                                      <p:to>
                                        <p:strVal val="visible"/>
                                      </p:to>
                                    </p:set>
                                    <p:animEffect transition="in" filter="fade">
                                      <p:cBhvr>
                                        <p:cTn id="26" dur="500"/>
                                        <p:tgtEl>
                                          <p:spTgt spid="3325"/>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nodeType="clickEffect">
                                  <p:stCondLst>
                                    <p:cond delay="0"/>
                                  </p:stCondLst>
                                  <p:childTnLst>
                                    <p:animEffect transition="out" filter="fade">
                                      <p:cBhvr>
                                        <p:cTn id="30" dur="500"/>
                                        <p:tgtEl>
                                          <p:spTgt spid="3326"/>
                                        </p:tgtEl>
                                      </p:cBhvr>
                                    </p:animEffect>
                                    <p:set>
                                      <p:cBhvr>
                                        <p:cTn id="31" dur="1" fill="hold">
                                          <p:stCondLst>
                                            <p:cond delay="500"/>
                                          </p:stCondLst>
                                        </p:cTn>
                                        <p:tgtEl>
                                          <p:spTgt spid="3326"/>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nodeType="clickEffect">
                                  <p:stCondLst>
                                    <p:cond delay="0"/>
                                  </p:stCondLst>
                                  <p:childTnLst>
                                    <p:animEffect transition="out" filter="fade">
                                      <p:cBhvr>
                                        <p:cTn id="35" dur="500"/>
                                        <p:tgtEl>
                                          <p:spTgt spid="3327"/>
                                        </p:tgtEl>
                                      </p:cBhvr>
                                    </p:animEffect>
                                    <p:set>
                                      <p:cBhvr>
                                        <p:cTn id="36" dur="1" fill="hold">
                                          <p:stCondLst>
                                            <p:cond delay="500"/>
                                          </p:stCondLst>
                                        </p:cTn>
                                        <p:tgtEl>
                                          <p:spTgt spid="3327"/>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0" presetClass="exit" presetSubtype="0" fill="hold" nodeType="clickEffect">
                                  <p:stCondLst>
                                    <p:cond delay="0"/>
                                  </p:stCondLst>
                                  <p:childTnLst>
                                    <p:animEffect transition="out" filter="fade">
                                      <p:cBhvr>
                                        <p:cTn id="40" dur="500"/>
                                        <p:tgtEl>
                                          <p:spTgt spid="3328"/>
                                        </p:tgtEl>
                                      </p:cBhvr>
                                    </p:animEffect>
                                    <p:set>
                                      <p:cBhvr>
                                        <p:cTn id="41" dur="1" fill="hold">
                                          <p:stCondLst>
                                            <p:cond delay="500"/>
                                          </p:stCondLst>
                                        </p:cTn>
                                        <p:tgtEl>
                                          <p:spTgt spid="3328"/>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10" presetClass="exit" presetSubtype="0" fill="hold" nodeType="clickEffect">
                                  <p:stCondLst>
                                    <p:cond delay="0"/>
                                  </p:stCondLst>
                                  <p:childTnLst>
                                    <p:animEffect transition="out" filter="fade">
                                      <p:cBhvr>
                                        <p:cTn id="45" dur="500"/>
                                        <p:tgtEl>
                                          <p:spTgt spid="3329"/>
                                        </p:tgtEl>
                                      </p:cBhvr>
                                    </p:animEffect>
                                    <p:set>
                                      <p:cBhvr>
                                        <p:cTn id="46" dur="1" fill="hold">
                                          <p:stCondLst>
                                            <p:cond delay="500"/>
                                          </p:stCondLst>
                                        </p:cTn>
                                        <p:tgtEl>
                                          <p:spTgt spid="332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333"/>
        <p:cNvGrpSpPr/>
        <p:nvPr/>
      </p:nvGrpSpPr>
      <p:grpSpPr>
        <a:xfrm>
          <a:off x="0" y="0"/>
          <a:ext cx="0" cy="0"/>
          <a:chOff x="0" y="0"/>
          <a:chExt cx="0" cy="0"/>
        </a:xfrm>
      </p:grpSpPr>
      <p:grpSp>
        <p:nvGrpSpPr>
          <p:cNvPr id="3334" name="Google Shape;3334;p9"/>
          <p:cNvGrpSpPr/>
          <p:nvPr/>
        </p:nvGrpSpPr>
        <p:grpSpPr>
          <a:xfrm>
            <a:off x="891742" y="508412"/>
            <a:ext cx="10172498" cy="1631216"/>
            <a:chOff x="1296327" y="1567956"/>
            <a:chExt cx="10172498" cy="1631216"/>
          </a:xfrm>
        </p:grpSpPr>
        <p:sp>
          <p:nvSpPr>
            <p:cNvPr id="3335" name="Google Shape;3335;p9"/>
            <p:cNvSpPr txBox="1"/>
            <p:nvPr/>
          </p:nvSpPr>
          <p:spPr>
            <a:xfrm>
              <a:off x="1866915" y="1567956"/>
              <a:ext cx="9601910" cy="1631216"/>
            </a:xfrm>
            <a:prstGeom prst="rect">
              <a:avLst/>
            </a:prstGeom>
            <a:noFill/>
            <a:ln>
              <a:noFill/>
            </a:ln>
          </p:spPr>
          <p:txBody>
            <a:bodyPr spcFirstLastPara="1" wrap="square" lIns="91425" tIns="45700" rIns="91425" bIns="45700" anchor="t" anchorCtr="0">
              <a:spAutoFit/>
            </a:bodyPr>
            <a:lstStyle/>
            <a:p>
              <a:pPr marL="0" marR="0" lvl="0" indent="0" algn="l" rtl="0">
                <a:lnSpc>
                  <a:spcPct val="142857"/>
                </a:lnSpc>
                <a:spcBef>
                  <a:spcPts val="0"/>
                </a:spcBef>
                <a:spcAft>
                  <a:spcPts val="0"/>
                </a:spcAft>
                <a:buNone/>
              </a:pPr>
              <a:r>
                <a:rPr lang="en-US" sz="2800">
                  <a:solidFill>
                    <a:schemeClr val="dk1"/>
                  </a:solidFill>
                  <a:latin typeface="Arial"/>
                  <a:ea typeface="Arial"/>
                  <a:cs typeface="Arial"/>
                  <a:sym typeface="Arial"/>
                </a:rPr>
                <a:t>Bác Sơn thu hoach được 580 kg thóc nếp. Bác hùng thu hoạch được ít hơn bác Sơn 40 kg thóc nếp. Hỏi bác Hùng thu hoạch được bao nhiêu ki-lô-gam thóc nếp?</a:t>
              </a:r>
              <a:endParaRPr/>
            </a:p>
          </p:txBody>
        </p:sp>
        <p:sp>
          <p:nvSpPr>
            <p:cNvPr id="3336" name="Google Shape;3336;p9"/>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4</a:t>
              </a:r>
              <a:endParaRPr sz="3600" b="1">
                <a:solidFill>
                  <a:schemeClr val="lt1"/>
                </a:solidFill>
                <a:latin typeface="Arial"/>
                <a:ea typeface="Arial"/>
                <a:cs typeface="Arial"/>
                <a:sym typeface="Arial"/>
              </a:endParaRPr>
            </a:p>
          </p:txBody>
        </p:sp>
      </p:grpSp>
      <p:sp>
        <p:nvSpPr>
          <p:cNvPr id="3337" name="Google Shape;3337;p9"/>
          <p:cNvSpPr txBox="1"/>
          <p:nvPr/>
        </p:nvSpPr>
        <p:spPr>
          <a:xfrm>
            <a:off x="1044505" y="2236677"/>
            <a:ext cx="4167575" cy="2144177"/>
          </a:xfrm>
          <a:prstGeom prst="rect">
            <a:avLst/>
          </a:prstGeom>
          <a:noFill/>
          <a:ln>
            <a:noFill/>
          </a:ln>
        </p:spPr>
        <p:txBody>
          <a:bodyPr spcFirstLastPara="1" wrap="square" lIns="91425" tIns="45700" rIns="91425" bIns="45700" anchor="t" anchorCtr="0">
            <a:spAutoFit/>
          </a:bodyPr>
          <a:lstStyle/>
          <a:p>
            <a:pPr marL="0" marR="0" lvl="0" indent="0" algn="ctr" rtl="0">
              <a:lnSpc>
                <a:spcPct val="142857"/>
              </a:lnSpc>
              <a:spcBef>
                <a:spcPts val="0"/>
              </a:spcBef>
              <a:spcAft>
                <a:spcPts val="0"/>
              </a:spcAft>
              <a:buNone/>
            </a:pPr>
            <a:r>
              <a:rPr lang="en-US" sz="2800">
                <a:solidFill>
                  <a:schemeClr val="dk1"/>
                </a:solidFill>
                <a:latin typeface="Arial"/>
                <a:ea typeface="Arial"/>
                <a:cs typeface="Arial"/>
                <a:sym typeface="Arial"/>
              </a:rPr>
              <a:t>Tóm tắt:</a:t>
            </a:r>
            <a:endParaRPr/>
          </a:p>
          <a:p>
            <a:pPr marL="0" marR="0" lvl="0" indent="0" algn="l" rtl="0">
              <a:lnSpc>
                <a:spcPct val="142857"/>
              </a:lnSpc>
              <a:spcBef>
                <a:spcPts val="0"/>
              </a:spcBef>
              <a:spcAft>
                <a:spcPts val="0"/>
              </a:spcAft>
              <a:buNone/>
            </a:pPr>
            <a:r>
              <a:rPr lang="en-US" sz="2800">
                <a:solidFill>
                  <a:schemeClr val="dk1"/>
                </a:solidFill>
                <a:latin typeface="Arial"/>
                <a:ea typeface="Arial"/>
                <a:cs typeface="Arial"/>
                <a:sym typeface="Arial"/>
              </a:rPr>
              <a:t>Bác Sơn            : 580 kg</a:t>
            </a:r>
            <a:endParaRPr/>
          </a:p>
          <a:p>
            <a:pPr marL="0" marR="0" lvl="0" indent="0" algn="l" rtl="0">
              <a:lnSpc>
                <a:spcPct val="142857"/>
              </a:lnSpc>
              <a:spcBef>
                <a:spcPts val="0"/>
              </a:spcBef>
              <a:spcAft>
                <a:spcPts val="0"/>
              </a:spcAft>
              <a:buNone/>
            </a:pPr>
            <a:r>
              <a:rPr lang="en-US" sz="2800">
                <a:solidFill>
                  <a:schemeClr val="dk1"/>
                </a:solidFill>
                <a:latin typeface="Arial"/>
                <a:ea typeface="Arial"/>
                <a:cs typeface="Arial"/>
                <a:sym typeface="Arial"/>
              </a:rPr>
              <a:t>Bác Hùng ít hơn: 40kg</a:t>
            </a:r>
            <a:endParaRPr/>
          </a:p>
          <a:p>
            <a:pPr marL="0" marR="0" lvl="0" indent="0" algn="l" rtl="0">
              <a:lnSpc>
                <a:spcPct val="142857"/>
              </a:lnSpc>
              <a:spcBef>
                <a:spcPts val="0"/>
              </a:spcBef>
              <a:spcAft>
                <a:spcPts val="0"/>
              </a:spcAft>
              <a:buNone/>
            </a:pPr>
            <a:r>
              <a:rPr lang="en-US" sz="2800">
                <a:solidFill>
                  <a:schemeClr val="dk1"/>
                </a:solidFill>
                <a:latin typeface="Arial"/>
                <a:ea typeface="Arial"/>
                <a:cs typeface="Arial"/>
                <a:sym typeface="Arial"/>
              </a:rPr>
              <a:t>Bác Hùng          : … kg?</a:t>
            </a:r>
            <a:endParaRPr/>
          </a:p>
        </p:txBody>
      </p:sp>
      <p:sp>
        <p:nvSpPr>
          <p:cNvPr id="3338" name="Google Shape;3338;p9"/>
          <p:cNvSpPr txBox="1"/>
          <p:nvPr/>
        </p:nvSpPr>
        <p:spPr>
          <a:xfrm>
            <a:off x="2886891" y="4119945"/>
            <a:ext cx="8365671" cy="2144177"/>
          </a:xfrm>
          <a:prstGeom prst="rect">
            <a:avLst/>
          </a:prstGeom>
          <a:noFill/>
          <a:ln>
            <a:noFill/>
          </a:ln>
        </p:spPr>
        <p:txBody>
          <a:bodyPr spcFirstLastPara="1" wrap="square" lIns="91425" tIns="45700" rIns="91425" bIns="45700" anchor="t" anchorCtr="0">
            <a:spAutoFit/>
          </a:bodyPr>
          <a:lstStyle/>
          <a:p>
            <a:pPr marL="0" marR="0" lvl="0" indent="0" algn="ctr" rtl="0">
              <a:lnSpc>
                <a:spcPct val="142857"/>
              </a:lnSpc>
              <a:spcBef>
                <a:spcPts val="0"/>
              </a:spcBef>
              <a:spcAft>
                <a:spcPts val="0"/>
              </a:spcAft>
              <a:buNone/>
            </a:pPr>
            <a:r>
              <a:rPr lang="en-US" sz="2800">
                <a:solidFill>
                  <a:srgbClr val="E36C09"/>
                </a:solidFill>
                <a:latin typeface="Arial"/>
                <a:ea typeface="Arial"/>
                <a:cs typeface="Arial"/>
                <a:sym typeface="Arial"/>
              </a:rPr>
              <a:t>Bài giải</a:t>
            </a:r>
            <a:endParaRPr sz="2800">
              <a:solidFill>
                <a:srgbClr val="E36C09"/>
              </a:solidFill>
              <a:latin typeface="Arial"/>
              <a:ea typeface="Arial"/>
              <a:cs typeface="Arial"/>
              <a:sym typeface="Arial"/>
            </a:endParaRPr>
          </a:p>
          <a:p>
            <a:pPr marL="0" marR="0" lvl="0" indent="0" algn="l" rtl="0">
              <a:lnSpc>
                <a:spcPct val="142857"/>
              </a:lnSpc>
              <a:spcBef>
                <a:spcPts val="0"/>
              </a:spcBef>
              <a:spcAft>
                <a:spcPts val="0"/>
              </a:spcAft>
              <a:buNone/>
            </a:pPr>
            <a:r>
              <a:rPr lang="en-US" sz="2800">
                <a:solidFill>
                  <a:srgbClr val="E36C09"/>
                </a:solidFill>
                <a:latin typeface="Arial"/>
                <a:ea typeface="Arial"/>
                <a:cs typeface="Arial"/>
                <a:sym typeface="Arial"/>
              </a:rPr>
              <a:t>Bác Hùng thu hoạch được số ki-lô-gam thóc nếp là:</a:t>
            </a:r>
            <a:endParaRPr/>
          </a:p>
          <a:p>
            <a:pPr marL="0" marR="0" lvl="0" indent="0" algn="l" rtl="0">
              <a:lnSpc>
                <a:spcPct val="142857"/>
              </a:lnSpc>
              <a:spcBef>
                <a:spcPts val="0"/>
              </a:spcBef>
              <a:spcAft>
                <a:spcPts val="0"/>
              </a:spcAft>
              <a:buNone/>
            </a:pPr>
            <a:r>
              <a:rPr lang="en-US" sz="2800">
                <a:solidFill>
                  <a:srgbClr val="E36C09"/>
                </a:solidFill>
                <a:latin typeface="Arial"/>
                <a:ea typeface="Arial"/>
                <a:cs typeface="Arial"/>
                <a:sym typeface="Arial"/>
              </a:rPr>
              <a:t>                     580 – 40 = 540 (kg)</a:t>
            </a:r>
            <a:endParaRPr/>
          </a:p>
          <a:p>
            <a:pPr marL="0" marR="0" lvl="0" indent="0" algn="l" rtl="0">
              <a:lnSpc>
                <a:spcPct val="142857"/>
              </a:lnSpc>
              <a:spcBef>
                <a:spcPts val="0"/>
              </a:spcBef>
              <a:spcAft>
                <a:spcPts val="0"/>
              </a:spcAft>
              <a:buNone/>
            </a:pPr>
            <a:r>
              <a:rPr lang="en-US" sz="2800">
                <a:solidFill>
                  <a:srgbClr val="E36C09"/>
                </a:solidFill>
                <a:latin typeface="Arial"/>
                <a:ea typeface="Arial"/>
                <a:cs typeface="Arial"/>
                <a:sym typeface="Arial"/>
              </a:rPr>
              <a:t>                                   Đáp số: 540 kg thóc nếp</a:t>
            </a:r>
            <a:endParaRPr sz="2800">
              <a:solidFill>
                <a:srgbClr val="E36C09"/>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34"/>
                                        </p:tgtEl>
                                        <p:attrNameLst>
                                          <p:attrName>style.visibility</p:attrName>
                                        </p:attrNameLst>
                                      </p:cBhvr>
                                      <p:to>
                                        <p:strVal val="visible"/>
                                      </p:to>
                                    </p:set>
                                    <p:animEffect transition="in" filter="fade">
                                      <p:cBhvr>
                                        <p:cTn id="7" dur="500"/>
                                        <p:tgtEl>
                                          <p:spTgt spid="333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337"/>
                                        </p:tgtEl>
                                        <p:attrNameLst>
                                          <p:attrName>style.visibility</p:attrName>
                                        </p:attrNameLst>
                                      </p:cBhvr>
                                      <p:to>
                                        <p:strVal val="visible"/>
                                      </p:to>
                                    </p:set>
                                    <p:animEffect transition="in" filter="fade">
                                      <p:cBhvr>
                                        <p:cTn id="12" dur="500"/>
                                        <p:tgtEl>
                                          <p:spTgt spid="333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338">
                                            <p:txEl>
                                              <p:pRg st="0" end="0"/>
                                            </p:txEl>
                                          </p:spTgt>
                                        </p:tgtEl>
                                        <p:attrNameLst>
                                          <p:attrName>style.visibility</p:attrName>
                                        </p:attrNameLst>
                                      </p:cBhvr>
                                      <p:to>
                                        <p:strVal val="visible"/>
                                      </p:to>
                                    </p:set>
                                    <p:animEffect transition="in" filter="fade">
                                      <p:cBhvr>
                                        <p:cTn id="17" dur="500"/>
                                        <p:tgtEl>
                                          <p:spTgt spid="333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338">
                                            <p:txEl>
                                              <p:pRg st="1" end="1"/>
                                            </p:txEl>
                                          </p:spTgt>
                                        </p:tgtEl>
                                        <p:attrNameLst>
                                          <p:attrName>style.visibility</p:attrName>
                                        </p:attrNameLst>
                                      </p:cBhvr>
                                      <p:to>
                                        <p:strVal val="visible"/>
                                      </p:to>
                                    </p:set>
                                    <p:animEffect transition="in" filter="fade">
                                      <p:cBhvr>
                                        <p:cTn id="22" dur="500"/>
                                        <p:tgtEl>
                                          <p:spTgt spid="3338">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338">
                                            <p:txEl>
                                              <p:pRg st="2" end="2"/>
                                            </p:txEl>
                                          </p:spTgt>
                                        </p:tgtEl>
                                        <p:attrNameLst>
                                          <p:attrName>style.visibility</p:attrName>
                                        </p:attrNameLst>
                                      </p:cBhvr>
                                      <p:to>
                                        <p:strVal val="visible"/>
                                      </p:to>
                                    </p:set>
                                    <p:animEffect transition="in" filter="fade">
                                      <p:cBhvr>
                                        <p:cTn id="27" dur="500"/>
                                        <p:tgtEl>
                                          <p:spTgt spid="3338">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338">
                                            <p:txEl>
                                              <p:pRg st="3" end="3"/>
                                            </p:txEl>
                                          </p:spTgt>
                                        </p:tgtEl>
                                        <p:attrNameLst>
                                          <p:attrName>style.visibility</p:attrName>
                                        </p:attrNameLst>
                                      </p:cBhvr>
                                      <p:to>
                                        <p:strVal val="visible"/>
                                      </p:to>
                                    </p:set>
                                    <p:animEffect transition="in" filter="fade">
                                      <p:cBhvr>
                                        <p:cTn id="32" dur="500"/>
                                        <p:tgtEl>
                                          <p:spTgt spid="333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2007-2010">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862</Words>
  <Application>Microsoft Office PowerPoint</Application>
  <PresentationFormat>Widescreen</PresentationFormat>
  <Paragraphs>228</Paragraphs>
  <Slides>23</Slides>
  <Notes>23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Times New Roman</vt:lpstr>
      <vt:lpstr>Cookie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Phạm Thanh Hằng (ADAS – GV)</dc:creator>
  <cp:lastModifiedBy>CQC</cp:lastModifiedBy>
  <cp:revision>2</cp:revision>
  <dcterms:created xsi:type="dcterms:W3CDTF">2021-06-02T01:34:28Z</dcterms:created>
  <dcterms:modified xsi:type="dcterms:W3CDTF">2024-04-04T09:12:15Z</dcterms:modified>
</cp:coreProperties>
</file>