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6"/>
  </p:notesMasterIdLst>
  <p:sldIdLst>
    <p:sldId id="322" r:id="rId2"/>
    <p:sldId id="390" r:id="rId3"/>
    <p:sldId id="391" r:id="rId4"/>
    <p:sldId id="320" r:id="rId5"/>
    <p:sldId id="392" r:id="rId6"/>
    <p:sldId id="363" r:id="rId7"/>
    <p:sldId id="353" r:id="rId8"/>
    <p:sldId id="370" r:id="rId9"/>
    <p:sldId id="393" r:id="rId10"/>
    <p:sldId id="394" r:id="rId11"/>
    <p:sldId id="355" r:id="rId12"/>
    <p:sldId id="396" r:id="rId13"/>
    <p:sldId id="407" r:id="rId14"/>
    <p:sldId id="356" r:id="rId15"/>
    <p:sldId id="397" r:id="rId16"/>
    <p:sldId id="399" r:id="rId17"/>
    <p:sldId id="327" r:id="rId18"/>
    <p:sldId id="400" r:id="rId19"/>
    <p:sldId id="358" r:id="rId20"/>
    <p:sldId id="401" r:id="rId21"/>
    <p:sldId id="371" r:id="rId22"/>
    <p:sldId id="330" r:id="rId23"/>
    <p:sldId id="372" r:id="rId24"/>
    <p:sldId id="402" r:id="rId25"/>
    <p:sldId id="380" r:id="rId26"/>
    <p:sldId id="408" r:id="rId27"/>
    <p:sldId id="373" r:id="rId28"/>
    <p:sldId id="366" r:id="rId29"/>
    <p:sldId id="374" r:id="rId30"/>
    <p:sldId id="375" r:id="rId31"/>
    <p:sldId id="376" r:id="rId32"/>
    <p:sldId id="377" r:id="rId33"/>
    <p:sldId id="378" r:id="rId34"/>
    <p:sldId id="379" r:id="rId35"/>
    <p:sldId id="381" r:id="rId36"/>
    <p:sldId id="385" r:id="rId37"/>
    <p:sldId id="403" r:id="rId38"/>
    <p:sldId id="384" r:id="rId39"/>
    <p:sldId id="387" r:id="rId40"/>
    <p:sldId id="406" r:id="rId41"/>
    <p:sldId id="388" r:id="rId42"/>
    <p:sldId id="405" r:id="rId43"/>
    <p:sldId id="404" r:id="rId44"/>
    <p:sldId id="389" r:id="rId45"/>
  </p:sldIdLst>
  <p:sldSz cx="6858000" cy="5143500"/>
  <p:notesSz cx="6858000" cy="9144000"/>
  <p:embeddedFontLst>
    <p:embeddedFont>
      <p:font typeface="Kalam" panose="020B0604020202020204" charset="0"/>
      <p:regular r:id="rId47"/>
      <p:bold r:id="rId48"/>
    </p:embeddedFont>
    <p:embeddedFont>
      <p:font typeface="Montserrat" panose="00000500000000000000" pitchFamily="2"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9" autoAdjust="0"/>
    <p:restoredTop sz="93506" autoAdjust="0"/>
  </p:normalViewPr>
  <p:slideViewPr>
    <p:cSldViewPr snapToGrid="0">
      <p:cViewPr varScale="1">
        <p:scale>
          <a:sx n="85" d="100"/>
          <a:sy n="85" d="100"/>
        </p:scale>
        <p:origin x="1734"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47536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5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687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336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8.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16.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9.jpg"/><Relationship Id="rId5" Type="http://schemas.openxmlformats.org/officeDocument/2006/relationships/image" Target="../media/image18.jp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3.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15.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4.png"/><Relationship Id="rId5" Type="http://schemas.microsoft.com/office/2007/relationships/hdphoto" Target="../media/hdphoto5.wdp"/><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21.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8.xml"/><Relationship Id="rId6" Type="http://schemas.microsoft.com/office/2007/relationships/hdphoto" Target="../media/hdphoto8.wdp"/><Relationship Id="rId5" Type="http://schemas.openxmlformats.org/officeDocument/2006/relationships/image" Target="../media/image29.png"/><Relationship Id="rId4" Type="http://schemas.microsoft.com/office/2007/relationships/hdphoto" Target="../media/hdphoto7.wdp"/><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30.xml"/><Relationship Id="rId6" Type="http://schemas.microsoft.com/office/2007/relationships/hdphoto" Target="../media/hdphoto9.wdp"/><Relationship Id="rId5" Type="http://schemas.openxmlformats.org/officeDocument/2006/relationships/image" Target="../media/image33.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B1EB76-4C67-470B-B559-9F9E687BCB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273" b="99790" l="5485" r="100000">
                        <a14:foregroundMark x1="25316" y1="23480" x2="43882" y2="32914"/>
                        <a14:foregroundMark x1="23629" y1="23061" x2="24684" y2="22013"/>
                        <a14:foregroundMark x1="68776" y1="19287" x2="80802" y2="21803"/>
                        <a14:foregroundMark x1="85021" y1="29769" x2="92616" y2="39832"/>
                        <a14:foregroundMark x1="87553" y1="26834" x2="95359" y2="38994"/>
                        <a14:foregroundMark x1="77848" y1="28302" x2="78059" y2="38994"/>
                        <a14:foregroundMark x1="48523" y1="46541" x2="58861" y2="42977"/>
                        <a14:foregroundMark x1="73418" y1="58491" x2="90084" y2="61845"/>
                        <a14:foregroundMark x1="30169" y1="91614" x2="33122" y2="82180"/>
                        <a14:foregroundMark x1="22574" y1="81551" x2="50000" y2="68763"/>
                        <a14:foregroundMark x1="12658" y1="67296" x2="28059" y2="61216"/>
                        <a14:foregroundMark x1="51266" y1="29140" x2="43038" y2="46331"/>
                        <a14:foregroundMark x1="61603" y1="45073" x2="64346" y2="42558"/>
                        <a14:foregroundMark x1="58861" y1="54717" x2="61603" y2="67715"/>
                        <a14:foregroundMark x1="78270" y1="69392" x2="92827" y2="62264"/>
                        <a14:foregroundMark x1="76160" y1="62474" x2="72152" y2="76101"/>
                        <a14:foregroundMark x1="64346" y1="24948" x2="84388" y2="25157"/>
                        <a14:foregroundMark x1="72574" y1="57862" x2="71941" y2="74004"/>
                      </a14:backgroundRemoval>
                    </a14:imgEffect>
                    <a14:imgEffect>
                      <a14:sharpenSoften amount="50000"/>
                    </a14:imgEffect>
                    <a14:imgEffect>
                      <a14:saturation sat="200000"/>
                    </a14:imgEffect>
                  </a14:imgLayer>
                </a14:imgProps>
              </a:ext>
            </a:extLst>
          </a:blip>
          <a:srcRect l="6077" t="10583"/>
          <a:stretch/>
        </p:blipFill>
        <p:spPr>
          <a:xfrm>
            <a:off x="1953466" y="483987"/>
            <a:ext cx="4535053" cy="4344790"/>
          </a:xfrm>
          <a:prstGeom prst="rect">
            <a:avLst/>
          </a:prstGeom>
        </p:spPr>
      </p:pic>
      <p:sp>
        <p:nvSpPr>
          <p:cNvPr id="6" name="TextBox 5">
            <a:extLst>
              <a:ext uri="{FF2B5EF4-FFF2-40B4-BE49-F238E27FC236}">
                <a16:creationId xmlns:a16="http://schemas.microsoft.com/office/drawing/2014/main" id="{7FC6451E-2FDB-4729-9E66-BC161BBF9E91}"/>
              </a:ext>
            </a:extLst>
          </p:cNvPr>
          <p:cNvSpPr txBox="1"/>
          <p:nvPr/>
        </p:nvSpPr>
        <p:spPr>
          <a:xfrm>
            <a:off x="529084" y="1658678"/>
            <a:ext cx="1602061" cy="3170099"/>
          </a:xfrm>
          <a:prstGeom prst="rect">
            <a:avLst/>
          </a:prstGeom>
          <a:noFill/>
        </p:spPr>
        <p:txBody>
          <a:bodyPr wrap="square" rtlCol="0">
            <a:spAutoFit/>
          </a:bodyPr>
          <a:lstStyle/>
          <a:p>
            <a:pPr algn="ctr"/>
            <a:r>
              <a:rPr lang="en-US" sz="4000" dirty="0">
                <a:solidFill>
                  <a:schemeClr val="accent1">
                    <a:lumMod val="75000"/>
                  </a:schemeClr>
                </a:solidFill>
                <a:latin typeface="UTM Cookies" panose="02040603050506020204" pitchFamily="18" charset="0"/>
              </a:rPr>
              <a:t>GIAO TIẾP VÀ KẾT NỐI</a:t>
            </a:r>
          </a:p>
        </p:txBody>
      </p:sp>
    </p:spTree>
    <p:custDataLst>
      <p:tags r:id="rId1"/>
    </p:custDataLst>
    <p:extLst>
      <p:ext uri="{BB962C8B-B14F-4D97-AF65-F5344CB8AC3E}">
        <p14:creationId xmlns:p14="http://schemas.microsoft.com/office/powerpoint/2010/main" val="42243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336314"/>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359"/>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40129"/>
            <a:ext cx="5365827" cy="413703"/>
          </a:xfrm>
          <a:prstGeom prst="rect">
            <a:avLst/>
          </a:prstGeom>
          <a:noFill/>
        </p:spPr>
        <p:txBody>
          <a:bodyPr wrap="square" rtlCol="0">
            <a:spAutoFit/>
          </a:bodyPr>
          <a:lstStyle/>
          <a:p>
            <a:pPr algn="ctr">
              <a:lnSpc>
                <a:spcPct val="150000"/>
              </a:lnSpc>
            </a:pPr>
            <a:r>
              <a:rPr lang="en-US" sz="1600" b="1" dirty="0">
                <a:solidFill>
                  <a:schemeClr val="accent1">
                    <a:lumMod val="50000"/>
                  </a:schemeClr>
                </a:solidFill>
                <a:latin typeface="UTM Avo" panose="02040603050506020204" pitchFamily="18" charset="0"/>
              </a:rPr>
              <a:t>THƯ VIỆN BIẾT ĐI</a:t>
            </a: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989952" cy="360137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lưu</a:t>
            </a:r>
            <a:r>
              <a:rPr lang="en-US" dirty="0">
                <a:latin typeface="UTM Avo" panose="02040603050506020204" pitchFamily="18" charset="0"/>
              </a:rPr>
              <a:t> </a:t>
            </a:r>
            <a:r>
              <a:rPr lang="en-US" dirty="0" err="1">
                <a:latin typeface="UTM Avo" panose="02040603050506020204" pitchFamily="18" charset="0"/>
              </a:rPr>
              <a:t>giữ</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báo</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mọi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a:t>
            </a:r>
            <a:r>
              <a:rPr lang="en-US" dirty="0" err="1">
                <a:latin typeface="UTM Avo" panose="02040603050506020204" pitchFamily="18" charset="0"/>
              </a:rPr>
              <a:t>mượn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nghĩ</a:t>
            </a:r>
            <a:r>
              <a:rPr lang="en-US" dirty="0">
                <a:latin typeface="UTM Avo" panose="02040603050506020204" pitchFamily="18" charset="0"/>
              </a:rPr>
              <a:t> </a:t>
            </a:r>
            <a:r>
              <a:rPr lang="en-US" dirty="0" err="1">
                <a:latin typeface="UTM Avo" panose="02040603050506020204" pitchFamily="18" charset="0"/>
              </a:rPr>
              <a:t>rằng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im</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chỗ</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biết</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Lô-</a:t>
            </a:r>
            <a:r>
              <a:rPr lang="en-US" dirty="0" err="1">
                <a:latin typeface="UTM Avo" panose="02040603050506020204" pitchFamily="18" charset="0"/>
              </a:rPr>
              <a:t>gô</a:t>
            </a:r>
            <a:r>
              <a:rPr lang="en-US" dirty="0">
                <a:latin typeface="UTM Avo" panose="02040603050506020204" pitchFamily="18" charset="0"/>
              </a:rPr>
              <a:t>-</a:t>
            </a:r>
            <a:r>
              <a:rPr lang="en-US" dirty="0" err="1">
                <a:latin typeface="UTM Avo" panose="02040603050506020204" pitchFamily="18" charset="0"/>
              </a:rPr>
              <a:t>xơ</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Đức</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nổi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nhất</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tàu</a:t>
            </a:r>
            <a:r>
              <a:rPr lang="en-US" dirty="0">
                <a:latin typeface="UTM Avo" panose="02040603050506020204" pitchFamily="18" charset="0"/>
              </a:rPr>
              <a:t> </a:t>
            </a:r>
            <a:r>
              <a:rPr lang="en-US" dirty="0" err="1">
                <a:latin typeface="UTM Avo" panose="02040603050506020204" pitchFamily="18" charset="0"/>
              </a:rPr>
              <a:t>biển</a:t>
            </a:r>
            <a:r>
              <a:rPr lang="en-US" dirty="0">
                <a:latin typeface="UTM Avo" panose="02040603050506020204" pitchFamily="18" charset="0"/>
              </a:rPr>
              <a:t> </a:t>
            </a:r>
            <a:r>
              <a:rPr lang="en-US" dirty="0" err="1">
                <a:latin typeface="UTM Avo" panose="02040603050506020204" pitchFamily="18" charset="0"/>
              </a:rPr>
              <a:t>khổng</a:t>
            </a:r>
            <a:r>
              <a:rPr lang="en-US" dirty="0">
                <a:latin typeface="UTM Avo" panose="02040603050506020204" pitchFamily="18" charset="0"/>
              </a:rPr>
              <a:t> </a:t>
            </a:r>
            <a:r>
              <a:rPr lang="en-US" dirty="0" err="1">
                <a:latin typeface="UTM Avo" panose="02040603050506020204" pitchFamily="18" charset="0"/>
              </a:rPr>
              <a:t>lồ</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chở</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500 </a:t>
            </a:r>
            <a:r>
              <a:rPr lang="en-US" dirty="0" err="1">
                <a:latin typeface="UTM Avo" panose="02040603050506020204" pitchFamily="18" charset="0"/>
              </a:rPr>
              <a:t>hành</a:t>
            </a:r>
            <a:r>
              <a:rPr lang="en-US" dirty="0">
                <a:latin typeface="UTM Avo" panose="02040603050506020204" pitchFamily="18" charset="0"/>
              </a:rPr>
              <a:t> </a:t>
            </a:r>
            <a:r>
              <a:rPr lang="en-US" dirty="0" err="1">
                <a:latin typeface="UTM Avo" panose="02040603050506020204" pitchFamily="18" charset="0"/>
              </a:rPr>
              <a:t>khách</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qua 45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a:t>
            </a:r>
          </a:p>
          <a:p>
            <a:pPr algn="just">
              <a:lnSpc>
                <a:spcPct val="150000"/>
              </a:lnSpc>
            </a:pPr>
            <a:r>
              <a:rPr lang="en-US" dirty="0">
                <a:latin typeface="UTM Avo" panose="02040603050506020204" pitchFamily="18" charset="0"/>
              </a:rPr>
              <a:t>     Ở </a:t>
            </a:r>
            <a:r>
              <a:rPr lang="en-US" dirty="0" err="1">
                <a:latin typeface="UTM Avo" panose="02040603050506020204" pitchFamily="18" charset="0"/>
              </a:rPr>
              <a:t>Phần</a:t>
            </a:r>
            <a:r>
              <a:rPr lang="en-US" dirty="0">
                <a:latin typeface="UTM Avo" panose="02040603050506020204" pitchFamily="18" charset="0"/>
              </a:rPr>
              <a:t> Lan,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hàng</a:t>
            </a:r>
            <a:r>
              <a:rPr lang="en-US" dirty="0">
                <a:latin typeface="UTM Avo" panose="02040603050506020204" pitchFamily="18" charset="0"/>
              </a:rPr>
              <a:t> </a:t>
            </a:r>
            <a:r>
              <a:rPr lang="en-US" dirty="0" err="1">
                <a:latin typeface="UTM Avo" panose="02040603050506020204" pitchFamily="18" charset="0"/>
              </a:rPr>
              <a:t>trăm</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di </a:t>
            </a:r>
            <a:r>
              <a:rPr lang="en-US" dirty="0" err="1">
                <a:latin typeface="UTM Avo" panose="02040603050506020204" pitchFamily="18" charset="0"/>
              </a:rPr>
              <a:t>động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chiếc</a:t>
            </a:r>
            <a:r>
              <a:rPr lang="en-US" dirty="0">
                <a:latin typeface="UTM Avo" panose="02040603050506020204" pitchFamily="18" charset="0"/>
              </a:rPr>
              <a:t> </a:t>
            </a:r>
            <a:r>
              <a:rPr lang="en-US" dirty="0" err="1">
                <a:latin typeface="UTM Avo" panose="02040603050506020204" pitchFamily="18" charset="0"/>
              </a:rPr>
              <a:t>xe</a:t>
            </a:r>
            <a:r>
              <a:rPr lang="en-US" dirty="0">
                <a:latin typeface="UTM Avo" panose="02040603050506020204" pitchFamily="18" charset="0"/>
              </a:rPr>
              <a:t> </a:t>
            </a:r>
            <a:r>
              <a:rPr lang="en-US" dirty="0" err="1">
                <a:latin typeface="UTM Avo" panose="02040603050506020204" pitchFamily="18" charset="0"/>
              </a:rPr>
              <a:t>buýt</a:t>
            </a:r>
            <a:r>
              <a:rPr lang="en-US" dirty="0">
                <a:latin typeface="UTM Avo" panose="02040603050506020204" pitchFamily="18" charset="0"/>
              </a:rPr>
              <a:t> </a:t>
            </a:r>
            <a:r>
              <a:rPr lang="en-US" dirty="0" err="1">
                <a:latin typeface="UTM Avo" panose="02040603050506020204" pitchFamily="18" charset="0"/>
              </a:rPr>
              <a:t>cũ</a:t>
            </a:r>
            <a:r>
              <a:rPr lang="en-US" dirty="0">
                <a:latin typeface="UTM Avo" panose="02040603050506020204" pitchFamily="18" charset="0"/>
              </a:rPr>
              <a:t>, </a:t>
            </a:r>
            <a:r>
              <a:rPr lang="en-US" dirty="0" err="1">
                <a:latin typeface="UTM Avo" panose="02040603050506020204" pitchFamily="18" charset="0"/>
              </a:rPr>
              <a:t>chạy</a:t>
            </a:r>
            <a:r>
              <a:rPr lang="en-US" dirty="0">
                <a:latin typeface="UTM Avo" panose="02040603050506020204" pitchFamily="18" charset="0"/>
              </a:rPr>
              <a:t> </a:t>
            </a:r>
            <a:r>
              <a:rPr lang="en-US" dirty="0" err="1">
                <a:latin typeface="UTM Avo" panose="02040603050506020204" pitchFamily="18" charset="0"/>
              </a:rPr>
              <a:t>khắp</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phố</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Ở </a:t>
            </a:r>
            <a:r>
              <a:rPr lang="en-US" dirty="0" err="1">
                <a:latin typeface="UTM Avo" panose="02040603050506020204" pitchFamily="18" charset="0"/>
              </a:rPr>
              <a:t>châu</a:t>
            </a:r>
            <a:r>
              <a:rPr lang="en-US" dirty="0">
                <a:latin typeface="UTM Avo" panose="02040603050506020204" pitchFamily="18" charset="0"/>
              </a:rPr>
              <a:t> Phi,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thủ</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lạc</a:t>
            </a:r>
            <a:r>
              <a:rPr lang="en-US" dirty="0">
                <a:latin typeface="UTM Avo" panose="02040603050506020204" pitchFamily="18" charset="0"/>
              </a:rPr>
              <a:t> </a:t>
            </a:r>
            <a:r>
              <a:rPr lang="en-US" dirty="0" err="1">
                <a:latin typeface="UTM Avo" panose="02040603050506020204" pitchFamily="18" charset="0"/>
              </a:rPr>
              <a:t>đà</a:t>
            </a:r>
            <a:r>
              <a:rPr lang="en-US" dirty="0">
                <a:latin typeface="UTM Avo" panose="02040603050506020204" pitchFamily="18" charset="0"/>
              </a:rPr>
              <a:t>. </a:t>
            </a:r>
            <a:r>
              <a:rPr lang="en-US" dirty="0" err="1">
                <a:latin typeface="UTM Avo" panose="02040603050506020204" pitchFamily="18" charset="0"/>
              </a:rPr>
              <a:t>Nhờ</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cuốn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băng</a:t>
            </a:r>
            <a:r>
              <a:rPr lang="en-US" dirty="0">
                <a:latin typeface="UTM Avo" panose="02040603050506020204" pitchFamily="18" charset="0"/>
              </a:rPr>
              <a:t> qua </a:t>
            </a:r>
            <a:r>
              <a:rPr lang="en-US" dirty="0" err="1">
                <a:latin typeface="UTM Avo" panose="02040603050506020204" pitchFamily="18" charset="0"/>
              </a:rPr>
              <a:t>sa</a:t>
            </a:r>
            <a:r>
              <a:rPr lang="en-US" dirty="0">
                <a:latin typeface="UTM Avo" panose="02040603050506020204" pitchFamily="18" charset="0"/>
              </a:rPr>
              <a:t> </a:t>
            </a:r>
            <a:r>
              <a:rPr lang="en-US" dirty="0" err="1">
                <a:latin typeface="UTM Avo" panose="02040603050506020204" pitchFamily="18" charset="0"/>
              </a:rPr>
              <a:t>mạc</a:t>
            </a:r>
            <a:r>
              <a:rPr lang="en-US" dirty="0">
                <a:latin typeface="UTM Avo" panose="02040603050506020204" pitchFamily="18" charset="0"/>
              </a:rPr>
              <a:t> </a:t>
            </a:r>
            <a:r>
              <a:rPr lang="en-US" dirty="0" err="1">
                <a:latin typeface="UTM Avo" panose="02040603050506020204" pitchFamily="18" charset="0"/>
              </a:rPr>
              <a:t>để</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với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Hải</a:t>
            </a:r>
            <a:r>
              <a:rPr lang="en-US" dirty="0">
                <a:latin typeface="UTM Avo" panose="02040603050506020204" pitchFamily="18" charset="0"/>
              </a:rPr>
              <a:t> Nam)</a:t>
            </a:r>
          </a:p>
        </p:txBody>
      </p:sp>
      <p:pic>
        <p:nvPicPr>
          <p:cNvPr id="7" name="Picture 6">
            <a:extLst>
              <a:ext uri="{FF2B5EF4-FFF2-40B4-BE49-F238E27FC236}">
                <a16:creationId xmlns:a16="http://schemas.microsoft.com/office/drawing/2014/main" id="{3DB45A5E-83EB-459A-AE42-FC3A6E570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96" y="1100920"/>
            <a:ext cx="304770" cy="288000"/>
          </a:xfrm>
          <a:prstGeom prst="rect">
            <a:avLst/>
          </a:prstGeom>
        </p:spPr>
      </p:pic>
      <p:pic>
        <p:nvPicPr>
          <p:cNvPr id="8" name="Picture 7">
            <a:extLst>
              <a:ext uri="{FF2B5EF4-FFF2-40B4-BE49-F238E27FC236}">
                <a16:creationId xmlns:a16="http://schemas.microsoft.com/office/drawing/2014/main" id="{C02754C1-22C5-42B5-A28C-653C30F2AD46}"/>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381" y="2080221"/>
            <a:ext cx="288000" cy="288000"/>
          </a:xfrm>
          <a:prstGeom prst="rect">
            <a:avLst/>
          </a:prstGeom>
        </p:spPr>
      </p:pic>
      <p:sp>
        <p:nvSpPr>
          <p:cNvPr id="6" name="Oval 5"/>
          <p:cNvSpPr/>
          <p:nvPr/>
        </p:nvSpPr>
        <p:spPr>
          <a:xfrm>
            <a:off x="371515" y="3036496"/>
            <a:ext cx="374567" cy="258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custDataLst>
      <p:tags r:id="rId1"/>
    </p:custDataLst>
    <p:extLst>
      <p:ext uri="{BB962C8B-B14F-4D97-AF65-F5344CB8AC3E}">
        <p14:creationId xmlns:p14="http://schemas.microsoft.com/office/powerpoint/2010/main" val="37847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6B793-6A88-44A1-B24B-F006C1C39023}"/>
              </a:ext>
            </a:extLst>
          </p:cNvPr>
          <p:cNvSpPr txBox="1"/>
          <p:nvPr/>
        </p:nvSpPr>
        <p:spPr>
          <a:xfrm>
            <a:off x="1218102" y="75400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4C3FE11-E3AD-4B8D-8167-310087A2A51D}"/>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784052"/>
            <a:ext cx="582308" cy="525172"/>
          </a:xfrm>
          <a:prstGeom prst="rect">
            <a:avLst/>
          </a:prstGeom>
        </p:spPr>
      </p:pic>
      <p:sp>
        <p:nvSpPr>
          <p:cNvPr id="4" name="TextBox 3">
            <a:extLst>
              <a:ext uri="{FF2B5EF4-FFF2-40B4-BE49-F238E27FC236}">
                <a16:creationId xmlns:a16="http://schemas.microsoft.com/office/drawing/2014/main" id="{2E235BC4-7045-4FC5-AB59-F80D38E69717}"/>
              </a:ext>
            </a:extLst>
          </p:cNvPr>
          <p:cNvSpPr txBox="1"/>
          <p:nvPr/>
        </p:nvSpPr>
        <p:spPr>
          <a:xfrm>
            <a:off x="754917" y="1021862"/>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667FBB8-E308-4818-9F63-400EF4DF6E5C}"/>
              </a:ext>
            </a:extLst>
          </p:cNvPr>
          <p:cNvSpPr/>
          <p:nvPr/>
        </p:nvSpPr>
        <p:spPr>
          <a:xfrm>
            <a:off x="521001" y="2267411"/>
            <a:ext cx="5996762" cy="1286121"/>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Nó</a:t>
            </a:r>
            <a:r>
              <a:rPr lang="en-US" sz="1800" dirty="0">
                <a:latin typeface="UTM Avo" panose="02040603050506020204" pitchFamily="18" charset="0"/>
              </a:rPr>
              <a:t> </a:t>
            </a:r>
            <a:r>
              <a:rPr lang="en-US" sz="1800" dirty="0" err="1">
                <a:latin typeface="UTM Avo" panose="02040603050506020204" pitchFamily="18" charset="0"/>
              </a:rPr>
              <a:t>nằm</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con </a:t>
            </a:r>
            <a:r>
              <a:rPr lang="en-US" sz="1800" dirty="0" err="1">
                <a:latin typeface="UTM Avo" panose="02040603050506020204" pitchFamily="18" charset="0"/>
              </a:rPr>
              <a:t>tàu</a:t>
            </a:r>
            <a:r>
              <a:rPr lang="en-US" sz="1800" dirty="0">
                <a:latin typeface="UTM Avo" panose="02040603050506020204" pitchFamily="18" charset="0"/>
              </a:rPr>
              <a:t> </a:t>
            </a:r>
            <a:r>
              <a:rPr lang="en-US" sz="1800" dirty="0" err="1">
                <a:latin typeface="UTM Avo" panose="02040603050506020204" pitchFamily="18" charset="0"/>
              </a:rPr>
              <a:t>biển</a:t>
            </a:r>
            <a:r>
              <a:rPr lang="en-US" sz="1800" dirty="0">
                <a:latin typeface="UTM Avo" panose="02040603050506020204" pitchFamily="18" charset="0"/>
              </a:rPr>
              <a:t> </a:t>
            </a:r>
            <a:r>
              <a:rPr lang="en-US" sz="1800" dirty="0" err="1">
                <a:latin typeface="UTM Avo" panose="02040603050506020204" pitchFamily="18" charset="0"/>
              </a:rPr>
              <a:t>khổng</a:t>
            </a:r>
            <a:r>
              <a:rPr lang="en-US" sz="1800" dirty="0">
                <a:latin typeface="UTM Avo" panose="02040603050506020204" pitchFamily="18" charset="0"/>
              </a:rPr>
              <a:t> </a:t>
            </a:r>
            <a:r>
              <a:rPr lang="en-US" sz="1800" dirty="0" err="1">
                <a:latin typeface="UTM Avo" panose="02040603050506020204" pitchFamily="18" charset="0"/>
              </a:rPr>
              <a:t>lồ</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thể</a:t>
            </a:r>
            <a:r>
              <a:rPr lang="en-US" sz="1800" dirty="0">
                <a:latin typeface="UTM Avo" panose="02040603050506020204" pitchFamily="18" charset="0"/>
              </a:rPr>
              <a:t> </a:t>
            </a:r>
            <a:r>
              <a:rPr lang="en-US" sz="1800" dirty="0" err="1">
                <a:latin typeface="UTM Avo" panose="02040603050506020204" pitchFamily="18" charset="0"/>
              </a:rPr>
              <a:t>chở</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500 </a:t>
            </a:r>
            <a:r>
              <a:rPr lang="en-US" sz="1800" dirty="0" err="1">
                <a:latin typeface="UTM Avo" panose="02040603050506020204" pitchFamily="18" charset="0"/>
              </a:rPr>
              <a:t>hành</a:t>
            </a:r>
            <a:r>
              <a:rPr lang="en-US" sz="1800" dirty="0">
                <a:latin typeface="UTM Avo" panose="02040603050506020204" pitchFamily="18" charset="0"/>
              </a:rPr>
              <a:t> </a:t>
            </a:r>
            <a:r>
              <a:rPr lang="en-US" sz="1800" dirty="0" err="1">
                <a:latin typeface="UTM Avo" panose="02040603050506020204" pitchFamily="18" charset="0"/>
              </a:rPr>
              <a:t>khách</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đã</a:t>
            </a:r>
            <a:r>
              <a:rPr lang="en-US" sz="1800" dirty="0">
                <a:latin typeface="UTM Avo" panose="02040603050506020204" pitchFamily="18" charset="0"/>
              </a:rPr>
              <a:t> </a:t>
            </a:r>
            <a:r>
              <a:rPr lang="en-US" sz="1800" dirty="0" err="1">
                <a:latin typeface="UTM Avo" panose="02040603050506020204" pitchFamily="18" charset="0"/>
              </a:rPr>
              <a:t>từng</a:t>
            </a:r>
            <a:r>
              <a:rPr lang="en-US" sz="1800" dirty="0">
                <a:latin typeface="UTM Avo" panose="02040603050506020204" pitchFamily="18" charset="0"/>
              </a:rPr>
              <a:t> </a:t>
            </a:r>
            <a:r>
              <a:rPr lang="en-US" sz="1800" dirty="0" err="1">
                <a:latin typeface="UTM Avo" panose="02040603050506020204" pitchFamily="18" charset="0"/>
              </a:rPr>
              <a:t>đi</a:t>
            </a:r>
            <a:r>
              <a:rPr lang="en-US" sz="1800" dirty="0">
                <a:latin typeface="UTM Avo" panose="02040603050506020204" pitchFamily="18" charset="0"/>
              </a:rPr>
              <a:t> qua 45 </a:t>
            </a:r>
            <a:r>
              <a:rPr lang="en-US" sz="1800" dirty="0" err="1">
                <a:latin typeface="UTM Avo" panose="02040603050506020204" pitchFamily="18" charset="0"/>
              </a:rPr>
              <a:t>nước</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giới</a:t>
            </a:r>
            <a:r>
              <a:rPr lang="en-US" sz="1800" dirty="0">
                <a:latin typeface="UTM Avo" panose="02040603050506020204" pitchFamily="18" charset="0"/>
              </a:rPr>
              <a:t>.</a:t>
            </a:r>
            <a:r>
              <a:rPr lang="vi-VN" sz="1800" dirty="0">
                <a:latin typeface="UTM Avo" panose="02040603050506020204" pitchFamily="18" charset="0"/>
              </a:rPr>
              <a:t> </a:t>
            </a:r>
            <a:endParaRPr lang="vi-VN" sz="1800" dirty="0"/>
          </a:p>
        </p:txBody>
      </p:sp>
      <p:sp>
        <p:nvSpPr>
          <p:cNvPr id="6" name="Oval 5">
            <a:extLst>
              <a:ext uri="{FF2B5EF4-FFF2-40B4-BE49-F238E27FC236}">
                <a16:creationId xmlns:a16="http://schemas.microsoft.com/office/drawing/2014/main" id="{1992EE46-0E6D-4C0E-8EBE-A57F0FB0674B}"/>
              </a:ext>
            </a:extLst>
          </p:cNvPr>
          <p:cNvSpPr/>
          <p:nvPr/>
        </p:nvSpPr>
        <p:spPr>
          <a:xfrm>
            <a:off x="521001" y="212917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6FCAD331-D78F-492A-8C70-C0838D01E4E9}"/>
              </a:ext>
            </a:extLst>
          </p:cNvPr>
          <p:cNvCxnSpPr/>
          <p:nvPr/>
        </p:nvCxnSpPr>
        <p:spPr>
          <a:xfrm flipH="1">
            <a:off x="4742610" y="239023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E22269-179D-4675-B1CA-B6465D6CEF54}"/>
              </a:ext>
            </a:extLst>
          </p:cNvPr>
          <p:cNvCxnSpPr/>
          <p:nvPr/>
        </p:nvCxnSpPr>
        <p:spPr>
          <a:xfrm flipH="1">
            <a:off x="4362162" y="372737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FDFCF8-F006-4C30-ADDC-742750375F05}"/>
              </a:ext>
            </a:extLst>
          </p:cNvPr>
          <p:cNvCxnSpPr/>
          <p:nvPr/>
        </p:nvCxnSpPr>
        <p:spPr>
          <a:xfrm flipH="1">
            <a:off x="2101586" y="280960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B9E2497-C805-45A5-AD9C-27AA7DA9501A}"/>
              </a:ext>
            </a:extLst>
          </p:cNvPr>
          <p:cNvGrpSpPr/>
          <p:nvPr/>
        </p:nvGrpSpPr>
        <p:grpSpPr>
          <a:xfrm>
            <a:off x="6033026" y="2824475"/>
            <a:ext cx="175436" cy="470813"/>
            <a:chOff x="5551064" y="2181164"/>
            <a:chExt cx="175436" cy="470813"/>
          </a:xfrm>
        </p:grpSpPr>
        <p:cxnSp>
          <p:nvCxnSpPr>
            <p:cNvPr id="12" name="Straight Connector 11">
              <a:extLst>
                <a:ext uri="{FF2B5EF4-FFF2-40B4-BE49-F238E27FC236}">
                  <a16:creationId xmlns:a16="http://schemas.microsoft.com/office/drawing/2014/main"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6667FBB8-E308-4818-9F63-400EF4DF6E5C}"/>
              </a:ext>
            </a:extLst>
          </p:cNvPr>
          <p:cNvSpPr/>
          <p:nvPr/>
        </p:nvSpPr>
        <p:spPr>
          <a:xfrm>
            <a:off x="521001" y="1475769"/>
            <a:ext cx="5996762" cy="923330"/>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Thư</a:t>
            </a:r>
            <a:r>
              <a:rPr lang="en-US" sz="1800" dirty="0">
                <a:latin typeface="UTM Avo" panose="02040603050506020204" pitchFamily="18" charset="0"/>
              </a:rPr>
              <a:t> </a:t>
            </a:r>
            <a:r>
              <a:rPr lang="en-US" sz="1800" dirty="0" err="1">
                <a:latin typeface="UTM Avo" panose="02040603050506020204" pitchFamily="18" charset="0"/>
              </a:rPr>
              <a:t>viện</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nơi</a:t>
            </a:r>
            <a:r>
              <a:rPr lang="en-US" sz="1800" dirty="0">
                <a:latin typeface="UTM Avo" panose="02040603050506020204" pitchFamily="18" charset="0"/>
              </a:rPr>
              <a:t> </a:t>
            </a:r>
            <a:r>
              <a:rPr lang="en-US" sz="1800" dirty="0" err="1">
                <a:latin typeface="UTM Avo" panose="02040603050506020204" pitchFamily="18" charset="0"/>
              </a:rPr>
              <a:t>lưu</a:t>
            </a:r>
            <a:r>
              <a:rPr lang="en-US" sz="1800" dirty="0">
                <a:latin typeface="UTM Avo" panose="02040603050506020204" pitchFamily="18" charset="0"/>
              </a:rPr>
              <a:t> </a:t>
            </a:r>
            <a:r>
              <a:rPr lang="en-US" sz="1800" dirty="0" err="1">
                <a:latin typeface="UTM Avo" panose="02040603050506020204" pitchFamily="18" charset="0"/>
              </a:rPr>
              <a:t>giữ</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nơi</a:t>
            </a:r>
            <a:r>
              <a:rPr lang="en-US" sz="1800" dirty="0">
                <a:latin typeface="UTM Avo" panose="02040603050506020204" pitchFamily="18" charset="0"/>
              </a:rPr>
              <a:t> </a:t>
            </a:r>
            <a:r>
              <a:rPr lang="en-US" sz="1800" dirty="0" err="1">
                <a:latin typeface="UTM Avo" panose="02040603050506020204" pitchFamily="18" charset="0"/>
              </a:rPr>
              <a:t>mọi</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đến</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dirty="0" err="1">
                <a:latin typeface="UTM Avo" panose="02040603050506020204" pitchFamily="18" charset="0"/>
              </a:rPr>
              <a:t>mượn</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nhà</a:t>
            </a:r>
            <a:r>
              <a:rPr lang="en-US" sz="1800" dirty="0">
                <a:latin typeface="UTM Avo" panose="02040603050506020204" pitchFamily="18" charset="0"/>
              </a:rPr>
              <a:t>.</a:t>
            </a:r>
            <a:endParaRPr lang="vi-VN" sz="1800" dirty="0"/>
          </a:p>
        </p:txBody>
      </p:sp>
      <p:cxnSp>
        <p:nvCxnSpPr>
          <p:cNvPr id="15" name="Straight Connector 14">
            <a:extLst>
              <a:ext uri="{FF2B5EF4-FFF2-40B4-BE49-F238E27FC236}">
                <a16:creationId xmlns:a16="http://schemas.microsoft.com/office/drawing/2014/main" id="{6FCAD331-D78F-492A-8C70-C0838D01E4E9}"/>
              </a:ext>
            </a:extLst>
          </p:cNvPr>
          <p:cNvCxnSpPr/>
          <p:nvPr/>
        </p:nvCxnSpPr>
        <p:spPr>
          <a:xfrm flipH="1">
            <a:off x="1713703" y="154972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67FBB8-E308-4818-9F63-400EF4DF6E5C}"/>
              </a:ext>
            </a:extLst>
          </p:cNvPr>
          <p:cNvSpPr/>
          <p:nvPr/>
        </p:nvSpPr>
        <p:spPr>
          <a:xfrm>
            <a:off x="635794" y="3553532"/>
            <a:ext cx="5996762" cy="923330"/>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Nhờ</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t>
            </a:r>
            <a:r>
              <a:rPr lang="en-US" sz="1800" dirty="0" err="1">
                <a:latin typeface="UTM Avo" panose="02040603050506020204" pitchFamily="18" charset="0"/>
              </a:rPr>
              <a:t>cuốn</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thể</a:t>
            </a:r>
            <a:r>
              <a:rPr lang="en-US" sz="1800" dirty="0">
                <a:latin typeface="UTM Avo" panose="02040603050506020204" pitchFamily="18" charset="0"/>
              </a:rPr>
              <a:t> </a:t>
            </a:r>
            <a:r>
              <a:rPr lang="en-US" sz="1800" dirty="0" err="1">
                <a:latin typeface="UTM Avo" panose="02040603050506020204" pitchFamily="18" charset="0"/>
              </a:rPr>
              <a:t>băng</a:t>
            </a:r>
            <a:r>
              <a:rPr lang="en-US" sz="1800" dirty="0">
                <a:latin typeface="UTM Avo" panose="02040603050506020204" pitchFamily="18" charset="0"/>
              </a:rPr>
              <a:t> qua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sa</a:t>
            </a:r>
            <a:r>
              <a:rPr lang="en-US" sz="1800" dirty="0">
                <a:latin typeface="UTM Avo" panose="02040603050506020204" pitchFamily="18" charset="0"/>
              </a:rPr>
              <a:t> </a:t>
            </a:r>
            <a:r>
              <a:rPr lang="en-US" sz="1800" dirty="0" err="1">
                <a:latin typeface="UTM Avo" panose="02040603050506020204" pitchFamily="18" charset="0"/>
              </a:rPr>
              <a:t>mạc</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đến</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a:t>
            </a:r>
            <a:endParaRPr lang="vi-VN" sz="1800" dirty="0"/>
          </a:p>
        </p:txBody>
      </p:sp>
      <p:cxnSp>
        <p:nvCxnSpPr>
          <p:cNvPr id="17" name="Straight Connector 16">
            <a:extLst>
              <a:ext uri="{FF2B5EF4-FFF2-40B4-BE49-F238E27FC236}">
                <a16:creationId xmlns:a16="http://schemas.microsoft.com/office/drawing/2014/main" id="{86E22269-179D-4675-B1CA-B6465D6CEF54}"/>
              </a:ext>
            </a:extLst>
          </p:cNvPr>
          <p:cNvCxnSpPr/>
          <p:nvPr/>
        </p:nvCxnSpPr>
        <p:spPr>
          <a:xfrm flipH="1">
            <a:off x="1801898" y="363208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E22269-179D-4675-B1CA-B6465D6CEF54}"/>
              </a:ext>
            </a:extLst>
          </p:cNvPr>
          <p:cNvCxnSpPr/>
          <p:nvPr/>
        </p:nvCxnSpPr>
        <p:spPr>
          <a:xfrm flipH="1">
            <a:off x="3586774" y="363208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E22269-179D-4675-B1CA-B6465D6CEF54}"/>
              </a:ext>
            </a:extLst>
          </p:cNvPr>
          <p:cNvCxnSpPr/>
          <p:nvPr/>
        </p:nvCxnSpPr>
        <p:spPr>
          <a:xfrm flipH="1">
            <a:off x="6494333" y="368522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B9E2497-C805-45A5-AD9C-27AA7DA9501A}"/>
              </a:ext>
            </a:extLst>
          </p:cNvPr>
          <p:cNvGrpSpPr/>
          <p:nvPr/>
        </p:nvGrpSpPr>
        <p:grpSpPr>
          <a:xfrm>
            <a:off x="2848600" y="4020619"/>
            <a:ext cx="175436" cy="470813"/>
            <a:chOff x="5551064" y="2181164"/>
            <a:chExt cx="175436" cy="470813"/>
          </a:xfrm>
        </p:grpSpPr>
        <p:cxnSp>
          <p:nvCxnSpPr>
            <p:cNvPr id="22" name="Straight Connector 21">
              <a:extLst>
                <a:ext uri="{FF2B5EF4-FFF2-40B4-BE49-F238E27FC236}">
                  <a16:creationId xmlns:a16="http://schemas.microsoft.com/office/drawing/2014/main"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6FCAD331-D78F-492A-8C70-C0838D01E4E9}"/>
              </a:ext>
            </a:extLst>
          </p:cNvPr>
          <p:cNvCxnSpPr/>
          <p:nvPr/>
        </p:nvCxnSpPr>
        <p:spPr>
          <a:xfrm flipH="1">
            <a:off x="4046621" y="152365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B9E2497-C805-45A5-AD9C-27AA7DA9501A}"/>
              </a:ext>
            </a:extLst>
          </p:cNvPr>
          <p:cNvGrpSpPr/>
          <p:nvPr/>
        </p:nvGrpSpPr>
        <p:grpSpPr>
          <a:xfrm>
            <a:off x="3431664" y="1962885"/>
            <a:ext cx="175436" cy="470813"/>
            <a:chOff x="5551064" y="2181164"/>
            <a:chExt cx="175436" cy="470813"/>
          </a:xfrm>
        </p:grpSpPr>
        <p:cxnSp>
          <p:nvCxnSpPr>
            <p:cNvPr id="26" name="Straight Connector 25">
              <a:extLst>
                <a:ext uri="{FF2B5EF4-FFF2-40B4-BE49-F238E27FC236}">
                  <a16:creationId xmlns:a16="http://schemas.microsoft.com/office/drawing/2014/main"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par>
                                <p:cTn id="51" presetID="16" presetClass="entr" presetSubtype="21"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336314"/>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359"/>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40129"/>
            <a:ext cx="5365827" cy="413703"/>
          </a:xfrm>
          <a:prstGeom prst="rect">
            <a:avLst/>
          </a:prstGeom>
          <a:noFill/>
        </p:spPr>
        <p:txBody>
          <a:bodyPr wrap="square" rtlCol="0">
            <a:spAutoFit/>
          </a:bodyPr>
          <a:lstStyle/>
          <a:p>
            <a:pPr algn="ctr">
              <a:lnSpc>
                <a:spcPct val="150000"/>
              </a:lnSpc>
            </a:pPr>
            <a:r>
              <a:rPr lang="en-US" sz="1600" b="1" dirty="0">
                <a:solidFill>
                  <a:schemeClr val="accent1">
                    <a:lumMod val="50000"/>
                  </a:schemeClr>
                </a:solidFill>
                <a:latin typeface="UTM Avo" panose="02040603050506020204" pitchFamily="18" charset="0"/>
              </a:rPr>
              <a:t>THƯ VIỆN BIẾT ĐI</a:t>
            </a: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989952" cy="360137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lưu</a:t>
            </a:r>
            <a:r>
              <a:rPr lang="en-US" dirty="0">
                <a:latin typeface="UTM Avo" panose="02040603050506020204" pitchFamily="18" charset="0"/>
              </a:rPr>
              <a:t> </a:t>
            </a:r>
            <a:r>
              <a:rPr lang="en-US" dirty="0" err="1">
                <a:latin typeface="UTM Avo" panose="02040603050506020204" pitchFamily="18" charset="0"/>
              </a:rPr>
              <a:t>giữ</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báo</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mọi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a:t>
            </a:r>
            <a:r>
              <a:rPr lang="en-US" dirty="0" err="1">
                <a:latin typeface="UTM Avo" panose="02040603050506020204" pitchFamily="18" charset="0"/>
              </a:rPr>
              <a:t>mượn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nghĩ</a:t>
            </a:r>
            <a:r>
              <a:rPr lang="en-US" dirty="0">
                <a:latin typeface="UTM Avo" panose="02040603050506020204" pitchFamily="18" charset="0"/>
              </a:rPr>
              <a:t> </a:t>
            </a:r>
            <a:r>
              <a:rPr lang="en-US" dirty="0" err="1">
                <a:latin typeface="UTM Avo" panose="02040603050506020204" pitchFamily="18" charset="0"/>
              </a:rPr>
              <a:t>rằng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im</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chỗ</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biết</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Lô-</a:t>
            </a:r>
            <a:r>
              <a:rPr lang="en-US" dirty="0" err="1">
                <a:latin typeface="UTM Avo" panose="02040603050506020204" pitchFamily="18" charset="0"/>
              </a:rPr>
              <a:t>gô</a:t>
            </a:r>
            <a:r>
              <a:rPr lang="en-US" dirty="0">
                <a:latin typeface="UTM Avo" panose="02040603050506020204" pitchFamily="18" charset="0"/>
              </a:rPr>
              <a:t>-</a:t>
            </a:r>
            <a:r>
              <a:rPr lang="en-US" dirty="0" err="1">
                <a:latin typeface="UTM Avo" panose="02040603050506020204" pitchFamily="18" charset="0"/>
              </a:rPr>
              <a:t>xơ</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Đức</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nổi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nhất</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tàu</a:t>
            </a:r>
            <a:r>
              <a:rPr lang="en-US" dirty="0">
                <a:latin typeface="UTM Avo" panose="02040603050506020204" pitchFamily="18" charset="0"/>
              </a:rPr>
              <a:t> </a:t>
            </a:r>
            <a:r>
              <a:rPr lang="en-US" dirty="0" err="1">
                <a:latin typeface="UTM Avo" panose="02040603050506020204" pitchFamily="18" charset="0"/>
              </a:rPr>
              <a:t>biển</a:t>
            </a:r>
            <a:r>
              <a:rPr lang="en-US" dirty="0">
                <a:latin typeface="UTM Avo" panose="02040603050506020204" pitchFamily="18" charset="0"/>
              </a:rPr>
              <a:t> </a:t>
            </a:r>
            <a:r>
              <a:rPr lang="en-US" dirty="0" err="1">
                <a:latin typeface="UTM Avo" panose="02040603050506020204" pitchFamily="18" charset="0"/>
              </a:rPr>
              <a:t>khổng</a:t>
            </a:r>
            <a:r>
              <a:rPr lang="en-US" dirty="0">
                <a:latin typeface="UTM Avo" panose="02040603050506020204" pitchFamily="18" charset="0"/>
              </a:rPr>
              <a:t> </a:t>
            </a:r>
            <a:r>
              <a:rPr lang="en-US" dirty="0" err="1">
                <a:latin typeface="UTM Avo" panose="02040603050506020204" pitchFamily="18" charset="0"/>
              </a:rPr>
              <a:t>lồ</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chở</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500 </a:t>
            </a:r>
            <a:r>
              <a:rPr lang="en-US" dirty="0" err="1">
                <a:latin typeface="UTM Avo" panose="02040603050506020204" pitchFamily="18" charset="0"/>
              </a:rPr>
              <a:t>hành</a:t>
            </a:r>
            <a:r>
              <a:rPr lang="en-US" dirty="0">
                <a:latin typeface="UTM Avo" panose="02040603050506020204" pitchFamily="18" charset="0"/>
              </a:rPr>
              <a:t> </a:t>
            </a:r>
            <a:r>
              <a:rPr lang="en-US" dirty="0" err="1">
                <a:latin typeface="UTM Avo" panose="02040603050506020204" pitchFamily="18" charset="0"/>
              </a:rPr>
              <a:t>khách</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qua 45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a:t>
            </a:r>
          </a:p>
          <a:p>
            <a:pPr algn="just">
              <a:lnSpc>
                <a:spcPct val="150000"/>
              </a:lnSpc>
            </a:pPr>
            <a:r>
              <a:rPr lang="en-US" dirty="0">
                <a:latin typeface="UTM Avo" panose="02040603050506020204" pitchFamily="18" charset="0"/>
              </a:rPr>
              <a:t>     Ở </a:t>
            </a:r>
            <a:r>
              <a:rPr lang="en-US" dirty="0" err="1">
                <a:latin typeface="UTM Avo" panose="02040603050506020204" pitchFamily="18" charset="0"/>
              </a:rPr>
              <a:t>Phần</a:t>
            </a:r>
            <a:r>
              <a:rPr lang="en-US" dirty="0">
                <a:latin typeface="UTM Avo" panose="02040603050506020204" pitchFamily="18" charset="0"/>
              </a:rPr>
              <a:t> Lan,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hàng</a:t>
            </a:r>
            <a:r>
              <a:rPr lang="en-US" dirty="0">
                <a:latin typeface="UTM Avo" panose="02040603050506020204" pitchFamily="18" charset="0"/>
              </a:rPr>
              <a:t> </a:t>
            </a:r>
            <a:r>
              <a:rPr lang="en-US" dirty="0" err="1">
                <a:latin typeface="UTM Avo" panose="02040603050506020204" pitchFamily="18" charset="0"/>
              </a:rPr>
              <a:t>trăm</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di </a:t>
            </a:r>
            <a:r>
              <a:rPr lang="en-US" dirty="0" err="1">
                <a:latin typeface="UTM Avo" panose="02040603050506020204" pitchFamily="18" charset="0"/>
              </a:rPr>
              <a:t>động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chiếc</a:t>
            </a:r>
            <a:r>
              <a:rPr lang="en-US" dirty="0">
                <a:latin typeface="UTM Avo" panose="02040603050506020204" pitchFamily="18" charset="0"/>
              </a:rPr>
              <a:t> </a:t>
            </a:r>
            <a:r>
              <a:rPr lang="en-US" dirty="0" err="1">
                <a:latin typeface="UTM Avo" panose="02040603050506020204" pitchFamily="18" charset="0"/>
              </a:rPr>
              <a:t>xe</a:t>
            </a:r>
            <a:r>
              <a:rPr lang="en-US" dirty="0">
                <a:latin typeface="UTM Avo" panose="02040603050506020204" pitchFamily="18" charset="0"/>
              </a:rPr>
              <a:t> </a:t>
            </a:r>
            <a:r>
              <a:rPr lang="en-US" dirty="0" err="1">
                <a:latin typeface="UTM Avo" panose="02040603050506020204" pitchFamily="18" charset="0"/>
              </a:rPr>
              <a:t>buýt</a:t>
            </a:r>
            <a:r>
              <a:rPr lang="en-US" dirty="0">
                <a:latin typeface="UTM Avo" panose="02040603050506020204" pitchFamily="18" charset="0"/>
              </a:rPr>
              <a:t> </a:t>
            </a:r>
            <a:r>
              <a:rPr lang="en-US" dirty="0" err="1">
                <a:latin typeface="UTM Avo" panose="02040603050506020204" pitchFamily="18" charset="0"/>
              </a:rPr>
              <a:t>cũ</a:t>
            </a:r>
            <a:r>
              <a:rPr lang="en-US" dirty="0">
                <a:latin typeface="UTM Avo" panose="02040603050506020204" pitchFamily="18" charset="0"/>
              </a:rPr>
              <a:t>, </a:t>
            </a:r>
            <a:r>
              <a:rPr lang="en-US" dirty="0" err="1">
                <a:latin typeface="UTM Avo" panose="02040603050506020204" pitchFamily="18" charset="0"/>
              </a:rPr>
              <a:t>chạy</a:t>
            </a:r>
            <a:r>
              <a:rPr lang="en-US" dirty="0">
                <a:latin typeface="UTM Avo" panose="02040603050506020204" pitchFamily="18" charset="0"/>
              </a:rPr>
              <a:t> </a:t>
            </a:r>
            <a:r>
              <a:rPr lang="en-US" dirty="0" err="1">
                <a:latin typeface="UTM Avo" panose="02040603050506020204" pitchFamily="18" charset="0"/>
              </a:rPr>
              <a:t>khắp</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phố</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Ở </a:t>
            </a:r>
            <a:r>
              <a:rPr lang="en-US" dirty="0" err="1">
                <a:latin typeface="UTM Avo" panose="02040603050506020204" pitchFamily="18" charset="0"/>
              </a:rPr>
              <a:t>châu</a:t>
            </a:r>
            <a:r>
              <a:rPr lang="en-US" dirty="0">
                <a:latin typeface="UTM Avo" panose="02040603050506020204" pitchFamily="18" charset="0"/>
              </a:rPr>
              <a:t> Phi,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thủ</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lạc</a:t>
            </a:r>
            <a:r>
              <a:rPr lang="en-US" dirty="0">
                <a:latin typeface="UTM Avo" panose="02040603050506020204" pitchFamily="18" charset="0"/>
              </a:rPr>
              <a:t> </a:t>
            </a:r>
            <a:r>
              <a:rPr lang="en-US" dirty="0" err="1">
                <a:latin typeface="UTM Avo" panose="02040603050506020204" pitchFamily="18" charset="0"/>
              </a:rPr>
              <a:t>đà</a:t>
            </a:r>
            <a:r>
              <a:rPr lang="en-US" dirty="0">
                <a:latin typeface="UTM Avo" panose="02040603050506020204" pitchFamily="18" charset="0"/>
              </a:rPr>
              <a:t>. </a:t>
            </a:r>
            <a:r>
              <a:rPr lang="en-US" dirty="0" err="1">
                <a:latin typeface="UTM Avo" panose="02040603050506020204" pitchFamily="18" charset="0"/>
              </a:rPr>
              <a:t>Nhờ</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cuốn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băng</a:t>
            </a:r>
            <a:r>
              <a:rPr lang="en-US" dirty="0">
                <a:latin typeface="UTM Avo" panose="02040603050506020204" pitchFamily="18" charset="0"/>
              </a:rPr>
              <a:t> qua </a:t>
            </a:r>
            <a:r>
              <a:rPr lang="en-US" dirty="0" err="1">
                <a:latin typeface="UTM Avo" panose="02040603050506020204" pitchFamily="18" charset="0"/>
              </a:rPr>
              <a:t>sa</a:t>
            </a:r>
            <a:r>
              <a:rPr lang="en-US" dirty="0">
                <a:latin typeface="UTM Avo" panose="02040603050506020204" pitchFamily="18" charset="0"/>
              </a:rPr>
              <a:t> </a:t>
            </a:r>
            <a:r>
              <a:rPr lang="en-US" dirty="0" err="1">
                <a:latin typeface="UTM Avo" panose="02040603050506020204" pitchFamily="18" charset="0"/>
              </a:rPr>
              <a:t>mạc</a:t>
            </a:r>
            <a:r>
              <a:rPr lang="en-US" dirty="0">
                <a:latin typeface="UTM Avo" panose="02040603050506020204" pitchFamily="18" charset="0"/>
              </a:rPr>
              <a:t> </a:t>
            </a:r>
            <a:r>
              <a:rPr lang="en-US" dirty="0" err="1">
                <a:latin typeface="UTM Avo" panose="02040603050506020204" pitchFamily="18" charset="0"/>
              </a:rPr>
              <a:t>để</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với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Hải</a:t>
            </a:r>
            <a:r>
              <a:rPr lang="en-US" dirty="0">
                <a:latin typeface="UTM Avo" panose="02040603050506020204" pitchFamily="18" charset="0"/>
              </a:rPr>
              <a:t> Nam)</a:t>
            </a:r>
          </a:p>
        </p:txBody>
      </p:sp>
      <p:pic>
        <p:nvPicPr>
          <p:cNvPr id="7" name="Picture 6">
            <a:extLst>
              <a:ext uri="{FF2B5EF4-FFF2-40B4-BE49-F238E27FC236}">
                <a16:creationId xmlns:a16="http://schemas.microsoft.com/office/drawing/2014/main" id="{3DB45A5E-83EB-459A-AE42-FC3A6E570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96" y="1100920"/>
            <a:ext cx="304770" cy="288000"/>
          </a:xfrm>
          <a:prstGeom prst="rect">
            <a:avLst/>
          </a:prstGeom>
        </p:spPr>
      </p:pic>
      <p:pic>
        <p:nvPicPr>
          <p:cNvPr id="8" name="Picture 7">
            <a:extLst>
              <a:ext uri="{FF2B5EF4-FFF2-40B4-BE49-F238E27FC236}">
                <a16:creationId xmlns:a16="http://schemas.microsoft.com/office/drawing/2014/main" id="{C02754C1-22C5-42B5-A28C-653C30F2AD46}"/>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381" y="2080221"/>
            <a:ext cx="288000" cy="288000"/>
          </a:xfrm>
          <a:prstGeom prst="rect">
            <a:avLst/>
          </a:prstGeom>
        </p:spPr>
      </p:pic>
      <p:sp>
        <p:nvSpPr>
          <p:cNvPr id="6" name="Oval 5"/>
          <p:cNvSpPr/>
          <p:nvPr/>
        </p:nvSpPr>
        <p:spPr>
          <a:xfrm>
            <a:off x="371515" y="3036496"/>
            <a:ext cx="374567" cy="258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custDataLst>
      <p:tags r:id="rId1"/>
    </p:custDataLst>
    <p:extLst>
      <p:ext uri="{BB962C8B-B14F-4D97-AF65-F5344CB8AC3E}">
        <p14:creationId xmlns:p14="http://schemas.microsoft.com/office/powerpoint/2010/main" val="5851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89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A62A4E6-7F6B-4A1B-B96C-7ED3E900B41A}"/>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E9B93AEE-39F9-4EBE-BA06-A67844B952C1}"/>
              </a:ext>
            </a:extLst>
          </p:cNvPr>
          <p:cNvSpPr/>
          <p:nvPr/>
        </p:nvSpPr>
        <p:spPr>
          <a:xfrm>
            <a:off x="460224" y="1435196"/>
            <a:ext cx="18257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Di </a:t>
            </a:r>
            <a:r>
              <a:rPr lang="en-US" sz="1800" dirty="0" err="1">
                <a:latin typeface="UTM Avo" panose="02040603050506020204" pitchFamily="18" charset="0"/>
              </a:rPr>
              <a:t>động</a:t>
            </a:r>
            <a:endParaRPr lang="vi-VN" sz="1800" dirty="0"/>
          </a:p>
        </p:txBody>
      </p:sp>
      <p:sp>
        <p:nvSpPr>
          <p:cNvPr id="6" name="Oval 5">
            <a:extLst>
              <a:ext uri="{FF2B5EF4-FFF2-40B4-BE49-F238E27FC236}">
                <a16:creationId xmlns:a16="http://schemas.microsoft.com/office/drawing/2014/main"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90D3ED9D-A7D6-4538-B3D2-6833909DB01C}"/>
              </a:ext>
            </a:extLst>
          </p:cNvPr>
          <p:cNvSpPr/>
          <p:nvPr/>
        </p:nvSpPr>
        <p:spPr>
          <a:xfrm>
            <a:off x="443723" y="2146156"/>
            <a:ext cx="1587964"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Thủ</a:t>
            </a:r>
            <a:r>
              <a:rPr lang="en-US" sz="1800" dirty="0">
                <a:latin typeface="UTM Avo" panose="02040603050506020204" pitchFamily="18" charset="0"/>
              </a:rPr>
              <a:t> </a:t>
            </a:r>
            <a:r>
              <a:rPr lang="en-US" sz="1800" dirty="0" err="1">
                <a:latin typeface="UTM Avo" panose="02040603050506020204" pitchFamily="18" charset="0"/>
              </a:rPr>
              <a:t>thư</a:t>
            </a:r>
            <a:endParaRPr lang="vi-VN" sz="1800" dirty="0"/>
          </a:p>
        </p:txBody>
      </p:sp>
      <p:sp>
        <p:nvSpPr>
          <p:cNvPr id="8" name="Oval 7">
            <a:extLst>
              <a:ext uri="{FF2B5EF4-FFF2-40B4-BE49-F238E27FC236}">
                <a16:creationId xmlns:a16="http://schemas.microsoft.com/office/drawing/2014/main"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Sa </a:t>
            </a:r>
            <a:r>
              <a:rPr lang="en-US" sz="1800" dirty="0" err="1">
                <a:latin typeface="UTM Avo" panose="02040603050506020204" pitchFamily="18" charset="0"/>
              </a:rPr>
              <a:t>mạc</a:t>
            </a:r>
            <a:endParaRPr lang="vi-VN" sz="1800" dirty="0"/>
          </a:p>
        </p:txBody>
      </p:sp>
      <p:sp>
        <p:nvSpPr>
          <p:cNvPr id="10" name="Oval 9">
            <a:extLst>
              <a:ext uri="{FF2B5EF4-FFF2-40B4-BE49-F238E27FC236}">
                <a16:creationId xmlns:a16="http://schemas.microsoft.com/office/drawing/2014/main"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DE7D1D45-3D61-4AE0-A71B-B62257A185D9}"/>
              </a:ext>
            </a:extLst>
          </p:cNvPr>
          <p:cNvSpPr txBox="1"/>
          <p:nvPr/>
        </p:nvSpPr>
        <p:spPr>
          <a:xfrm>
            <a:off x="1876094" y="1441287"/>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không</a:t>
            </a:r>
            <a:r>
              <a:rPr lang="en-US" sz="1800" dirty="0">
                <a:solidFill>
                  <a:schemeClr val="accent6">
                    <a:lumMod val="50000"/>
                  </a:schemeClr>
                </a:solidFill>
                <a:latin typeface="UTM Avo" panose="02040603050506020204" pitchFamily="18" charset="0"/>
              </a:rPr>
              <a:t> ở </a:t>
            </a:r>
            <a:r>
              <a:rPr lang="en-US" sz="1800" dirty="0" err="1">
                <a:solidFill>
                  <a:schemeClr val="accent6">
                    <a:lumMod val="50000"/>
                  </a:schemeClr>
                </a:solidFill>
                <a:latin typeface="UTM Avo" panose="02040603050506020204" pitchFamily="18" charset="0"/>
              </a:rPr>
              <a:t>nguyên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một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vị</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trí</a:t>
            </a:r>
            <a:r>
              <a:rPr lang="en-US" sz="1800" dirty="0">
                <a:solidFill>
                  <a:schemeClr val="accent6">
                    <a:lumMod val="50000"/>
                  </a:schemeClr>
                </a:solidFill>
                <a:latin typeface="UTM Avo" panose="02040603050506020204" pitchFamily="18" charset="0"/>
              </a:rPr>
              <a:t>.</a:t>
            </a:r>
          </a:p>
        </p:txBody>
      </p:sp>
      <p:sp>
        <p:nvSpPr>
          <p:cNvPr id="12" name="TextBox 11">
            <a:extLst>
              <a:ext uri="{FF2B5EF4-FFF2-40B4-BE49-F238E27FC236}">
                <a16:creationId xmlns:a16="http://schemas.microsoft.com/office/drawing/2014/main" id="{126263BB-ED88-4763-8DE9-626A212F440F}"/>
              </a:ext>
            </a:extLst>
          </p:cNvPr>
          <p:cNvSpPr txBox="1"/>
          <p:nvPr/>
        </p:nvSpPr>
        <p:spPr>
          <a:xfrm>
            <a:off x="1613263" y="2149201"/>
            <a:ext cx="4498647"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người</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quản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lí</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sách</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của</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thư</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viện</a:t>
            </a:r>
            <a:r>
              <a:rPr lang="en-US" sz="1800" dirty="0">
                <a:solidFill>
                  <a:schemeClr val="accent6">
                    <a:lumMod val="50000"/>
                  </a:schemeClr>
                </a:solidFill>
                <a:latin typeface="UTM Avo" panose="02040603050506020204" pitchFamily="18" charset="0"/>
              </a:rPr>
              <a:t>.</a:t>
            </a:r>
          </a:p>
        </p:txBody>
      </p:sp>
      <p:sp>
        <p:nvSpPr>
          <p:cNvPr id="14" name="TextBox 13">
            <a:extLst>
              <a:ext uri="{FF2B5EF4-FFF2-40B4-BE49-F238E27FC236}">
                <a16:creationId xmlns:a16="http://schemas.microsoft.com/office/drawing/2014/main" id="{62BA5D86-98CB-4185-96C8-359E5555254C}"/>
              </a:ext>
            </a:extLst>
          </p:cNvPr>
          <p:cNvSpPr txBox="1"/>
          <p:nvPr/>
        </p:nvSpPr>
        <p:spPr>
          <a:xfrm>
            <a:off x="1483099" y="2797730"/>
            <a:ext cx="4854040" cy="864532"/>
          </a:xfrm>
          <a:prstGeom prst="rect">
            <a:avLst/>
          </a:prstGeom>
          <a:noFill/>
        </p:spPr>
        <p:txBody>
          <a:bodyPr wrap="square" rtlCol="0">
            <a:spAutoFit/>
          </a:bodyPr>
          <a:lstStyle/>
          <a:p>
            <a:pPr algn="ct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vùng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đất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có</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khí</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hậu</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khô</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nóng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không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có</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hoặc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có</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rất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ít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cây</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cối</a:t>
            </a:r>
            <a:r>
              <a:rPr lang="en-US" sz="1800" dirty="0">
                <a:solidFill>
                  <a:schemeClr val="accent6">
                    <a:lumMod val="50000"/>
                  </a:schemeClr>
                </a:solidFill>
                <a:latin typeface="UTM Avo" panose="02040603050506020204" pitchFamily="18" charset="0"/>
              </a:rPr>
              <a:t>.</a:t>
            </a:r>
          </a:p>
        </p:txBody>
      </p:sp>
      <p:pic>
        <p:nvPicPr>
          <p:cNvPr id="13" name="Picture 2" descr="Cartoon style background with hot desert Vector Image">
            <a:extLst>
              <a:ext uri="{FF2B5EF4-FFF2-40B4-BE49-F238E27FC236}">
                <a16:creationId xmlns:a16="http://schemas.microsoft.com/office/drawing/2014/main" id="{D207679D-D42C-4474-87E7-B52D7C3A6D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988"/>
          <a:stretch/>
        </p:blipFill>
        <p:spPr bwMode="auto">
          <a:xfrm>
            <a:off x="863886" y="3542732"/>
            <a:ext cx="2082514" cy="1283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67" y="290692"/>
            <a:ext cx="6286500" cy="4010025"/>
          </a:xfrm>
          <a:prstGeom prst="rect">
            <a:avLst/>
          </a:prstGeom>
        </p:spPr>
      </p:pic>
      <p:sp>
        <p:nvSpPr>
          <p:cNvPr id="4" name="Rectangle 3">
            <a:extLst>
              <a:ext uri="{FF2B5EF4-FFF2-40B4-BE49-F238E27FC236}">
                <a16:creationId xmlns:a16="http://schemas.microsoft.com/office/drawing/2014/main" id="{E9B93AEE-39F9-4EBE-BA06-A67844B952C1}"/>
              </a:ext>
            </a:extLst>
          </p:cNvPr>
          <p:cNvSpPr/>
          <p:nvPr/>
        </p:nvSpPr>
        <p:spPr>
          <a:xfrm>
            <a:off x="2418420" y="4376803"/>
            <a:ext cx="3654575" cy="507831"/>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Thư</a:t>
            </a:r>
            <a:r>
              <a:rPr lang="en-US" sz="1800" dirty="0">
                <a:latin typeface="UTM Avo" panose="02040603050506020204" pitchFamily="18" charset="0"/>
              </a:rPr>
              <a:t> </a:t>
            </a:r>
            <a:r>
              <a:rPr lang="en-US" sz="1800" dirty="0" err="1">
                <a:latin typeface="UTM Avo" panose="02040603050506020204" pitchFamily="18" charset="0"/>
              </a:rPr>
              <a:t>viên</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ô </a:t>
            </a:r>
            <a:r>
              <a:rPr lang="en-US" sz="1800" dirty="0" err="1">
                <a:latin typeface="UTM Avo" panose="02040603050506020204" pitchFamily="18" charset="0"/>
              </a:rPr>
              <a:t>tô</a:t>
            </a:r>
            <a:endParaRPr lang="vi-VN" sz="1800" dirty="0"/>
          </a:p>
        </p:txBody>
      </p:sp>
    </p:spTree>
    <p:extLst>
      <p:ext uri="{BB962C8B-B14F-4D97-AF65-F5344CB8AC3E}">
        <p14:creationId xmlns:p14="http://schemas.microsoft.com/office/powerpoint/2010/main" val="29933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 y="432127"/>
            <a:ext cx="5676181" cy="3941465"/>
          </a:xfrm>
          <a:prstGeom prst="rect">
            <a:avLst/>
          </a:prstGeom>
        </p:spPr>
      </p:pic>
    </p:spTree>
    <p:extLst>
      <p:ext uri="{BB962C8B-B14F-4D97-AF65-F5344CB8AC3E}">
        <p14:creationId xmlns:p14="http://schemas.microsoft.com/office/powerpoint/2010/main" val="174015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84000" y="1628792"/>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Mọi</a:t>
            </a:r>
            <a:r>
              <a:rPr lang="en-US" sz="1500" dirty="0">
                <a:latin typeface="UTM Avo" panose="02040603050506020204" pitchFamily="18" charset="0"/>
              </a:rPr>
              <a:t> </a:t>
            </a:r>
            <a:r>
              <a:rPr lang="en-US" sz="1500" dirty="0" err="1">
                <a:latin typeface="UTM Avo" panose="02040603050506020204" pitchFamily="18" charset="0"/>
              </a:rPr>
              <a:t>người</a:t>
            </a:r>
            <a:r>
              <a:rPr lang="en-US" sz="1500" dirty="0">
                <a:latin typeface="UTM Avo" panose="02040603050506020204" pitchFamily="18" charset="0"/>
              </a:rPr>
              <a:t> </a:t>
            </a:r>
            <a:r>
              <a:rPr lang="en-US" sz="1500" dirty="0" err="1">
                <a:latin typeface="UTM Avo" panose="02040603050506020204" pitchFamily="18" charset="0"/>
              </a:rPr>
              <a:t>đến</a:t>
            </a:r>
            <a:r>
              <a:rPr lang="en-US" sz="1500" dirty="0">
                <a:latin typeface="UTM Avo" panose="02040603050506020204" pitchFamily="18" charset="0"/>
              </a:rPr>
              <a:t> </a:t>
            </a:r>
            <a:r>
              <a:rPr lang="en-US" sz="1500" dirty="0" err="1">
                <a:latin typeface="UTM Avo" panose="02040603050506020204" pitchFamily="18" charset="0"/>
              </a:rPr>
              <a:t>thư</a:t>
            </a:r>
            <a:r>
              <a:rPr lang="en-US" sz="1500" dirty="0">
                <a:latin typeface="UTM Avo" panose="02040603050506020204" pitchFamily="18" charset="0"/>
              </a:rPr>
              <a:t> </a:t>
            </a:r>
            <a:r>
              <a:rPr lang="en-US" sz="1500" dirty="0" err="1">
                <a:latin typeface="UTM Avo" panose="02040603050506020204" pitchFamily="18" charset="0"/>
              </a:rPr>
              <a:t>viện</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5" name="TextBox 14">
            <a:extLst>
              <a:ext uri="{FF2B5EF4-FFF2-40B4-BE49-F238E27FC236}">
                <a16:creationId xmlns:a16="http://schemas.microsoft.com/office/drawing/2014/main" id="{CB28E0AE-2FFE-4F65-8B15-364F5E287DDD}"/>
              </a:ext>
            </a:extLst>
          </p:cNvPr>
          <p:cNvSpPr txBox="1"/>
          <p:nvPr/>
        </p:nvSpPr>
        <p:spPr>
          <a:xfrm>
            <a:off x="257624" y="2021720"/>
            <a:ext cx="6246202"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Mọi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đến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đọc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sách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hoặc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mượn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sách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về</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nhà</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pic>
        <p:nvPicPr>
          <p:cNvPr id="9" name="Picture 8">
            <a:extLst>
              <a:ext uri="{FF2B5EF4-FFF2-40B4-BE49-F238E27FC236}">
                <a16:creationId xmlns:a16="http://schemas.microsoft.com/office/drawing/2014/main" id="{85049BFB-244F-4558-9F6E-7DD60B1014B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317501" y="279715"/>
            <a:ext cx="1370668" cy="1407487"/>
          </a:xfrm>
          <a:prstGeom prst="flowChartConnector">
            <a:avLst/>
          </a:prstGeom>
          <a:ln>
            <a:noFill/>
          </a:ln>
          <a:effectLst>
            <a:softEdge rad="112500"/>
          </a:effectLst>
        </p:spPr>
      </p:pic>
      <p:cxnSp>
        <p:nvCxnSpPr>
          <p:cNvPr id="3" name="Straight Connector 2"/>
          <p:cNvCxnSpPr/>
          <p:nvPr/>
        </p:nvCxnSpPr>
        <p:spPr>
          <a:xfrm>
            <a:off x="2658909" y="2021720"/>
            <a:ext cx="785004" cy="862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313" y="2416443"/>
            <a:ext cx="2022895" cy="1752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239" y="2416443"/>
            <a:ext cx="2037003" cy="17907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565" y="2442470"/>
            <a:ext cx="2081261" cy="1743075"/>
          </a:xfrm>
          <a:prstGeom prst="rect">
            <a:avLst/>
          </a:prstGeom>
        </p:spPr>
      </p:pic>
      <p:sp>
        <p:nvSpPr>
          <p:cNvPr id="19" name="Rectangle 18">
            <a:extLst>
              <a:ext uri="{FF2B5EF4-FFF2-40B4-BE49-F238E27FC236}">
                <a16:creationId xmlns:a16="http://schemas.microsoft.com/office/drawing/2014/main" id="{E9B93AEE-39F9-4EBE-BA06-A67844B952C1}"/>
              </a:ext>
            </a:extLst>
          </p:cNvPr>
          <p:cNvSpPr/>
          <p:nvPr/>
        </p:nvSpPr>
        <p:spPr>
          <a:xfrm>
            <a:off x="2388116" y="4207143"/>
            <a:ext cx="1827287" cy="456472"/>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endParaRPr lang="vi-VN" sz="1800" dirty="0"/>
          </a:p>
        </p:txBody>
      </p:sp>
      <p:sp>
        <p:nvSpPr>
          <p:cNvPr id="20" name="Rectangle 19">
            <a:extLst>
              <a:ext uri="{FF2B5EF4-FFF2-40B4-BE49-F238E27FC236}">
                <a16:creationId xmlns:a16="http://schemas.microsoft.com/office/drawing/2014/main" id="{E9B93AEE-39F9-4EBE-BA06-A67844B952C1}"/>
              </a:ext>
            </a:extLst>
          </p:cNvPr>
          <p:cNvSpPr/>
          <p:nvPr/>
        </p:nvSpPr>
        <p:spPr>
          <a:xfrm>
            <a:off x="384000" y="4207143"/>
            <a:ext cx="1827287" cy="507831"/>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sách</a:t>
            </a:r>
            <a:endParaRPr lang="vi-VN" sz="1800" dirty="0"/>
          </a:p>
        </p:txBody>
      </p:sp>
      <p:sp>
        <p:nvSpPr>
          <p:cNvPr id="21" name="Rectangle 20">
            <a:extLst>
              <a:ext uri="{FF2B5EF4-FFF2-40B4-BE49-F238E27FC236}">
                <a16:creationId xmlns:a16="http://schemas.microsoft.com/office/drawing/2014/main" id="{E9B93AEE-39F9-4EBE-BA06-A67844B952C1}"/>
              </a:ext>
            </a:extLst>
          </p:cNvPr>
          <p:cNvSpPr/>
          <p:nvPr/>
        </p:nvSpPr>
        <p:spPr>
          <a:xfrm>
            <a:off x="4535040" y="4185545"/>
            <a:ext cx="1827287" cy="456472"/>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mượn</a:t>
            </a:r>
            <a:r>
              <a:rPr lang="en-US" sz="1800" dirty="0">
                <a:latin typeface="UTM Avo" panose="02040603050506020204" pitchFamily="18" charset="0"/>
              </a:rPr>
              <a:t> </a:t>
            </a:r>
            <a:r>
              <a:rPr lang="en-US" sz="1800" dirty="0" err="1">
                <a:latin typeface="UTM Avo" panose="02040603050506020204" pitchFamily="18" charset="0"/>
              </a:rPr>
              <a:t>sách</a:t>
            </a:r>
            <a:endParaRPr lang="vi-VN" sz="1800" dirty="0"/>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88818-C0C0-400F-98A9-FC392E078C62}"/>
              </a:ext>
            </a:extLst>
          </p:cNvPr>
          <p:cNvSpPr txBox="1"/>
          <p:nvPr/>
        </p:nvSpPr>
        <p:spPr>
          <a:xfrm>
            <a:off x="391542" y="911560"/>
            <a:ext cx="6119826" cy="479490"/>
          </a:xfrm>
          <a:prstGeom prst="rect">
            <a:avLst/>
          </a:prstGeom>
          <a:noFill/>
        </p:spPr>
        <p:txBody>
          <a:bodyPr wrap="square" rtlCol="0">
            <a:spAutoFit/>
          </a:bodyPr>
          <a:lstStyle/>
          <a:p>
            <a:pPr algn="just">
              <a:lnSpc>
                <a:spcPct val="200000"/>
              </a:lnSpc>
            </a:pPr>
            <a:r>
              <a:rPr lang="vi-VN" sz="1500" b="1" dirty="0">
                <a:solidFill>
                  <a:schemeClr val="accent6">
                    <a:lumMod val="75000"/>
                  </a:schemeClr>
                </a:solidFill>
                <a:latin typeface="UTM Avo" panose="02040603050506020204" pitchFamily="18" charset="0"/>
              </a:rPr>
              <a:t>2.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thư</a:t>
            </a:r>
            <a:r>
              <a:rPr lang="en-US" sz="1500" dirty="0">
                <a:latin typeface="UTM Avo" panose="02040603050506020204" pitchFamily="18" charset="0"/>
              </a:rPr>
              <a:t> </a:t>
            </a:r>
            <a:r>
              <a:rPr lang="en-US" sz="1500" dirty="0" err="1">
                <a:latin typeface="UTM Avo" panose="02040603050506020204" pitchFamily="18" charset="0"/>
              </a:rPr>
              <a:t>viện</a:t>
            </a:r>
            <a:r>
              <a:rPr lang="en-US" sz="1500" dirty="0">
                <a:latin typeface="UTM Avo" panose="02040603050506020204" pitchFamily="18" charset="0"/>
              </a:rPr>
              <a:t> </a:t>
            </a:r>
            <a:r>
              <a:rPr lang="en-US" sz="1500" dirty="0" err="1">
                <a:latin typeface="UTM Avo" panose="02040603050506020204" pitchFamily="18" charset="0"/>
              </a:rPr>
              <a:t>sau</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đặt</a:t>
            </a:r>
            <a:r>
              <a:rPr lang="en-US" sz="1500" dirty="0">
                <a:latin typeface="UTM Avo" panose="02040603050506020204" pitchFamily="18" charset="0"/>
              </a:rPr>
              <a:t> ở </a:t>
            </a:r>
            <a:r>
              <a:rPr lang="en-US" sz="1500" dirty="0" err="1">
                <a:latin typeface="UTM Avo" panose="02040603050506020204" pitchFamily="18" charset="0"/>
              </a:rPr>
              <a:t>đâu</a:t>
            </a:r>
            <a:r>
              <a:rPr lang="vi-VN" sz="1500" dirty="0">
                <a:latin typeface="UTM Avo" panose="02040603050506020204" pitchFamily="18" charset="0"/>
              </a:rPr>
              <a:t>?</a:t>
            </a:r>
            <a:endParaRPr lang="en-US" sz="1500" dirty="0">
              <a:latin typeface="UTM Avo" panose="02040603050506020204" pitchFamily="18" charset="0"/>
            </a:endParaRPr>
          </a:p>
        </p:txBody>
      </p:sp>
      <p:graphicFrame>
        <p:nvGraphicFramePr>
          <p:cNvPr id="3" name="Table 2">
            <a:extLst>
              <a:ext uri="{FF2B5EF4-FFF2-40B4-BE49-F238E27FC236}">
                <a16:creationId xmlns:a16="http://schemas.microsoft.com/office/drawing/2014/main" id="{7876295D-94B1-4093-ACC0-FF4D990157EB}"/>
              </a:ext>
            </a:extLst>
          </p:cNvPr>
          <p:cNvGraphicFramePr>
            <a:graphicFrameLocks noGrp="1"/>
          </p:cNvGraphicFramePr>
          <p:nvPr>
            <p:extLst>
              <p:ext uri="{D42A27DB-BD31-4B8C-83A1-F6EECF244321}">
                <p14:modId xmlns:p14="http://schemas.microsoft.com/office/powerpoint/2010/main" val="1243602910"/>
              </p:ext>
            </p:extLst>
          </p:nvPr>
        </p:nvGraphicFramePr>
        <p:xfrm>
          <a:off x="391542" y="1413595"/>
          <a:ext cx="2508454" cy="1417320"/>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276540">
                <a:tc>
                  <a:txBody>
                    <a:bodyPr/>
                    <a:lstStyle/>
                    <a:p>
                      <a:pPr algn="ctr"/>
                      <a:r>
                        <a:rPr lang="en-US" sz="1400" dirty="0">
                          <a:solidFill>
                            <a:srgbClr val="000000"/>
                          </a:solidFill>
                          <a:latin typeface="UTM Avo" panose="02040603050506020204" pitchFamily="18" charset="0"/>
                        </a:rPr>
                        <a:t>A</a:t>
                      </a:r>
                    </a:p>
                  </a:txBody>
                  <a:tcPr/>
                </a:tc>
                <a:extLst>
                  <a:ext uri="{0D108BD9-81ED-4DB2-BD59-A6C34878D82A}">
                    <a16:rowId xmlns:a16="http://schemas.microsoft.com/office/drawing/2014/main" val="1295312965"/>
                  </a:ext>
                </a:extLst>
              </a:tr>
              <a:tr h="370840">
                <a:tc>
                  <a:txBody>
                    <a:bodyPr/>
                    <a:lstStyle/>
                    <a:p>
                      <a:pPr algn="l"/>
                      <a:r>
                        <a:rPr lang="en-US" sz="1400" dirty="0" err="1">
                          <a:solidFill>
                            <a:srgbClr val="000000"/>
                          </a:solidFill>
                          <a:latin typeface="UTM Avo" panose="02040603050506020204" pitchFamily="18" charset="0"/>
                        </a:rPr>
                        <a:t>Thư</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viện</a:t>
                      </a:r>
                      <a:r>
                        <a:rPr lang="en-US" sz="1400" dirty="0">
                          <a:solidFill>
                            <a:srgbClr val="000000"/>
                          </a:solidFill>
                          <a:latin typeface="UTM Avo" panose="02040603050506020204" pitchFamily="18" charset="0"/>
                        </a:rPr>
                        <a:t> Lô-</a:t>
                      </a:r>
                      <a:r>
                        <a:rPr lang="en-US" sz="1400" dirty="0" err="1">
                          <a:solidFill>
                            <a:srgbClr val="000000"/>
                          </a:solidFill>
                          <a:latin typeface="UTM Avo" panose="02040603050506020204" pitchFamily="18" charset="0"/>
                        </a:rPr>
                        <a:t>gô</a:t>
                      </a:r>
                      <a:r>
                        <a:rPr lang="en-US" sz="1400" dirty="0">
                          <a:solidFill>
                            <a:srgbClr val="000000"/>
                          </a:solidFill>
                          <a:latin typeface="UTM Avo" panose="02040603050506020204" pitchFamily="18" charset="0"/>
                        </a:rPr>
                        <a:t>-</a:t>
                      </a:r>
                      <a:r>
                        <a:rPr lang="en-US" sz="1400" dirty="0" err="1">
                          <a:solidFill>
                            <a:srgbClr val="000000"/>
                          </a:solidFill>
                          <a:latin typeface="UTM Avo" panose="02040603050506020204" pitchFamily="18" charset="0"/>
                        </a:rPr>
                        <a:t>xơ</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của</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Đức</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r h="370840">
                <a:tc>
                  <a:txBody>
                    <a:bodyPr/>
                    <a:lstStyle/>
                    <a:p>
                      <a:pPr algn="l"/>
                      <a:r>
                        <a:rPr lang="en-US" sz="1400" baseline="0" dirty="0" err="1">
                          <a:solidFill>
                            <a:srgbClr val="000000"/>
                          </a:solidFill>
                          <a:latin typeface="UTM Avo" panose="02040603050506020204" pitchFamily="18" charset="0"/>
                        </a:rPr>
                        <a:t>Nhiều</a:t>
                      </a:r>
                      <a:r>
                        <a:rPr lang="en-US" sz="1400" baseline="0" dirty="0">
                          <a:solidFill>
                            <a:srgbClr val="000000"/>
                          </a:solidFill>
                          <a:latin typeface="UTM Avo" panose="02040603050506020204" pitchFamily="18" charset="0"/>
                        </a:rPr>
                        <a:t> </a:t>
                      </a:r>
                      <a:r>
                        <a:rPr lang="en-US" sz="1400" baseline="0" dirty="0" err="1">
                          <a:solidFill>
                            <a:srgbClr val="000000"/>
                          </a:solidFill>
                          <a:latin typeface="UTM Avo" panose="02040603050506020204" pitchFamily="18" charset="0"/>
                        </a:rPr>
                        <a:t>thư</a:t>
                      </a:r>
                      <a:r>
                        <a:rPr lang="en-US" sz="1400" baseline="0" dirty="0">
                          <a:solidFill>
                            <a:srgbClr val="000000"/>
                          </a:solidFill>
                          <a:latin typeface="UTM Avo" panose="02040603050506020204" pitchFamily="18" charset="0"/>
                        </a:rPr>
                        <a:t> </a:t>
                      </a:r>
                      <a:r>
                        <a:rPr lang="en-US" sz="1400" baseline="0" dirty="0" err="1">
                          <a:solidFill>
                            <a:srgbClr val="000000"/>
                          </a:solidFill>
                          <a:latin typeface="UTM Avo" panose="02040603050506020204" pitchFamily="18" charset="0"/>
                        </a:rPr>
                        <a:t>viện</a:t>
                      </a:r>
                      <a:r>
                        <a:rPr lang="en-US" sz="1400" baseline="0" dirty="0">
                          <a:solidFill>
                            <a:srgbClr val="000000"/>
                          </a:solidFill>
                          <a:latin typeface="UTM Avo" panose="02040603050506020204" pitchFamily="18" charset="0"/>
                        </a:rPr>
                        <a:t> ở </a:t>
                      </a:r>
                      <a:r>
                        <a:rPr lang="en-US" sz="1400" baseline="0" dirty="0" err="1">
                          <a:solidFill>
                            <a:srgbClr val="000000"/>
                          </a:solidFill>
                          <a:latin typeface="UTM Avo" panose="02040603050506020204" pitchFamily="18" charset="0"/>
                        </a:rPr>
                        <a:t>Phần</a:t>
                      </a:r>
                      <a:r>
                        <a:rPr lang="en-US" sz="1400" baseline="0" dirty="0">
                          <a:solidFill>
                            <a:srgbClr val="000000"/>
                          </a:solidFill>
                          <a:latin typeface="UTM Avo" panose="02040603050506020204" pitchFamily="18" charset="0"/>
                        </a:rPr>
                        <a:t> Lan</a:t>
                      </a:r>
                    </a:p>
                  </a:txBody>
                  <a:tcPr/>
                </a:tc>
                <a:extLst>
                  <a:ext uri="{0D108BD9-81ED-4DB2-BD59-A6C34878D82A}">
                    <a16:rowId xmlns:a16="http://schemas.microsoft.com/office/drawing/2014/main" val="3620456872"/>
                  </a:ext>
                </a:extLst>
              </a:tr>
              <a:tr h="370840">
                <a:tc>
                  <a:txBody>
                    <a:bodyPr/>
                    <a:lstStyle/>
                    <a:p>
                      <a:pPr algn="l"/>
                      <a:r>
                        <a:rPr lang="en-US" sz="1400" baseline="0" dirty="0" err="1">
                          <a:solidFill>
                            <a:srgbClr val="000000"/>
                          </a:solidFill>
                          <a:latin typeface="UTM Avo" panose="02040603050506020204" pitchFamily="18" charset="0"/>
                        </a:rPr>
                        <a:t>Một</a:t>
                      </a:r>
                      <a:r>
                        <a:rPr lang="en-US" sz="1400" baseline="0" dirty="0">
                          <a:solidFill>
                            <a:srgbClr val="000000"/>
                          </a:solidFill>
                          <a:latin typeface="UTM Avo" panose="02040603050506020204" pitchFamily="18" charset="0"/>
                        </a:rPr>
                        <a:t> </a:t>
                      </a:r>
                      <a:r>
                        <a:rPr lang="en-US" sz="1400" baseline="0" dirty="0" err="1">
                          <a:solidFill>
                            <a:srgbClr val="000000"/>
                          </a:solidFill>
                          <a:latin typeface="UTM Avo" panose="02040603050506020204" pitchFamily="18" charset="0"/>
                        </a:rPr>
                        <a:t>thư</a:t>
                      </a:r>
                      <a:r>
                        <a:rPr lang="en-US" sz="1400" baseline="0" dirty="0">
                          <a:solidFill>
                            <a:srgbClr val="000000"/>
                          </a:solidFill>
                          <a:latin typeface="UTM Avo" panose="02040603050506020204" pitchFamily="18" charset="0"/>
                        </a:rPr>
                        <a:t> </a:t>
                      </a:r>
                      <a:r>
                        <a:rPr lang="en-US" sz="1400" baseline="0" dirty="0" err="1">
                          <a:solidFill>
                            <a:srgbClr val="000000"/>
                          </a:solidFill>
                          <a:latin typeface="UTM Avo" panose="02040603050506020204" pitchFamily="18" charset="0"/>
                        </a:rPr>
                        <a:t>viện</a:t>
                      </a:r>
                      <a:r>
                        <a:rPr lang="en-US" sz="1400" baseline="0" dirty="0">
                          <a:solidFill>
                            <a:srgbClr val="000000"/>
                          </a:solidFill>
                          <a:latin typeface="UTM Avo" panose="02040603050506020204" pitchFamily="18" charset="0"/>
                        </a:rPr>
                        <a:t> ở </a:t>
                      </a:r>
                      <a:r>
                        <a:rPr lang="en-US" sz="1400" baseline="0" dirty="0" err="1">
                          <a:solidFill>
                            <a:srgbClr val="000000"/>
                          </a:solidFill>
                          <a:latin typeface="UTM Avo" panose="02040603050506020204" pitchFamily="18" charset="0"/>
                        </a:rPr>
                        <a:t>châu</a:t>
                      </a:r>
                      <a:r>
                        <a:rPr lang="en-US" sz="1400" baseline="0" dirty="0">
                          <a:solidFill>
                            <a:srgbClr val="000000"/>
                          </a:solidFill>
                          <a:latin typeface="UTM Avo" panose="02040603050506020204" pitchFamily="18" charset="0"/>
                        </a:rPr>
                        <a:t> Phi</a:t>
                      </a:r>
                    </a:p>
                  </a:txBody>
                  <a:tcPr/>
                </a:tc>
                <a:extLst>
                  <a:ext uri="{0D108BD9-81ED-4DB2-BD59-A6C34878D82A}">
                    <a16:rowId xmlns:a16="http://schemas.microsoft.com/office/drawing/2014/main" val="2402026801"/>
                  </a:ext>
                </a:extLst>
              </a:tr>
            </a:tbl>
          </a:graphicData>
        </a:graphic>
      </p:graphicFrame>
      <p:graphicFrame>
        <p:nvGraphicFramePr>
          <p:cNvPr id="4" name="Table 3">
            <a:extLst>
              <a:ext uri="{FF2B5EF4-FFF2-40B4-BE49-F238E27FC236}">
                <a16:creationId xmlns:a16="http://schemas.microsoft.com/office/drawing/2014/main" id="{5083807E-CF95-4C63-B932-3031515BADC9}"/>
              </a:ext>
            </a:extLst>
          </p:cNvPr>
          <p:cNvGraphicFramePr>
            <a:graphicFrameLocks noGrp="1"/>
          </p:cNvGraphicFramePr>
          <p:nvPr>
            <p:extLst>
              <p:ext uri="{D42A27DB-BD31-4B8C-83A1-F6EECF244321}">
                <p14:modId xmlns:p14="http://schemas.microsoft.com/office/powerpoint/2010/main" val="2028715504"/>
              </p:ext>
            </p:extLst>
          </p:nvPr>
        </p:nvGraphicFramePr>
        <p:xfrm>
          <a:off x="3222377" y="1398355"/>
          <a:ext cx="3268734" cy="1432560"/>
        </p:xfrm>
        <a:graphic>
          <a:graphicData uri="http://schemas.openxmlformats.org/drawingml/2006/table">
            <a:tbl>
              <a:tblPr firstRow="1" bandRow="1">
                <a:tableStyleId>{69012ECD-51FC-41F1-AA8D-1B2483CD663E}</a:tableStyleId>
              </a:tblPr>
              <a:tblGrid>
                <a:gridCol w="3268734">
                  <a:extLst>
                    <a:ext uri="{9D8B030D-6E8A-4147-A177-3AD203B41FA5}">
                      <a16:colId xmlns:a16="http://schemas.microsoft.com/office/drawing/2014/main" val="824984181"/>
                    </a:ext>
                  </a:extLst>
                </a:gridCol>
              </a:tblGrid>
              <a:tr h="286065">
                <a:tc>
                  <a:txBody>
                    <a:bodyPr/>
                    <a:lstStyle/>
                    <a:p>
                      <a:pPr algn="ctr"/>
                      <a:r>
                        <a:rPr lang="en-US" sz="1500" dirty="0">
                          <a:solidFill>
                            <a:srgbClr val="000000"/>
                          </a:solidFill>
                          <a:latin typeface="UTM Avo" panose="02040603050506020204" pitchFamily="18" charset="0"/>
                        </a:rPr>
                        <a:t>B</a:t>
                      </a:r>
                    </a:p>
                  </a:txBody>
                  <a:tcPr/>
                </a:tc>
                <a:extLst>
                  <a:ext uri="{0D108BD9-81ED-4DB2-BD59-A6C34878D82A}">
                    <a16:rowId xmlns:a16="http://schemas.microsoft.com/office/drawing/2014/main" val="1295312965"/>
                  </a:ext>
                </a:extLst>
              </a:tr>
              <a:tr h="370840">
                <a:tc>
                  <a:txBody>
                    <a:bodyPr/>
                    <a:lstStyle/>
                    <a:p>
                      <a:pPr algn="l"/>
                      <a:r>
                        <a:rPr lang="en-US" sz="1500" dirty="0" err="1">
                          <a:solidFill>
                            <a:srgbClr val="000000"/>
                          </a:solidFill>
                          <a:latin typeface="UTM Avo" panose="02040603050506020204" pitchFamily="18" charset="0"/>
                        </a:rPr>
                        <a:t>đặt</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trên</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những</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chiếc</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xe</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buýt</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cũ</a:t>
                      </a:r>
                      <a:r>
                        <a:rPr lang="en-US" sz="1500" dirty="0">
                          <a:solidFill>
                            <a:srgbClr val="000000"/>
                          </a:solidFill>
                          <a:latin typeface="UTM Avo" panose="02040603050506020204" pitchFamily="18" charset="0"/>
                        </a:rPr>
                        <a:t>.</a:t>
                      </a:r>
                    </a:p>
                  </a:txBody>
                  <a:tcPr/>
                </a:tc>
                <a:extLst>
                  <a:ext uri="{0D108BD9-81ED-4DB2-BD59-A6C34878D82A}">
                    <a16:rowId xmlns:a16="http://schemas.microsoft.com/office/drawing/2014/main" val="1824778928"/>
                  </a:ext>
                </a:extLst>
              </a:tr>
              <a:tr h="370840">
                <a:tc>
                  <a:txBody>
                    <a:bodyPr/>
                    <a:lstStyle/>
                    <a:p>
                      <a:pPr algn="l"/>
                      <a:r>
                        <a:rPr lang="en-US" sz="1500" baseline="0" dirty="0" err="1">
                          <a:solidFill>
                            <a:srgbClr val="000000"/>
                          </a:solidFill>
                          <a:latin typeface="UTM Avo" panose="02040603050506020204" pitchFamily="18" charset="0"/>
                        </a:rPr>
                        <a:t>đặt</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trên</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lưng</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lạc</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đà</a:t>
                      </a:r>
                      <a:r>
                        <a:rPr lang="en-US" sz="1500" baseline="0" dirty="0">
                          <a:solidFill>
                            <a:srgbClr val="000000"/>
                          </a:solidFill>
                          <a:latin typeface="UTM Avo" panose="02040603050506020204" pitchFamily="18" charset="0"/>
                        </a:rPr>
                        <a:t>.</a:t>
                      </a:r>
                    </a:p>
                  </a:txBody>
                  <a:tcPr/>
                </a:tc>
                <a:extLst>
                  <a:ext uri="{0D108BD9-81ED-4DB2-BD59-A6C34878D82A}">
                    <a16:rowId xmlns:a16="http://schemas.microsoft.com/office/drawing/2014/main" val="3620456872"/>
                  </a:ext>
                </a:extLst>
              </a:tr>
              <a:tr h="370840">
                <a:tc>
                  <a:txBody>
                    <a:bodyPr/>
                    <a:lstStyle/>
                    <a:p>
                      <a:pPr algn="l"/>
                      <a:r>
                        <a:rPr lang="en-US" sz="1500" baseline="0" dirty="0" err="1">
                          <a:solidFill>
                            <a:srgbClr val="000000"/>
                          </a:solidFill>
                          <a:latin typeface="UTM Avo" panose="02040603050506020204" pitchFamily="18" charset="0"/>
                        </a:rPr>
                        <a:t>đặt</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trên</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một</a:t>
                      </a:r>
                      <a:r>
                        <a:rPr lang="en-US" sz="1500" baseline="0" dirty="0">
                          <a:solidFill>
                            <a:srgbClr val="000000"/>
                          </a:solidFill>
                          <a:latin typeface="UTM Avo" panose="02040603050506020204" pitchFamily="18" charset="0"/>
                        </a:rPr>
                        <a:t> con </a:t>
                      </a:r>
                      <a:r>
                        <a:rPr lang="en-US" sz="1500" baseline="0" dirty="0" err="1">
                          <a:solidFill>
                            <a:srgbClr val="000000"/>
                          </a:solidFill>
                          <a:latin typeface="UTM Avo" panose="02040603050506020204" pitchFamily="18" charset="0"/>
                        </a:rPr>
                        <a:t>tàu</a:t>
                      </a:r>
                      <a:r>
                        <a:rPr lang="en-US" sz="1500" baseline="0" dirty="0">
                          <a:solidFill>
                            <a:srgbClr val="000000"/>
                          </a:solidFill>
                          <a:latin typeface="UTM Avo" panose="02040603050506020204" pitchFamily="18" charset="0"/>
                        </a:rPr>
                        <a:t> </a:t>
                      </a:r>
                      <a:r>
                        <a:rPr lang="en-US" sz="1500" baseline="0" dirty="0" err="1">
                          <a:solidFill>
                            <a:srgbClr val="000000"/>
                          </a:solidFill>
                          <a:latin typeface="UTM Avo" panose="02040603050506020204" pitchFamily="18" charset="0"/>
                        </a:rPr>
                        <a:t>biển</a:t>
                      </a:r>
                      <a:r>
                        <a:rPr lang="en-US" sz="1500" baseline="0" dirty="0">
                          <a:solidFill>
                            <a:srgbClr val="000000"/>
                          </a:solidFill>
                          <a:latin typeface="UTM Avo" panose="02040603050506020204" pitchFamily="18" charset="0"/>
                        </a:rPr>
                        <a:t>.</a:t>
                      </a:r>
                    </a:p>
                  </a:txBody>
                  <a:tcPr/>
                </a:tc>
                <a:extLst>
                  <a:ext uri="{0D108BD9-81ED-4DB2-BD59-A6C34878D82A}">
                    <a16:rowId xmlns:a16="http://schemas.microsoft.com/office/drawing/2014/main" val="2402026801"/>
                  </a:ext>
                </a:extLst>
              </a:tr>
            </a:tbl>
          </a:graphicData>
        </a:graphic>
      </p:graphicFrame>
      <p:cxnSp>
        <p:nvCxnSpPr>
          <p:cNvPr id="5" name="Straight Connector 4">
            <a:extLst>
              <a:ext uri="{FF2B5EF4-FFF2-40B4-BE49-F238E27FC236}">
                <a16:creationId xmlns:a16="http://schemas.microsoft.com/office/drawing/2014/main" id="{2E588D91-37E1-49B8-B97D-70ABD22DD8B3}"/>
              </a:ext>
            </a:extLst>
          </p:cNvPr>
          <p:cNvCxnSpPr>
            <a:cxnSpLocks/>
          </p:cNvCxnSpPr>
          <p:nvPr/>
        </p:nvCxnSpPr>
        <p:spPr>
          <a:xfrm>
            <a:off x="2898527" y="1889400"/>
            <a:ext cx="323850" cy="7788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A09EF27-D62C-4952-A79C-67B1E41A78A0}"/>
              </a:ext>
            </a:extLst>
          </p:cNvPr>
          <p:cNvCxnSpPr>
            <a:cxnSpLocks/>
          </p:cNvCxnSpPr>
          <p:nvPr/>
        </p:nvCxnSpPr>
        <p:spPr>
          <a:xfrm flipV="1">
            <a:off x="2898527" y="1889400"/>
            <a:ext cx="323850" cy="3894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B4E01-421F-46A5-B6F5-C9E0C02C5DB2}"/>
              </a:ext>
            </a:extLst>
          </p:cNvPr>
          <p:cNvCxnSpPr>
            <a:cxnSpLocks/>
          </p:cNvCxnSpPr>
          <p:nvPr/>
        </p:nvCxnSpPr>
        <p:spPr>
          <a:xfrm flipV="1">
            <a:off x="2898527" y="2278803"/>
            <a:ext cx="323850" cy="3894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2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55338-2E38-446A-9940-5A00DA1F8DD0}"/>
              </a:ext>
            </a:extLst>
          </p:cNvPr>
          <p:cNvSpPr txBox="1"/>
          <p:nvPr/>
        </p:nvSpPr>
        <p:spPr>
          <a:xfrm>
            <a:off x="455481" y="56690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thư</a:t>
            </a:r>
            <a:r>
              <a:rPr lang="en-US" sz="1500" dirty="0">
                <a:latin typeface="UTM Avo" panose="02040603050506020204" pitchFamily="18" charset="0"/>
              </a:rPr>
              <a:t> </a:t>
            </a:r>
            <a:r>
              <a:rPr lang="en-US" sz="1500" dirty="0" err="1">
                <a:latin typeface="UTM Avo" panose="02040603050506020204" pitchFamily="18" charset="0"/>
              </a:rPr>
              <a:t>viện</a:t>
            </a:r>
            <a:r>
              <a:rPr lang="en-US" sz="1500" dirty="0">
                <a:latin typeface="UTM Avo" panose="02040603050506020204" pitchFamily="18" charset="0"/>
              </a:rPr>
              <a:t> </a:t>
            </a:r>
            <a:r>
              <a:rPr lang="en-US" sz="1500" dirty="0" err="1">
                <a:latin typeface="UTM Avo" panose="02040603050506020204" pitchFamily="18" charset="0"/>
              </a:rPr>
              <a:t>kể</a:t>
            </a:r>
            <a:r>
              <a:rPr lang="en-US" sz="1500" dirty="0">
                <a:latin typeface="UTM Avo" panose="02040603050506020204" pitchFamily="18" charset="0"/>
              </a:rPr>
              <a:t> </a:t>
            </a:r>
            <a:r>
              <a:rPr lang="en-US" sz="1500" dirty="0" err="1">
                <a:latin typeface="UTM Avo" panose="02040603050506020204" pitchFamily="18" charset="0"/>
              </a:rPr>
              <a:t>trên</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gọi</a:t>
            </a:r>
            <a:r>
              <a:rPr lang="en-US" sz="1500" dirty="0">
                <a:latin typeface="UTM Avo" panose="02040603050506020204" pitchFamily="18" charset="0"/>
              </a:rPr>
              <a:t> </a:t>
            </a:r>
            <a:r>
              <a:rPr lang="en-US" sz="1500" dirty="0" err="1">
                <a:latin typeface="UTM Avo" panose="02040603050506020204" pitchFamily="18" charset="0"/>
              </a:rPr>
              <a:t>là</a:t>
            </a:r>
            <a:r>
              <a:rPr lang="en-US" sz="1500" dirty="0">
                <a:latin typeface="UTM Avo" panose="02040603050506020204" pitchFamily="18" charset="0"/>
              </a:rPr>
              <a:t> “</a:t>
            </a:r>
            <a:r>
              <a:rPr lang="en-US" sz="1500" dirty="0" err="1">
                <a:latin typeface="UTM Avo" panose="02040603050506020204" pitchFamily="18" charset="0"/>
              </a:rPr>
              <a:t>thư</a:t>
            </a:r>
            <a:r>
              <a:rPr lang="en-US" sz="1500" dirty="0">
                <a:latin typeface="UTM Avo" panose="02040603050506020204" pitchFamily="18" charset="0"/>
              </a:rPr>
              <a:t> </a:t>
            </a:r>
            <a:r>
              <a:rPr lang="en-US" sz="1500" dirty="0" err="1">
                <a:latin typeface="UTM Avo" panose="02040603050506020204" pitchFamily="18" charset="0"/>
              </a:rPr>
              <a:t>viện</a:t>
            </a:r>
            <a:r>
              <a:rPr lang="en-US" sz="1500" dirty="0">
                <a:latin typeface="UTM Avo" panose="02040603050506020204" pitchFamily="18" charset="0"/>
              </a:rPr>
              <a:t> </a:t>
            </a:r>
            <a:r>
              <a:rPr lang="en-US" sz="1500" dirty="0" err="1">
                <a:latin typeface="UTM Avo" panose="02040603050506020204" pitchFamily="18" charset="0"/>
              </a:rPr>
              <a:t>biết</a:t>
            </a:r>
            <a:r>
              <a:rPr lang="en-US" sz="1500" dirty="0">
                <a:latin typeface="UTM Avo" panose="02040603050506020204" pitchFamily="18" charset="0"/>
              </a:rPr>
              <a:t> </a:t>
            </a:r>
            <a:r>
              <a:rPr lang="en-US" sz="1500" dirty="0" err="1">
                <a:latin typeface="UTM Avo" panose="02040603050506020204" pitchFamily="18" charset="0"/>
              </a:rPr>
              <a:t>đi</a:t>
            </a:r>
            <a:r>
              <a:rPr lang="en-US" sz="1500" dirty="0">
                <a:latin typeface="UTM Avo" panose="02040603050506020204" pitchFamily="18" charset="0"/>
              </a:rPr>
              <a:t>”</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9D39EB17-5046-4F41-A5B1-93F7EECFD63C}"/>
              </a:ext>
            </a:extLst>
          </p:cNvPr>
          <p:cNvSpPr txBox="1"/>
          <p:nvPr/>
        </p:nvSpPr>
        <p:spPr>
          <a:xfrm>
            <a:off x="305899" y="1011571"/>
            <a:ext cx="6246202" cy="7848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Các</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thư</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viện</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kể</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trên</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được</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gọi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là</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thư</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viện</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biết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đi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chúng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đứng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một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chỗ</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chúng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có</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năng</a:t>
            </a:r>
            <a:r>
              <a:rPr lang="en-US" sz="1500" dirty="0">
                <a:solidFill>
                  <a:schemeClr val="accent6">
                    <a:lumMod val="75000"/>
                  </a:schemeClr>
                </a:solidFill>
                <a:latin typeface="UTM Avo" panose="02040603050506020204" pitchFamily="18" charset="0"/>
              </a:rPr>
              <a:t> di </a:t>
            </a:r>
            <a:r>
              <a:rPr lang="en-US" sz="1500" dirty="0" err="1">
                <a:solidFill>
                  <a:schemeClr val="accent6">
                    <a:lumMod val="75000"/>
                  </a:schemeClr>
                </a:solidFill>
                <a:latin typeface="UTM Avo" panose="02040603050506020204" pitchFamily="18" charset="0"/>
              </a:rPr>
              <a:t>chuyển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nhiều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chỗ</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nhau</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7DB9D681-F163-44D1-A491-C20D563D1A53}"/>
              </a:ext>
            </a:extLst>
          </p:cNvPr>
          <p:cNvSpPr txBox="1"/>
          <p:nvPr/>
        </p:nvSpPr>
        <p:spPr>
          <a:xfrm>
            <a:off x="490763" y="20080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a:latin typeface="UTM Avo" panose="02040603050506020204" pitchFamily="18" charset="0"/>
              </a:rPr>
              <a:t>Theo </a:t>
            </a:r>
            <a:r>
              <a:rPr lang="en-US" sz="1500" dirty="0" err="1">
                <a:latin typeface="UTM Avo" panose="02040603050506020204" pitchFamily="18" charset="0"/>
              </a:rPr>
              <a:t>em</a:t>
            </a:r>
            <a:r>
              <a:rPr lang="en-US" sz="1500" dirty="0">
                <a:latin typeface="UTM Avo" panose="02040603050506020204" pitchFamily="18" charset="0"/>
              </a:rPr>
              <a:t> “</a:t>
            </a:r>
            <a:r>
              <a:rPr lang="en-US" sz="1500" dirty="0" err="1">
                <a:latin typeface="UTM Avo" panose="02040603050506020204" pitchFamily="18" charset="0"/>
              </a:rPr>
              <a:t>thư</a:t>
            </a:r>
            <a:r>
              <a:rPr lang="en-US" sz="1500" dirty="0">
                <a:latin typeface="UTM Avo" panose="02040603050506020204" pitchFamily="18" charset="0"/>
              </a:rPr>
              <a:t> </a:t>
            </a:r>
            <a:r>
              <a:rPr lang="en-US" sz="1500" dirty="0" err="1">
                <a:latin typeface="UTM Avo" panose="02040603050506020204" pitchFamily="18" charset="0"/>
              </a:rPr>
              <a:t>viện</a:t>
            </a:r>
            <a:r>
              <a:rPr lang="en-US" sz="1500" dirty="0">
                <a:latin typeface="UTM Avo" panose="02040603050506020204" pitchFamily="18" charset="0"/>
              </a:rPr>
              <a:t> </a:t>
            </a:r>
            <a:r>
              <a:rPr lang="en-US" sz="1500" dirty="0" err="1">
                <a:latin typeface="UTM Avo" panose="02040603050506020204" pitchFamily="18" charset="0"/>
              </a:rPr>
              <a:t>biết</a:t>
            </a:r>
            <a:r>
              <a:rPr lang="en-US" sz="1500" dirty="0">
                <a:latin typeface="UTM Avo" panose="02040603050506020204" pitchFamily="18" charset="0"/>
              </a:rPr>
              <a:t> </a:t>
            </a:r>
            <a:r>
              <a:rPr lang="en-US" sz="1500" dirty="0" err="1">
                <a:latin typeface="UTM Avo" panose="02040603050506020204" pitchFamily="18" charset="0"/>
              </a:rPr>
              <a:t>đi</a:t>
            </a:r>
            <a:r>
              <a:rPr lang="en-US" sz="1500" dirty="0">
                <a:latin typeface="UTM Avo" panose="02040603050506020204" pitchFamily="18" charset="0"/>
              </a:rPr>
              <a:t>” </a:t>
            </a:r>
            <a:r>
              <a:rPr lang="en-US" sz="1500" dirty="0" err="1">
                <a:latin typeface="UTM Avo" panose="02040603050506020204" pitchFamily="18" charset="0"/>
              </a:rPr>
              <a:t>có</a:t>
            </a:r>
            <a:r>
              <a:rPr lang="en-US" sz="1500" dirty="0">
                <a:latin typeface="UTM Avo" panose="02040603050506020204" pitchFamily="18" charset="0"/>
              </a:rPr>
              <a:t> </a:t>
            </a:r>
            <a:r>
              <a:rPr lang="en-US" sz="1500" dirty="0" err="1">
                <a:latin typeface="UTM Avo" panose="02040603050506020204" pitchFamily="18" charset="0"/>
              </a:rPr>
              <a:t>tác</a:t>
            </a:r>
            <a:r>
              <a:rPr lang="en-US" sz="1500" dirty="0">
                <a:latin typeface="UTM Avo" panose="02040603050506020204" pitchFamily="18" charset="0"/>
              </a:rPr>
              <a:t> </a:t>
            </a:r>
            <a:r>
              <a:rPr lang="en-US" sz="1500" dirty="0" err="1">
                <a:latin typeface="UTM Avo" panose="02040603050506020204" pitchFamily="18" charset="0"/>
              </a:rPr>
              <a:t>dụng</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7" name="TextBox 16">
            <a:extLst>
              <a:ext uri="{FF2B5EF4-FFF2-40B4-BE49-F238E27FC236}">
                <a16:creationId xmlns:a16="http://schemas.microsoft.com/office/drawing/2014/main" id="{AED8CA64-C865-419C-A90D-F6B657DDFB4C}"/>
              </a:ext>
            </a:extLst>
          </p:cNvPr>
          <p:cNvSpPr txBox="1"/>
          <p:nvPr/>
        </p:nvSpPr>
        <p:spPr>
          <a:xfrm>
            <a:off x="364387" y="2400960"/>
            <a:ext cx="6246202" cy="1131079"/>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Giúp</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mọi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người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không</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cần</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phải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đi</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xa</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nahf</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mà</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vẫn</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đọc</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được</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sách</a:t>
            </a:r>
            <a:r>
              <a:rPr lang="en-US" sz="1500" dirty="0">
                <a:solidFill>
                  <a:schemeClr val="accent6">
                    <a:lumMod val="75000"/>
                  </a:schemeClr>
                </a:solidFill>
                <a:latin typeface="UTM Avo" panose="02040603050506020204" pitchFamily="18" charset="0"/>
                <a:sym typeface="Wingdings" panose="05000000000000000000" pitchFamily="2" charset="2"/>
              </a:rPr>
              <a:t>.</a:t>
            </a:r>
          </a:p>
          <a:p>
            <a:pPr algn="just">
              <a:lnSpc>
                <a:spcPct val="150000"/>
              </a:lnSpc>
            </a:pP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Có</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mang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sách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đến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tận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nơi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đọc</a:t>
            </a:r>
            <a:r>
              <a:rPr lang="en-US" sz="1500" dirty="0">
                <a:solidFill>
                  <a:schemeClr val="accent6">
                    <a:lumMod val="75000"/>
                  </a:schemeClr>
                </a:solidFill>
                <a:latin typeface="UTM Avo" panose="02040603050506020204" pitchFamily="18" charset="0"/>
              </a:rPr>
              <a:t>.</a:t>
            </a:r>
          </a:p>
          <a:p>
            <a:pPr algn="just">
              <a:lnSpc>
                <a:spcPct val="150000"/>
              </a:lnSpc>
            </a:pPr>
            <a:r>
              <a:rPr lang="en-US" sz="1500" dirty="0">
                <a:solidFill>
                  <a:schemeClr val="accent6">
                    <a:lumMod val="75000"/>
                  </a:schemeClr>
                </a:solidFill>
                <a:latin typeface="UTM Avo" panose="02040603050506020204" pitchFamily="18" charset="0"/>
              </a:rPr>
              <a:t>     …</a:t>
            </a:r>
            <a:endParaRPr lang="vi-VN" sz="1500" dirty="0">
              <a:solidFill>
                <a:schemeClr val="accent6">
                  <a:lumMod val="75000"/>
                </a:schemeClr>
              </a:solidFill>
              <a:latin typeface="UTM Avo" panose="02040603050506020204" pitchFamily="18" charset="0"/>
            </a:endParaRPr>
          </a:p>
        </p:txBody>
      </p:sp>
      <p:pic>
        <p:nvPicPr>
          <p:cNvPr id="2050" name="Picture 2" descr="Premium Vector | Cartoon little kid reading book">
            <a:extLst>
              <a:ext uri="{FF2B5EF4-FFF2-40B4-BE49-F238E27FC236}">
                <a16:creationId xmlns:a16="http://schemas.microsoft.com/office/drawing/2014/main" id="{AD82444F-812F-4AB0-8E0A-38E4699EA1EA}"/>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46681" y="3004959"/>
            <a:ext cx="2087627" cy="18310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p:cNvSpPr txBox="1"/>
          <p:nvPr/>
        </p:nvSpPr>
        <p:spPr>
          <a:xfrm>
            <a:off x="1460500" y="1725364"/>
            <a:ext cx="4406900" cy="1692771"/>
          </a:xfrm>
          <a:prstGeom prst="rect">
            <a:avLst/>
          </a:prstGeom>
          <a:noFill/>
        </p:spPr>
        <p:txBody>
          <a:bodyPr wrap="square" rtlCol="0">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KHỞI ĐỘNG</a:t>
            </a:r>
          </a:p>
          <a:p>
            <a:pPr algn="ctr"/>
            <a:r>
              <a:rPr lang="en-US" sz="3200" b="1" dirty="0">
                <a:solidFill>
                  <a:schemeClr val="accent5">
                    <a:lumMod val="75000"/>
                  </a:schemeClr>
                </a:solidFill>
                <a:latin typeface="Times New Roman" panose="02020603050405020304" pitchFamily="18" charset="0"/>
                <a:cs typeface="Times New Roman" panose="02020603050405020304" pitchFamily="18" charset="0"/>
              </a:rPr>
              <a:t>CÂU ĐỐ</a:t>
            </a:r>
          </a:p>
          <a:p>
            <a:pPr algn="ctr"/>
            <a:r>
              <a:rPr lang="en-US" sz="3200" b="1" dirty="0">
                <a:solidFill>
                  <a:srgbClr val="FF3399"/>
                </a:solidFill>
                <a:latin typeface="Times New Roman" panose="02020603050405020304" pitchFamily="18" charset="0"/>
                <a:cs typeface="Times New Roman" panose="02020603050405020304" pitchFamily="18" charset="0"/>
              </a:rPr>
              <a:t>NƠI NÀO ẤY NHỈ?</a:t>
            </a:r>
          </a:p>
        </p:txBody>
      </p:sp>
    </p:spTree>
    <p:extLst>
      <p:ext uri="{BB962C8B-B14F-4D97-AF65-F5344CB8AC3E}">
        <p14:creationId xmlns:p14="http://schemas.microsoft.com/office/powerpoint/2010/main" val="322924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113" y="1587260"/>
            <a:ext cx="5400136" cy="1015663"/>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giới</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636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336314"/>
            <a:ext cx="197665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LUYỆN ĐỌC LẠI</a:t>
            </a: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359"/>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73996"/>
            <a:ext cx="5365827" cy="413703"/>
          </a:xfrm>
          <a:prstGeom prst="rect">
            <a:avLst/>
          </a:prstGeom>
          <a:noFill/>
        </p:spPr>
        <p:txBody>
          <a:bodyPr wrap="square" rtlCol="0">
            <a:spAutoFit/>
          </a:bodyPr>
          <a:lstStyle/>
          <a:p>
            <a:pPr algn="ctr">
              <a:lnSpc>
                <a:spcPct val="150000"/>
              </a:lnSpc>
            </a:pPr>
            <a:r>
              <a:rPr lang="en-US" sz="1600" b="1" dirty="0">
                <a:solidFill>
                  <a:schemeClr val="accent1">
                    <a:lumMod val="50000"/>
                  </a:schemeClr>
                </a:solidFill>
                <a:latin typeface="UTM Avo" panose="02040603050506020204" pitchFamily="18" charset="0"/>
              </a:rPr>
              <a:t>THƯ VIỆN BIẾT ĐI</a:t>
            </a: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989952" cy="360137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lưu</a:t>
            </a:r>
            <a:r>
              <a:rPr lang="en-US" dirty="0">
                <a:latin typeface="UTM Avo" panose="02040603050506020204" pitchFamily="18" charset="0"/>
              </a:rPr>
              <a:t> </a:t>
            </a:r>
            <a:r>
              <a:rPr lang="en-US" dirty="0" err="1">
                <a:latin typeface="UTM Avo" panose="02040603050506020204" pitchFamily="18" charset="0"/>
              </a:rPr>
              <a:t>giữ</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báo</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mọi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a:t>
            </a:r>
            <a:r>
              <a:rPr lang="en-US" dirty="0" err="1">
                <a:latin typeface="UTM Avo" panose="02040603050506020204" pitchFamily="18" charset="0"/>
              </a:rPr>
              <a:t>mượn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nghĩ</a:t>
            </a:r>
            <a:r>
              <a:rPr lang="en-US" dirty="0">
                <a:latin typeface="UTM Avo" panose="02040603050506020204" pitchFamily="18" charset="0"/>
              </a:rPr>
              <a:t> </a:t>
            </a:r>
            <a:r>
              <a:rPr lang="en-US" dirty="0" err="1">
                <a:latin typeface="UTM Avo" panose="02040603050506020204" pitchFamily="18" charset="0"/>
              </a:rPr>
              <a:t>rằng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im</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chỗ</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biết</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Lô-</a:t>
            </a:r>
            <a:r>
              <a:rPr lang="en-US" dirty="0" err="1">
                <a:latin typeface="UTM Avo" panose="02040603050506020204" pitchFamily="18" charset="0"/>
              </a:rPr>
              <a:t>gô</a:t>
            </a:r>
            <a:r>
              <a:rPr lang="en-US" dirty="0">
                <a:latin typeface="UTM Avo" panose="02040603050506020204" pitchFamily="18" charset="0"/>
              </a:rPr>
              <a:t>-</a:t>
            </a:r>
            <a:r>
              <a:rPr lang="en-US" dirty="0" err="1">
                <a:latin typeface="UTM Avo" panose="02040603050506020204" pitchFamily="18" charset="0"/>
              </a:rPr>
              <a:t>xơ</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Đức</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nổi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nhất</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tàu</a:t>
            </a:r>
            <a:r>
              <a:rPr lang="en-US" dirty="0">
                <a:latin typeface="UTM Avo" panose="02040603050506020204" pitchFamily="18" charset="0"/>
              </a:rPr>
              <a:t> </a:t>
            </a:r>
            <a:r>
              <a:rPr lang="en-US" dirty="0" err="1">
                <a:latin typeface="UTM Avo" panose="02040603050506020204" pitchFamily="18" charset="0"/>
              </a:rPr>
              <a:t>biển</a:t>
            </a:r>
            <a:r>
              <a:rPr lang="en-US" dirty="0">
                <a:latin typeface="UTM Avo" panose="02040603050506020204" pitchFamily="18" charset="0"/>
              </a:rPr>
              <a:t> </a:t>
            </a:r>
            <a:r>
              <a:rPr lang="en-US" dirty="0" err="1">
                <a:latin typeface="UTM Avo" panose="02040603050506020204" pitchFamily="18" charset="0"/>
              </a:rPr>
              <a:t>khổng</a:t>
            </a:r>
            <a:r>
              <a:rPr lang="en-US" dirty="0">
                <a:latin typeface="UTM Avo" panose="02040603050506020204" pitchFamily="18" charset="0"/>
              </a:rPr>
              <a:t> </a:t>
            </a:r>
            <a:r>
              <a:rPr lang="en-US" dirty="0" err="1">
                <a:latin typeface="UTM Avo" panose="02040603050506020204" pitchFamily="18" charset="0"/>
              </a:rPr>
              <a:t>lồ</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chở</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500 </a:t>
            </a:r>
            <a:r>
              <a:rPr lang="en-US" dirty="0" err="1">
                <a:latin typeface="UTM Avo" panose="02040603050506020204" pitchFamily="18" charset="0"/>
              </a:rPr>
              <a:t>hành</a:t>
            </a:r>
            <a:r>
              <a:rPr lang="en-US" dirty="0">
                <a:latin typeface="UTM Avo" panose="02040603050506020204" pitchFamily="18" charset="0"/>
              </a:rPr>
              <a:t> </a:t>
            </a:r>
            <a:r>
              <a:rPr lang="en-US" dirty="0" err="1">
                <a:latin typeface="UTM Avo" panose="02040603050506020204" pitchFamily="18" charset="0"/>
              </a:rPr>
              <a:t>khách</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qua 45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a:t>
            </a:r>
          </a:p>
          <a:p>
            <a:pPr algn="just">
              <a:lnSpc>
                <a:spcPct val="150000"/>
              </a:lnSpc>
            </a:pPr>
            <a:r>
              <a:rPr lang="en-US" dirty="0">
                <a:latin typeface="UTM Avo" panose="02040603050506020204" pitchFamily="18" charset="0"/>
              </a:rPr>
              <a:t>     Ở </a:t>
            </a:r>
            <a:r>
              <a:rPr lang="en-US" dirty="0" err="1">
                <a:latin typeface="UTM Avo" panose="02040603050506020204" pitchFamily="18" charset="0"/>
              </a:rPr>
              <a:t>Phần</a:t>
            </a:r>
            <a:r>
              <a:rPr lang="en-US" dirty="0">
                <a:latin typeface="UTM Avo" panose="02040603050506020204" pitchFamily="18" charset="0"/>
              </a:rPr>
              <a:t> Lan,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hàng</a:t>
            </a:r>
            <a:r>
              <a:rPr lang="en-US" dirty="0">
                <a:latin typeface="UTM Avo" panose="02040603050506020204" pitchFamily="18" charset="0"/>
              </a:rPr>
              <a:t> </a:t>
            </a:r>
            <a:r>
              <a:rPr lang="en-US" dirty="0" err="1">
                <a:latin typeface="UTM Avo" panose="02040603050506020204" pitchFamily="18" charset="0"/>
              </a:rPr>
              <a:t>trăm</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di </a:t>
            </a:r>
            <a:r>
              <a:rPr lang="en-US" dirty="0" err="1">
                <a:latin typeface="UTM Avo" panose="02040603050506020204" pitchFamily="18" charset="0"/>
              </a:rPr>
              <a:t>động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chiếc</a:t>
            </a:r>
            <a:r>
              <a:rPr lang="en-US" dirty="0">
                <a:latin typeface="UTM Avo" panose="02040603050506020204" pitchFamily="18" charset="0"/>
              </a:rPr>
              <a:t> </a:t>
            </a:r>
            <a:r>
              <a:rPr lang="en-US" dirty="0" err="1">
                <a:latin typeface="UTM Avo" panose="02040603050506020204" pitchFamily="18" charset="0"/>
              </a:rPr>
              <a:t>xe</a:t>
            </a:r>
            <a:r>
              <a:rPr lang="en-US" dirty="0">
                <a:latin typeface="UTM Avo" panose="02040603050506020204" pitchFamily="18" charset="0"/>
              </a:rPr>
              <a:t> </a:t>
            </a:r>
            <a:r>
              <a:rPr lang="en-US" dirty="0" err="1">
                <a:latin typeface="UTM Avo" panose="02040603050506020204" pitchFamily="18" charset="0"/>
              </a:rPr>
              <a:t>buýt</a:t>
            </a:r>
            <a:r>
              <a:rPr lang="en-US" dirty="0">
                <a:latin typeface="UTM Avo" panose="02040603050506020204" pitchFamily="18" charset="0"/>
              </a:rPr>
              <a:t> </a:t>
            </a:r>
            <a:r>
              <a:rPr lang="en-US" dirty="0" err="1">
                <a:latin typeface="UTM Avo" panose="02040603050506020204" pitchFamily="18" charset="0"/>
              </a:rPr>
              <a:t>cũ</a:t>
            </a:r>
            <a:r>
              <a:rPr lang="en-US" dirty="0">
                <a:latin typeface="UTM Avo" panose="02040603050506020204" pitchFamily="18" charset="0"/>
              </a:rPr>
              <a:t>, </a:t>
            </a:r>
            <a:r>
              <a:rPr lang="en-US" dirty="0" err="1">
                <a:latin typeface="UTM Avo" panose="02040603050506020204" pitchFamily="18" charset="0"/>
              </a:rPr>
              <a:t>chạy</a:t>
            </a:r>
            <a:r>
              <a:rPr lang="en-US" dirty="0">
                <a:latin typeface="UTM Avo" panose="02040603050506020204" pitchFamily="18" charset="0"/>
              </a:rPr>
              <a:t> </a:t>
            </a:r>
            <a:r>
              <a:rPr lang="en-US" dirty="0" err="1">
                <a:latin typeface="UTM Avo" panose="02040603050506020204" pitchFamily="18" charset="0"/>
              </a:rPr>
              <a:t>khắp</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phố</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Ở </a:t>
            </a:r>
            <a:r>
              <a:rPr lang="en-US" dirty="0" err="1">
                <a:latin typeface="UTM Avo" panose="02040603050506020204" pitchFamily="18" charset="0"/>
              </a:rPr>
              <a:t>châu</a:t>
            </a:r>
            <a:r>
              <a:rPr lang="en-US" dirty="0">
                <a:latin typeface="UTM Avo" panose="02040603050506020204" pitchFamily="18" charset="0"/>
              </a:rPr>
              <a:t> Phi,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thủ</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lạc</a:t>
            </a:r>
            <a:r>
              <a:rPr lang="en-US" dirty="0">
                <a:latin typeface="UTM Avo" panose="02040603050506020204" pitchFamily="18" charset="0"/>
              </a:rPr>
              <a:t> </a:t>
            </a:r>
            <a:r>
              <a:rPr lang="en-US" dirty="0" err="1">
                <a:latin typeface="UTM Avo" panose="02040603050506020204" pitchFamily="18" charset="0"/>
              </a:rPr>
              <a:t>đà</a:t>
            </a:r>
            <a:r>
              <a:rPr lang="en-US" dirty="0">
                <a:latin typeface="UTM Avo" panose="02040603050506020204" pitchFamily="18" charset="0"/>
              </a:rPr>
              <a:t>. </a:t>
            </a:r>
            <a:r>
              <a:rPr lang="en-US" dirty="0" err="1">
                <a:latin typeface="UTM Avo" panose="02040603050506020204" pitchFamily="18" charset="0"/>
              </a:rPr>
              <a:t>Nhờ</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cuốn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băng</a:t>
            </a:r>
            <a:r>
              <a:rPr lang="en-US" dirty="0">
                <a:latin typeface="UTM Avo" panose="02040603050506020204" pitchFamily="18" charset="0"/>
              </a:rPr>
              <a:t> qua </a:t>
            </a:r>
            <a:r>
              <a:rPr lang="en-US" dirty="0" err="1">
                <a:latin typeface="UTM Avo" panose="02040603050506020204" pitchFamily="18" charset="0"/>
              </a:rPr>
              <a:t>sa</a:t>
            </a:r>
            <a:r>
              <a:rPr lang="en-US" dirty="0">
                <a:latin typeface="UTM Avo" panose="02040603050506020204" pitchFamily="18" charset="0"/>
              </a:rPr>
              <a:t> </a:t>
            </a:r>
            <a:r>
              <a:rPr lang="en-US" dirty="0" err="1">
                <a:latin typeface="UTM Avo" panose="02040603050506020204" pitchFamily="18" charset="0"/>
              </a:rPr>
              <a:t>mạc</a:t>
            </a:r>
            <a:r>
              <a:rPr lang="en-US" dirty="0">
                <a:latin typeface="UTM Avo" panose="02040603050506020204" pitchFamily="18" charset="0"/>
              </a:rPr>
              <a:t> </a:t>
            </a:r>
            <a:r>
              <a:rPr lang="en-US" dirty="0" err="1">
                <a:latin typeface="UTM Avo" panose="02040603050506020204" pitchFamily="18" charset="0"/>
              </a:rPr>
              <a:t>để</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với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Hải</a:t>
            </a:r>
            <a:r>
              <a:rPr lang="en-US" dirty="0">
                <a:latin typeface="UTM Avo" panose="02040603050506020204" pitchFamily="18" charset="0"/>
              </a:rPr>
              <a:t> Nam)</a:t>
            </a:r>
          </a:p>
        </p:txBody>
      </p:sp>
    </p:spTree>
    <p:custDataLst>
      <p:tags r:id="rId1"/>
    </p:custDataLst>
    <p:extLst>
      <p:ext uri="{BB962C8B-B14F-4D97-AF65-F5344CB8AC3E}">
        <p14:creationId xmlns:p14="http://schemas.microsoft.com/office/powerpoint/2010/main" val="9759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1E09A84C-8C81-4F3E-BEE5-8AD63090595A}"/>
              </a:ext>
            </a:extLst>
          </p:cNvPr>
          <p:cNvGraphicFramePr>
            <a:graphicFrameLocks noGrp="1"/>
          </p:cNvGraphicFramePr>
          <p:nvPr>
            <p:extLst>
              <p:ext uri="{D42A27DB-BD31-4B8C-83A1-F6EECF244321}">
                <p14:modId xmlns:p14="http://schemas.microsoft.com/office/powerpoint/2010/main" val="2709124551"/>
              </p:ext>
            </p:extLst>
          </p:nvPr>
        </p:nvGraphicFramePr>
        <p:xfrm>
          <a:off x="872921" y="3148069"/>
          <a:ext cx="2508454" cy="1715716"/>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361796">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sự</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353920">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sp>
        <p:nvSpPr>
          <p:cNvPr id="8" name="TextBox 7">
            <a:extLst>
              <a:ext uri="{FF2B5EF4-FFF2-40B4-BE49-F238E27FC236}">
                <a16:creationId xmlns:a16="http://schemas.microsoft.com/office/drawing/2014/main" id="{B600F577-F819-4602-BCEB-985221633540}"/>
              </a:ext>
            </a:extLst>
          </p:cNvPr>
          <p:cNvSpPr txBox="1"/>
          <p:nvPr/>
        </p:nvSpPr>
        <p:spPr>
          <a:xfrm>
            <a:off x="1589780" y="1331945"/>
            <a:ext cx="6119826"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en-US" sz="1600" dirty="0" err="1">
                <a:latin typeface="UTM Avo" panose="02040603050506020204" pitchFamily="18" charset="0"/>
              </a:rPr>
              <a:t>Xếp</a:t>
            </a:r>
            <a:r>
              <a:rPr lang="en-US" sz="1600" dirty="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dưới</a:t>
            </a:r>
            <a:r>
              <a:rPr lang="en-US" sz="1600" dirty="0">
                <a:latin typeface="UTM Avo" panose="02040603050506020204" pitchFamily="18" charset="0"/>
              </a:rPr>
              <a:t> </a:t>
            </a:r>
            <a:r>
              <a:rPr lang="en-US" sz="1600" dirty="0" err="1">
                <a:latin typeface="UTM Avo" panose="02040603050506020204" pitchFamily="18" charset="0"/>
              </a:rPr>
              <a:t>đây</a:t>
            </a:r>
            <a:r>
              <a:rPr lang="en-US" sz="1600" dirty="0">
                <a:latin typeface="UTM Avo" panose="02040603050506020204" pitchFamily="18" charset="0"/>
              </a:rPr>
              <a:t> </a:t>
            </a:r>
            <a:r>
              <a:rPr lang="en-US" sz="1600" dirty="0" err="1">
                <a:latin typeface="UTM Avo" panose="02040603050506020204" pitchFamily="18" charset="0"/>
              </a:rPr>
              <a:t>vào</a:t>
            </a:r>
            <a:r>
              <a:rPr lang="en-US" sz="1600" dirty="0">
                <a:latin typeface="UTM Avo" panose="02040603050506020204" pitchFamily="18" charset="0"/>
              </a:rPr>
              <a:t> </a:t>
            </a:r>
            <a:r>
              <a:rPr lang="en-US" sz="1600" dirty="0" err="1">
                <a:latin typeface="UTM Avo" panose="02040603050506020204" pitchFamily="18" charset="0"/>
              </a:rPr>
              <a:t>nhóm</a:t>
            </a:r>
            <a:r>
              <a:rPr lang="en-US" sz="1600" dirty="0">
                <a:latin typeface="UTM Avo" panose="02040603050506020204" pitchFamily="18" charset="0"/>
              </a:rPr>
              <a:t> </a:t>
            </a:r>
            <a:r>
              <a:rPr lang="en-US" sz="1600" dirty="0" err="1">
                <a:latin typeface="UTM Avo" panose="02040603050506020204" pitchFamily="18" charset="0"/>
              </a:rPr>
              <a:t>thích</a:t>
            </a:r>
            <a:r>
              <a:rPr lang="en-US" sz="1600" dirty="0">
                <a:latin typeface="UTM Avo" panose="02040603050506020204" pitchFamily="18" charset="0"/>
              </a:rPr>
              <a:t> </a:t>
            </a:r>
            <a:r>
              <a:rPr lang="en-US" sz="1600" dirty="0" err="1">
                <a:latin typeface="UTM Avo" panose="02040603050506020204" pitchFamily="18" charset="0"/>
              </a:rPr>
              <a:t>hợp</a:t>
            </a:r>
            <a:r>
              <a:rPr lang="vi-VN" sz="1600" dirty="0">
                <a:latin typeface="UTM Avo" panose="02040603050506020204" pitchFamily="18" charset="0"/>
              </a:rPr>
              <a:t>?</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9" name="Picture 8">
            <a:extLst>
              <a:ext uri="{FF2B5EF4-FFF2-40B4-BE49-F238E27FC236}">
                <a16:creationId xmlns:a16="http://schemas.microsoft.com/office/drawing/2014/main" id="{1285CE64-C7C4-479C-9FDC-DDA9780A795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317501" y="279715"/>
            <a:ext cx="1370668" cy="1407487"/>
          </a:xfrm>
          <a:prstGeom prst="flowChartConnector">
            <a:avLst/>
          </a:prstGeom>
          <a:ln>
            <a:noFill/>
          </a:ln>
          <a:effectLst>
            <a:softEdge rad="112500"/>
          </a:effectLst>
        </p:spPr>
      </p:pic>
      <p:sp>
        <p:nvSpPr>
          <p:cNvPr id="10" name="Rounded Rectangle 21">
            <a:extLst>
              <a:ext uri="{FF2B5EF4-FFF2-40B4-BE49-F238E27FC236}">
                <a16:creationId xmlns:a16="http://schemas.microsoft.com/office/drawing/2014/main" id="{E67BC42C-7CF6-4FAB-997C-6BA4205F5F8F}"/>
              </a:ext>
            </a:extLst>
          </p:cNvPr>
          <p:cNvSpPr/>
          <p:nvPr/>
        </p:nvSpPr>
        <p:spPr>
          <a:xfrm>
            <a:off x="514278" y="1860198"/>
            <a:ext cx="1173890"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thư</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viện</a:t>
            </a:r>
            <a:endParaRPr lang="en-US" sz="1800" dirty="0">
              <a:solidFill>
                <a:schemeClr val="bg2">
                  <a:lumMod val="50000"/>
                </a:schemeClr>
              </a:solidFill>
              <a:latin typeface="UTM Avo" panose="02040603050506020204" pitchFamily="18" charset="0"/>
            </a:endParaRPr>
          </a:p>
        </p:txBody>
      </p:sp>
      <p:sp>
        <p:nvSpPr>
          <p:cNvPr id="11" name="Rounded Rectangle 21">
            <a:extLst>
              <a:ext uri="{FF2B5EF4-FFF2-40B4-BE49-F238E27FC236}">
                <a16:creationId xmlns:a16="http://schemas.microsoft.com/office/drawing/2014/main" id="{DC3E7EA2-ABDD-4AD5-8CA2-87697B47C7D9}"/>
              </a:ext>
            </a:extLst>
          </p:cNvPr>
          <p:cNvSpPr/>
          <p:nvPr/>
        </p:nvSpPr>
        <p:spPr>
          <a:xfrm>
            <a:off x="1943101" y="1860198"/>
            <a:ext cx="1021490"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thủ</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thư</a:t>
            </a:r>
            <a:endParaRPr lang="en-US" sz="1800" dirty="0">
              <a:solidFill>
                <a:schemeClr val="bg2">
                  <a:lumMod val="50000"/>
                </a:schemeClr>
              </a:solidFill>
              <a:latin typeface="UTM Avo" panose="02040603050506020204" pitchFamily="18" charset="0"/>
            </a:endParaRPr>
          </a:p>
        </p:txBody>
      </p:sp>
      <p:sp>
        <p:nvSpPr>
          <p:cNvPr id="14" name="Rounded Rectangle 21">
            <a:extLst>
              <a:ext uri="{FF2B5EF4-FFF2-40B4-BE49-F238E27FC236}">
                <a16:creationId xmlns:a16="http://schemas.microsoft.com/office/drawing/2014/main" id="{A91B00E0-DE3D-491D-A162-57E5DA19ED83}"/>
              </a:ext>
            </a:extLst>
          </p:cNvPr>
          <p:cNvSpPr/>
          <p:nvPr/>
        </p:nvSpPr>
        <p:spPr>
          <a:xfrm>
            <a:off x="3221224" y="1860197"/>
            <a:ext cx="709070"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đọc</a:t>
            </a:r>
            <a:endParaRPr lang="en-US" sz="1800" dirty="0">
              <a:solidFill>
                <a:schemeClr val="bg2">
                  <a:lumMod val="50000"/>
                </a:schemeClr>
              </a:solidFill>
              <a:latin typeface="UTM Avo" panose="02040603050506020204" pitchFamily="18" charset="0"/>
            </a:endParaRPr>
          </a:p>
        </p:txBody>
      </p:sp>
      <p:sp>
        <p:nvSpPr>
          <p:cNvPr id="17" name="Rounded Rectangle 21">
            <a:extLst>
              <a:ext uri="{FF2B5EF4-FFF2-40B4-BE49-F238E27FC236}">
                <a16:creationId xmlns:a16="http://schemas.microsoft.com/office/drawing/2014/main" id="{9309DBEC-2EFC-417D-ABF9-020602F314EC}"/>
              </a:ext>
            </a:extLst>
          </p:cNvPr>
          <p:cNvSpPr/>
          <p:nvPr/>
        </p:nvSpPr>
        <p:spPr>
          <a:xfrm>
            <a:off x="4186927" y="1860197"/>
            <a:ext cx="1173890"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tàu</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biển</a:t>
            </a:r>
            <a:endParaRPr lang="en-US" sz="1800" dirty="0">
              <a:solidFill>
                <a:schemeClr val="bg2">
                  <a:lumMod val="50000"/>
                </a:schemeClr>
              </a:solidFill>
              <a:latin typeface="UTM Avo" panose="02040603050506020204" pitchFamily="18" charset="0"/>
            </a:endParaRPr>
          </a:p>
        </p:txBody>
      </p:sp>
      <p:sp>
        <p:nvSpPr>
          <p:cNvPr id="18" name="Rounded Rectangle 21">
            <a:extLst>
              <a:ext uri="{FF2B5EF4-FFF2-40B4-BE49-F238E27FC236}">
                <a16:creationId xmlns:a16="http://schemas.microsoft.com/office/drawing/2014/main" id="{CBE017E2-7EED-49B0-8379-3CFD1C6A6F14}"/>
              </a:ext>
            </a:extLst>
          </p:cNvPr>
          <p:cNvSpPr/>
          <p:nvPr/>
        </p:nvSpPr>
        <p:spPr>
          <a:xfrm>
            <a:off x="1002835" y="2453652"/>
            <a:ext cx="1173890"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nằm</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im</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BCA681A9-2A6F-4BCC-B54F-D4484710FF89}"/>
              </a:ext>
            </a:extLst>
          </p:cNvPr>
          <p:cNvSpPr/>
          <p:nvPr/>
        </p:nvSpPr>
        <p:spPr>
          <a:xfrm>
            <a:off x="2334813" y="2453652"/>
            <a:ext cx="1398987"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băng</a:t>
            </a:r>
            <a:r>
              <a:rPr lang="en-US" sz="1800" dirty="0">
                <a:solidFill>
                  <a:schemeClr val="bg2">
                    <a:lumMod val="50000"/>
                  </a:schemeClr>
                </a:solidFill>
                <a:latin typeface="UTM Avo" panose="02040603050506020204" pitchFamily="18" charset="0"/>
              </a:rPr>
              <a:t> qua</a:t>
            </a:r>
          </a:p>
        </p:txBody>
      </p:sp>
      <p:sp>
        <p:nvSpPr>
          <p:cNvPr id="20" name="Rounded Rectangle 21">
            <a:extLst>
              <a:ext uri="{FF2B5EF4-FFF2-40B4-BE49-F238E27FC236}">
                <a16:creationId xmlns:a16="http://schemas.microsoft.com/office/drawing/2014/main" id="{D15B5ACF-5ECE-430E-8456-701CCEA92010}"/>
              </a:ext>
            </a:extLst>
          </p:cNvPr>
          <p:cNvSpPr/>
          <p:nvPr/>
        </p:nvSpPr>
        <p:spPr>
          <a:xfrm>
            <a:off x="3891888" y="2453651"/>
            <a:ext cx="1053492"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xe</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buýt</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EAEE28C0-B931-41C9-A3B3-1392D11B3B27}"/>
              </a:ext>
            </a:extLst>
          </p:cNvPr>
          <p:cNvSpPr/>
          <p:nvPr/>
        </p:nvSpPr>
        <p:spPr>
          <a:xfrm>
            <a:off x="5103468" y="2453651"/>
            <a:ext cx="988344" cy="377607"/>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lạc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đà</a:t>
            </a:r>
            <a:endParaRPr lang="en-US" sz="1800" dirty="0">
              <a:solidFill>
                <a:schemeClr val="bg2">
                  <a:lumMod val="50000"/>
                </a:schemeClr>
              </a:solidFill>
              <a:latin typeface="UTM Avo" panose="02040603050506020204" pitchFamily="18" charset="0"/>
            </a:endParaRPr>
          </a:p>
        </p:txBody>
      </p:sp>
      <p:graphicFrame>
        <p:nvGraphicFramePr>
          <p:cNvPr id="23" name="Table 22">
            <a:extLst>
              <a:ext uri="{FF2B5EF4-FFF2-40B4-BE49-F238E27FC236}">
                <a16:creationId xmlns:a16="http://schemas.microsoft.com/office/drawing/2014/main" id="{DC5C2A8B-7197-4FB5-84B9-07448DC23A50}"/>
              </a:ext>
            </a:extLst>
          </p:cNvPr>
          <p:cNvGraphicFramePr>
            <a:graphicFrameLocks noGrp="1"/>
          </p:cNvGraphicFramePr>
          <p:nvPr>
            <p:extLst>
              <p:ext uri="{D42A27DB-BD31-4B8C-83A1-F6EECF244321}">
                <p14:modId xmlns:p14="http://schemas.microsoft.com/office/powerpoint/2010/main" val="528118970"/>
              </p:ext>
            </p:extLst>
          </p:nvPr>
        </p:nvGraphicFramePr>
        <p:xfrm>
          <a:off x="3703756" y="3132830"/>
          <a:ext cx="2508454" cy="1715716"/>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373743">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hoạt</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động</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341973">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3.33333E-6 3.20988E-6 L 0.05787 0.33117 " pathEditMode="relative" rAng="0" ptsTypes="AA">
                                      <p:cBhvr>
                                        <p:cTn id="43" dur="2000" fill="hold"/>
                                        <p:tgtEl>
                                          <p:spTgt spid="10"/>
                                        </p:tgtEl>
                                        <p:attrNameLst>
                                          <p:attrName>ppt_x</p:attrName>
                                          <p:attrName>ppt_y</p:attrName>
                                        </p:attrNameLst>
                                      </p:cBhvr>
                                      <p:rCtr x="2894" y="1654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11111E-6 3.20988E-6 L 0.0493 0.32747 " pathEditMode="relative" rAng="0" ptsTypes="AA">
                                      <p:cBhvr>
                                        <p:cTn id="47" dur="2000" fill="hold"/>
                                        <p:tgtEl>
                                          <p:spTgt spid="11"/>
                                        </p:tgtEl>
                                        <p:attrNameLst>
                                          <p:attrName>ppt_x</p:attrName>
                                          <p:attrName>ppt_y</p:attrName>
                                        </p:attrNameLst>
                                      </p:cBhvr>
                                      <p:rCtr x="2454" y="16358"/>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7037E-6 3.20988E-6 L 0.08912 0.35648 " pathEditMode="relative" rAng="0" ptsTypes="AA">
                                      <p:cBhvr>
                                        <p:cTn id="51" dur="2000" fill="hold"/>
                                        <p:tgtEl>
                                          <p:spTgt spid="14"/>
                                        </p:tgtEl>
                                        <p:attrNameLst>
                                          <p:attrName>ppt_x</p:attrName>
                                          <p:attrName>ppt_y</p:attrName>
                                        </p:attrNameLst>
                                      </p:cBhvr>
                                      <p:rCtr x="4444" y="17809"/>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4.81481E-6 3.20988E-6 L -0.47777 0.41574 " pathEditMode="relative" rAng="0" ptsTypes="AA">
                                      <p:cBhvr>
                                        <p:cTn id="55" dur="2000" fill="hold"/>
                                        <p:tgtEl>
                                          <p:spTgt spid="17"/>
                                        </p:tgtEl>
                                        <p:attrNameLst>
                                          <p:attrName>ppt_x</p:attrName>
                                          <p:attrName>ppt_y</p:attrName>
                                        </p:attrNameLst>
                                      </p:cBhvr>
                                      <p:rCtr x="-23889" y="20772"/>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2.96296E-6 -2.46914E-7 L 0.57477 0.24352 " pathEditMode="relative" rAng="0" ptsTypes="AA">
                                      <p:cBhvr>
                                        <p:cTn id="59" dur="2000" fill="hold"/>
                                        <p:tgtEl>
                                          <p:spTgt spid="18"/>
                                        </p:tgtEl>
                                        <p:attrNameLst>
                                          <p:attrName>ppt_x</p:attrName>
                                          <p:attrName>ppt_y</p:attrName>
                                        </p:attrNameLst>
                                      </p:cBhvr>
                                      <p:rCtr x="28727" y="12160"/>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1.11111E-6 -2.46914E-7 L 0.2787 0.37531 " pathEditMode="relative" rAng="0" ptsTypes="AA">
                                      <p:cBhvr>
                                        <p:cTn id="63" dur="2000" fill="hold"/>
                                        <p:tgtEl>
                                          <p:spTgt spid="19"/>
                                        </p:tgtEl>
                                        <p:attrNameLst>
                                          <p:attrName>ppt_x</p:attrName>
                                          <p:attrName>ppt_y</p:attrName>
                                        </p:attrNameLst>
                                      </p:cBhvr>
                                      <p:rCtr x="13935" y="18765"/>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2.96296E-6 -2.46914E-7 L -0.23935 0.30401 " pathEditMode="relative" rAng="0" ptsTypes="AA">
                                      <p:cBhvr>
                                        <p:cTn id="67" dur="2000" fill="hold"/>
                                        <p:tgtEl>
                                          <p:spTgt spid="20"/>
                                        </p:tgtEl>
                                        <p:attrNameLst>
                                          <p:attrName>ppt_x</p:attrName>
                                          <p:attrName>ppt_y</p:attrName>
                                        </p:attrNameLst>
                                      </p:cBhvr>
                                      <p:rCtr x="-11968" y="15185"/>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3.7037E-6 -2.46914E-7 L -0.53287 0.39105 " pathEditMode="relative" rAng="0" ptsTypes="AA">
                                      <p:cBhvr>
                                        <p:cTn id="71" dur="2000" fill="hold"/>
                                        <p:tgtEl>
                                          <p:spTgt spid="21"/>
                                        </p:tgtEl>
                                        <p:attrNameLst>
                                          <p:attrName>ppt_x</p:attrName>
                                          <p:attrName>ppt_y</p:attrName>
                                        </p:attrNameLst>
                                      </p:cBhvr>
                                      <p:rCtr x="-26644" y="1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0" grpId="1" animBg="1"/>
      <p:bldP spid="11" grpId="0" animBg="1"/>
      <p:bldP spid="11" grpId="1"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14EE3-6E1C-4FAF-B37A-3FF22AC280C7}"/>
              </a:ext>
            </a:extLst>
          </p:cNvPr>
          <p:cNvSpPr txBox="1"/>
          <p:nvPr/>
        </p:nvSpPr>
        <p:spPr>
          <a:xfrm>
            <a:off x="270309" y="541723"/>
            <a:ext cx="6317382" cy="864532"/>
          </a:xfrm>
          <a:prstGeom prst="rect">
            <a:avLst/>
          </a:prstGeom>
          <a:noFill/>
        </p:spPr>
        <p:txBody>
          <a:bodyPr wrap="square" rtlCol="0">
            <a:spAutoFit/>
          </a:bodyPr>
          <a:lstStyle/>
          <a:p>
            <a:pPr algn="ctr">
              <a:lnSpc>
                <a:spcPct val="150000"/>
              </a:lnSpc>
            </a:pPr>
            <a:r>
              <a:rPr lang="en-US" sz="1800" b="1" dirty="0">
                <a:solidFill>
                  <a:schemeClr val="accent6">
                    <a:lumMod val="75000"/>
                  </a:schemeClr>
                </a:solidFill>
                <a:latin typeface="UTM Avo" panose="02040603050506020204" pitchFamily="18" charset="0"/>
              </a:rPr>
              <a:t>2</a:t>
            </a:r>
            <a:r>
              <a:rPr lang="vi-VN" sz="1800" b="1" dirty="0">
                <a:solidFill>
                  <a:schemeClr val="accent6">
                    <a:lumMod val="75000"/>
                  </a:schemeClr>
                </a:solidFill>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sẽ</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cô</a:t>
            </a:r>
            <a:r>
              <a:rPr lang="en-US" sz="1800" dirty="0">
                <a:latin typeface="UTM Avo" panose="02040603050506020204" pitchFamily="18" charset="0"/>
              </a:rPr>
              <a:t> </a:t>
            </a:r>
            <a:r>
              <a:rPr lang="en-US" sz="1800" dirty="0" err="1">
                <a:latin typeface="UTM Avo" panose="02040603050506020204" pitchFamily="18" charset="0"/>
              </a:rPr>
              <a:t>phụ</a:t>
            </a:r>
            <a:r>
              <a:rPr lang="en-US" sz="1800" dirty="0">
                <a:latin typeface="UTM Avo" panose="02040603050506020204" pitchFamily="18" charset="0"/>
              </a:rPr>
              <a:t> </a:t>
            </a:r>
            <a:r>
              <a:rPr lang="en-US" sz="1800" dirty="0" err="1">
                <a:latin typeface="UTM Avo" panose="02040603050506020204" pitchFamily="18" charset="0"/>
              </a:rPr>
              <a:t>trách</a:t>
            </a:r>
            <a:r>
              <a:rPr lang="en-US" sz="1800" dirty="0">
                <a:latin typeface="UTM Avo" panose="02040603050506020204" pitchFamily="18" charset="0"/>
              </a:rPr>
              <a:t> </a:t>
            </a:r>
            <a:r>
              <a:rPr lang="en-US" sz="1800" dirty="0" err="1">
                <a:latin typeface="UTM Avo" panose="02040603050506020204" pitchFamily="18" charset="0"/>
              </a:rPr>
              <a:t>thư</a:t>
            </a:r>
            <a:r>
              <a:rPr lang="en-US" sz="1800" dirty="0">
                <a:latin typeface="UTM Avo" panose="02040603050506020204" pitchFamily="18" charset="0"/>
              </a:rPr>
              <a:t> </a:t>
            </a:r>
            <a:r>
              <a:rPr lang="en-US" sz="1800" dirty="0" err="1">
                <a:latin typeface="UTM Avo" panose="02040603050506020204" pitchFamily="18" charset="0"/>
              </a:rPr>
              <a:t>viện</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muốn</a:t>
            </a:r>
            <a:r>
              <a:rPr lang="en-US" sz="1800" dirty="0">
                <a:latin typeface="UTM Avo" panose="02040603050506020204" pitchFamily="18" charset="0"/>
              </a:rPr>
              <a:t> </a:t>
            </a:r>
            <a:r>
              <a:rPr lang="en-US" sz="1800" dirty="0" err="1">
                <a:latin typeface="UTM Avo" panose="02040603050506020204" pitchFamily="18" charset="0"/>
              </a:rPr>
              <a:t>mượn</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ở </a:t>
            </a:r>
            <a:r>
              <a:rPr lang="en-US" sz="1800" dirty="0" err="1">
                <a:latin typeface="UTM Avo" panose="02040603050506020204" pitchFamily="18" charset="0"/>
              </a:rPr>
              <a:t>thư</a:t>
            </a:r>
            <a:r>
              <a:rPr lang="en-US" sz="1800" dirty="0">
                <a:latin typeface="UTM Avo" panose="02040603050506020204" pitchFamily="18" charset="0"/>
              </a:rPr>
              <a:t> </a:t>
            </a:r>
            <a:r>
              <a:rPr lang="en-US" sz="1800" dirty="0" err="1">
                <a:latin typeface="UTM Avo" panose="02040603050506020204" pitchFamily="18" charset="0"/>
              </a:rPr>
              <a:t>viện</a:t>
            </a:r>
            <a:r>
              <a:rPr lang="vi-VN" sz="1800" dirty="0">
                <a:latin typeface="UTM Avo" panose="02040603050506020204" pitchFamily="18" charset="0"/>
              </a:rPr>
              <a:t>?</a:t>
            </a:r>
          </a:p>
        </p:txBody>
      </p:sp>
      <p:pic>
        <p:nvPicPr>
          <p:cNvPr id="4" name="Picture 3">
            <a:extLst>
              <a:ext uri="{FF2B5EF4-FFF2-40B4-BE49-F238E27FC236}">
                <a16:creationId xmlns:a16="http://schemas.microsoft.com/office/drawing/2014/main" id="{B68484CA-BC21-4EE3-9152-4C1A157E29B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72714" y="1509196"/>
            <a:ext cx="5884530" cy="319096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570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158" y="810883"/>
            <a:ext cx="523623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mượn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61049" y="1937011"/>
            <a:ext cx="456337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5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E36476-C6B2-4CE7-B38F-AD948DD7B8BB}"/>
              </a:ext>
            </a:extLst>
          </p:cNvPr>
          <p:cNvGrpSpPr/>
          <p:nvPr/>
        </p:nvGrpSpPr>
        <p:grpSpPr>
          <a:xfrm>
            <a:off x="1144267" y="1390819"/>
            <a:ext cx="5142133" cy="3364044"/>
            <a:chOff x="1144267" y="1390819"/>
            <a:chExt cx="5142133" cy="3364044"/>
          </a:xfrm>
        </p:grpSpPr>
        <p:grpSp>
          <p:nvGrpSpPr>
            <p:cNvPr id="3" name="Group 2">
              <a:extLst>
                <a:ext uri="{FF2B5EF4-FFF2-40B4-BE49-F238E27FC236}">
                  <a16:creationId xmlns:a16="http://schemas.microsoft.com/office/drawing/2014/main" id="{886646D1-575A-4F7F-ADC6-84395300EB92}"/>
                </a:ext>
              </a:extLst>
            </p:cNvPr>
            <p:cNvGrpSpPr/>
            <p:nvPr/>
          </p:nvGrpSpPr>
          <p:grpSpPr>
            <a:xfrm>
              <a:off x="1144267" y="1390819"/>
              <a:ext cx="4405927" cy="3318271"/>
              <a:chOff x="1417547" y="1264224"/>
              <a:chExt cx="4405927" cy="3318271"/>
            </a:xfrm>
          </p:grpSpPr>
          <p:pic>
            <p:nvPicPr>
              <p:cNvPr id="5" name="Picture 4">
                <a:extLst>
                  <a:ext uri="{FF2B5EF4-FFF2-40B4-BE49-F238E27FC236}">
                    <a16:creationId xmlns:a16="http://schemas.microsoft.com/office/drawing/2014/main" id="{2C940803-C9AA-446A-A085-8E0984A6961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6" name="TextBox 5">
                <a:extLst>
                  <a:ext uri="{FF2B5EF4-FFF2-40B4-BE49-F238E27FC236}">
                    <a16:creationId xmlns:a16="http://schemas.microsoft.com/office/drawing/2014/main" id="{B568A0DF-74D4-46FD-9D6C-C82BF2043993}"/>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7" name="TextBox 6">
                <a:extLst>
                  <a:ext uri="{FF2B5EF4-FFF2-40B4-BE49-F238E27FC236}">
                    <a16:creationId xmlns:a16="http://schemas.microsoft.com/office/drawing/2014/main" id="{A3732AB1-D389-4873-A324-CC8603F8D06C}"/>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4" name="Picture 2">
              <a:extLst>
                <a:ext uri="{FF2B5EF4-FFF2-40B4-BE49-F238E27FC236}">
                  <a16:creationId xmlns:a16="http://schemas.microsoft.com/office/drawing/2014/main" id="{88FA7FC2-CF71-49F0-8488-F63AA97F097F}"/>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32CD27B-405B-4FA6-A0CD-EB72650D9B94}"/>
              </a:ext>
            </a:extLst>
          </p:cNvPr>
          <p:cNvGrpSpPr/>
          <p:nvPr/>
        </p:nvGrpSpPr>
        <p:grpSpPr>
          <a:xfrm>
            <a:off x="258218" y="647283"/>
            <a:ext cx="1639047" cy="634858"/>
            <a:chOff x="343943" y="617893"/>
            <a:chExt cx="1639047" cy="634858"/>
          </a:xfrm>
        </p:grpSpPr>
        <p:sp>
          <p:nvSpPr>
            <p:cNvPr id="9" name="TextBox 8">
              <a:extLst>
                <a:ext uri="{FF2B5EF4-FFF2-40B4-BE49-F238E27FC236}">
                  <a16:creationId xmlns:a16="http://schemas.microsoft.com/office/drawing/2014/main" id="{C3F6501E-3F06-456E-BBAA-9BFED4D0B40D}"/>
                </a:ext>
              </a:extLst>
            </p:cNvPr>
            <p:cNvSpPr txBox="1"/>
            <p:nvPr/>
          </p:nvSpPr>
          <p:spPr>
            <a:xfrm>
              <a:off x="369343" y="617893"/>
              <a:ext cx="1613647" cy="615553"/>
            </a:xfrm>
            <a:prstGeom prst="rect">
              <a:avLst/>
            </a:prstGeom>
            <a:noFill/>
          </p:spPr>
          <p:txBody>
            <a:bodyPr wrap="square" rtlCol="0">
              <a:spAutoFit/>
            </a:bodyPr>
            <a:lstStyle/>
            <a:p>
              <a:r>
                <a:rPr lang="en-US" sz="3400" dirty="0">
                  <a:solidFill>
                    <a:schemeClr val="accent1">
                      <a:lumMod val="50000"/>
                    </a:schemeClr>
                  </a:solidFill>
                  <a:latin typeface="UTM Cookies" panose="02040603050506020204" pitchFamily="18" charset="0"/>
                </a:rPr>
                <a:t>BÀI 18</a:t>
              </a:r>
            </a:p>
          </p:txBody>
        </p:sp>
        <p:sp>
          <p:nvSpPr>
            <p:cNvPr id="10" name="TextBox 9">
              <a:extLst>
                <a:ext uri="{FF2B5EF4-FFF2-40B4-BE49-F238E27FC236}">
                  <a16:creationId xmlns:a16="http://schemas.microsoft.com/office/drawing/2014/main" id="{0B13970F-3304-4506-B624-0E4B04D21059}"/>
                </a:ext>
              </a:extLst>
            </p:cNvPr>
            <p:cNvSpPr txBox="1"/>
            <p:nvPr/>
          </p:nvSpPr>
          <p:spPr>
            <a:xfrm>
              <a:off x="343943" y="637198"/>
              <a:ext cx="1613647" cy="615553"/>
            </a:xfrm>
            <a:prstGeom prst="rect">
              <a:avLst/>
            </a:prstGeom>
            <a:noFill/>
          </p:spPr>
          <p:txBody>
            <a:bodyPr wrap="square" rtlCol="0">
              <a:spAutoFit/>
            </a:bodyPr>
            <a:lstStyle/>
            <a:p>
              <a:r>
                <a:rPr lang="en-US" sz="3400" dirty="0">
                  <a:solidFill>
                    <a:schemeClr val="accent1"/>
                  </a:solidFill>
                  <a:latin typeface="UTM Cookies" panose="02040603050506020204" pitchFamily="18" charset="0"/>
                </a:rPr>
                <a:t>BÀI 18</a:t>
              </a:r>
            </a:p>
          </p:txBody>
        </p:sp>
      </p:grpSp>
      <p:sp>
        <p:nvSpPr>
          <p:cNvPr id="11" name="TextBox 10">
            <a:extLst>
              <a:ext uri="{FF2B5EF4-FFF2-40B4-BE49-F238E27FC236}">
                <a16:creationId xmlns:a16="http://schemas.microsoft.com/office/drawing/2014/main" id="{759D2BEE-5B27-4F3D-8B04-C9BB7894931A}"/>
              </a:ext>
            </a:extLst>
          </p:cNvPr>
          <p:cNvSpPr txBox="1"/>
          <p:nvPr/>
        </p:nvSpPr>
        <p:spPr>
          <a:xfrm>
            <a:off x="1897265" y="461061"/>
            <a:ext cx="4552824" cy="707886"/>
          </a:xfrm>
          <a:prstGeom prst="rect">
            <a:avLst/>
          </a:prstGeom>
          <a:noFill/>
        </p:spPr>
        <p:txBody>
          <a:bodyPr wrap="square" rtlCol="0">
            <a:spAutoFit/>
          </a:bodyPr>
          <a:lstStyle/>
          <a:p>
            <a:r>
              <a:rPr lang="en-US" sz="4000" dirty="0">
                <a:solidFill>
                  <a:schemeClr val="accent2"/>
                </a:solidFill>
                <a:latin typeface="UTM Cookies" panose="02040603050506020204" pitchFamily="18" charset="0"/>
              </a:rPr>
              <a:t>THƯ VIỆN BIẾT ĐI</a:t>
            </a:r>
          </a:p>
        </p:txBody>
      </p:sp>
    </p:spTree>
    <p:custDataLst>
      <p:tags r:id="rId1"/>
    </p:custDataLst>
    <p:extLst>
      <p:ext uri="{BB962C8B-B14F-4D97-AF65-F5344CB8AC3E}">
        <p14:creationId xmlns:p14="http://schemas.microsoft.com/office/powerpoint/2010/main" val="16838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60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A7584-38C5-482D-9DF5-159FBD9DCC21}"/>
              </a:ext>
            </a:extLst>
          </p:cNvPr>
          <p:cNvSpPr txBox="1"/>
          <p:nvPr/>
        </p:nvSpPr>
        <p:spPr>
          <a:xfrm>
            <a:off x="1688168" y="491298"/>
            <a:ext cx="4520127" cy="646331"/>
          </a:xfrm>
          <a:prstGeom prst="rect">
            <a:avLst/>
          </a:prstGeom>
          <a:noFill/>
        </p:spPr>
        <p:txBody>
          <a:bodyPr wrap="square" rtlCol="0">
            <a:spAutoFit/>
          </a:bodyPr>
          <a:lstStyle/>
          <a:p>
            <a:pPr algn="ctr"/>
            <a:r>
              <a:rPr lang="en-US" sz="3600" dirty="0">
                <a:solidFill>
                  <a:schemeClr val="accent2"/>
                </a:solidFill>
                <a:latin typeface="UTM Cookies" panose="02040603050506020204" pitchFamily="18" charset="0"/>
              </a:rPr>
              <a:t>NGHE - VIẾT</a:t>
            </a:r>
          </a:p>
        </p:txBody>
      </p:sp>
      <p:sp>
        <p:nvSpPr>
          <p:cNvPr id="3" name="TextBox 2">
            <a:extLst>
              <a:ext uri="{FF2B5EF4-FFF2-40B4-BE49-F238E27FC236}">
                <a16:creationId xmlns:a16="http://schemas.microsoft.com/office/drawing/2014/main" id="{1F37711C-E41B-46FB-A095-7B94ED9472F2}"/>
              </a:ext>
            </a:extLst>
          </p:cNvPr>
          <p:cNvSpPr txBox="1"/>
          <p:nvPr/>
        </p:nvSpPr>
        <p:spPr>
          <a:xfrm>
            <a:off x="2004692" y="1770595"/>
            <a:ext cx="3163045" cy="523220"/>
          </a:xfrm>
          <a:prstGeom prst="rect">
            <a:avLst/>
          </a:prstGeom>
          <a:noFill/>
        </p:spPr>
        <p:txBody>
          <a:bodyPr wrap="none" rtlCol="0">
            <a:spAutoFit/>
          </a:bodyPr>
          <a:lstStyle/>
          <a:p>
            <a:r>
              <a:rPr lang="en-US" sz="2800" b="1" dirty="0">
                <a:solidFill>
                  <a:srgbClr val="17479D"/>
                </a:solidFill>
                <a:latin typeface="UTM Avo" panose="02040603050506020204" pitchFamily="18" charset="0"/>
              </a:rPr>
              <a:t>THƯ VIỆN BIẾT ĐI</a:t>
            </a:r>
            <a:endParaRPr lang="x-none" sz="2800" b="1" dirty="0">
              <a:solidFill>
                <a:srgbClr val="17479D"/>
              </a:solidFill>
              <a:latin typeface="UTM Avo" panose="02040603050506020204" pitchFamily="18" charset="0"/>
            </a:endParaRPr>
          </a:p>
        </p:txBody>
      </p:sp>
      <p:sp>
        <p:nvSpPr>
          <p:cNvPr id="4" name="TextBox 3">
            <a:extLst>
              <a:ext uri="{FF2B5EF4-FFF2-40B4-BE49-F238E27FC236}">
                <a16:creationId xmlns:a16="http://schemas.microsoft.com/office/drawing/2014/main" id="{3B0E5D57-B085-45EF-9AE6-8A6E4EC6EB07}"/>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a:t>
            </a:r>
            <a:endParaRPr lang="vi-VN" sz="2000" dirty="0">
              <a:solidFill>
                <a:schemeClr val="accent1">
                  <a:lumMod val="75000"/>
                </a:schemeClr>
              </a:solidFill>
              <a:latin typeface="UTM Avo" panose="02040603050506020204" pitchFamily="18" charset="0"/>
            </a:endParaRPr>
          </a:p>
        </p:txBody>
      </p:sp>
      <p:pic>
        <p:nvPicPr>
          <p:cNvPr id="5" name="Picture 4">
            <a:extLst>
              <a:ext uri="{FF2B5EF4-FFF2-40B4-BE49-F238E27FC236}">
                <a16:creationId xmlns:a16="http://schemas.microsoft.com/office/drawing/2014/main" id="{1AC8A04D-2649-4F10-A5A0-3B2B1A5E1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6" name="Picture 5">
            <a:extLst>
              <a:ext uri="{FF2B5EF4-FFF2-40B4-BE49-F238E27FC236}">
                <a16:creationId xmlns:a16="http://schemas.microsoft.com/office/drawing/2014/main" id="{FD73BF97-7C4D-438B-8C1B-07E57A6589F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7" name="TextBox 6">
            <a:extLst>
              <a:ext uri="{FF2B5EF4-FFF2-40B4-BE49-F238E27FC236}">
                <a16:creationId xmlns:a16="http://schemas.microsoft.com/office/drawing/2014/main" id="{51C5B7BC-2B69-4979-B336-F2D181D6651C}"/>
              </a:ext>
            </a:extLst>
          </p:cNvPr>
          <p:cNvSpPr txBox="1"/>
          <p:nvPr/>
        </p:nvSpPr>
        <p:spPr>
          <a:xfrm>
            <a:off x="812141" y="3264870"/>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a:t>
            </a:r>
            <a:r>
              <a:rPr lang="en-US" sz="2000" b="1" dirty="0" err="1">
                <a:solidFill>
                  <a:schemeClr val="accent1">
                    <a:lumMod val="75000"/>
                  </a:schemeClr>
                </a:solidFill>
                <a:latin typeface="UTM Avo" panose="02040603050506020204" pitchFamily="18" charset="0"/>
              </a:rPr>
              <a:t>Tìm</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từ</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ngữ</a:t>
            </a:r>
            <a:r>
              <a:rPr lang="vi-VN" sz="2000" b="1" dirty="0">
                <a:solidFill>
                  <a:schemeClr val="accent1">
                    <a:lumMod val="75000"/>
                  </a:schemeClr>
                </a:solidFill>
                <a:latin typeface="UTM Avo" panose="02040603050506020204" pitchFamily="18" charset="0"/>
              </a:rPr>
              <a:t>.</a:t>
            </a:r>
            <a:endParaRPr lang="vi-VN" sz="2000" dirty="0">
              <a:solidFill>
                <a:schemeClr val="accent1">
                  <a:lumMod val="75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2EB00C18-58B7-442C-9D08-42F5D618E510}"/>
              </a:ext>
            </a:extLst>
          </p:cNvPr>
          <p:cNvSpPr txBox="1"/>
          <p:nvPr/>
        </p:nvSpPr>
        <p:spPr>
          <a:xfrm>
            <a:off x="812141" y="387835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tự</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chọn</a:t>
            </a:r>
            <a:endParaRPr lang="vi-VN" sz="2000" dirty="0">
              <a:solidFill>
                <a:schemeClr val="accent1">
                  <a:lumMod val="75000"/>
                </a:schemeClr>
              </a:solidFill>
              <a:latin typeface="UTM Avo" panose="02040603050506020204" pitchFamily="18" charset="0"/>
            </a:endParaRPr>
          </a:p>
        </p:txBody>
      </p:sp>
      <p:pic>
        <p:nvPicPr>
          <p:cNvPr id="9" name="Picture 8">
            <a:extLst>
              <a:ext uri="{FF2B5EF4-FFF2-40B4-BE49-F238E27FC236}">
                <a16:creationId xmlns:a16="http://schemas.microsoft.com/office/drawing/2014/main" id="{E9ABA58A-807C-45EB-BEB8-DA42DBA953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12" y="4032929"/>
            <a:ext cx="288000" cy="288000"/>
          </a:xfrm>
          <a:prstGeom prst="rect">
            <a:avLst/>
          </a:prstGeom>
        </p:spPr>
      </p:pic>
      <p:pic>
        <p:nvPicPr>
          <p:cNvPr id="10" name="Picture 9">
            <a:extLst>
              <a:ext uri="{FF2B5EF4-FFF2-40B4-BE49-F238E27FC236}">
                <a16:creationId xmlns:a16="http://schemas.microsoft.com/office/drawing/2014/main" id="{5B724956-A70F-483B-9B5C-06C9A1C8C44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317501" y="279715"/>
            <a:ext cx="1370668" cy="1407487"/>
          </a:xfrm>
          <a:prstGeom prst="flowChartConnector">
            <a:avLst/>
          </a:prstGeom>
          <a:ln>
            <a:noFill/>
          </a:ln>
          <a:effectLst>
            <a:softEdge rad="112500"/>
          </a:effectLst>
        </p:spPr>
      </p:pic>
    </p:spTree>
    <p:custDataLst>
      <p:tags r:id="rId1"/>
    </p:custDataLst>
    <p:extLst>
      <p:ext uri="{BB962C8B-B14F-4D97-AF65-F5344CB8AC3E}">
        <p14:creationId xmlns:p14="http://schemas.microsoft.com/office/powerpoint/2010/main" val="10603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AE0AAD-CBF8-4B1D-B52F-330D488259C5}"/>
              </a:ext>
            </a:extLst>
          </p:cNvPr>
          <p:cNvSpPr txBox="1"/>
          <p:nvPr/>
        </p:nvSpPr>
        <p:spPr>
          <a:xfrm>
            <a:off x="823403" y="774721"/>
            <a:ext cx="5365827" cy="494110"/>
          </a:xfrm>
          <a:prstGeom prst="rect">
            <a:avLst/>
          </a:prstGeom>
          <a:noFill/>
        </p:spPr>
        <p:txBody>
          <a:bodyPr wrap="square" rtlCol="0">
            <a:spAutoFit/>
          </a:bodyPr>
          <a:lstStyle/>
          <a:p>
            <a:pPr algn="ctr">
              <a:lnSpc>
                <a:spcPct val="150000"/>
              </a:lnSpc>
            </a:pPr>
            <a:r>
              <a:rPr lang="en-US" sz="2000" b="1" dirty="0" err="1">
                <a:solidFill>
                  <a:srgbClr val="F7446B"/>
                </a:solidFill>
                <a:latin typeface="UTM Avo" panose="02040603050506020204" pitchFamily="18" charset="0"/>
              </a:rPr>
              <a:t>Thư</a:t>
            </a:r>
            <a:r>
              <a:rPr lang="en-US" sz="2000" b="1" dirty="0">
                <a:solidFill>
                  <a:srgbClr val="F7446B"/>
                </a:solidFill>
                <a:latin typeface="UTM Avo" panose="02040603050506020204" pitchFamily="18" charset="0"/>
              </a:rPr>
              <a:t> </a:t>
            </a:r>
            <a:r>
              <a:rPr lang="en-US" sz="2000" b="1" dirty="0" err="1">
                <a:solidFill>
                  <a:srgbClr val="F7446B"/>
                </a:solidFill>
                <a:latin typeface="UTM Avo" panose="02040603050506020204" pitchFamily="18" charset="0"/>
              </a:rPr>
              <a:t>viện</a:t>
            </a:r>
            <a:r>
              <a:rPr lang="en-US" sz="2000" b="1" dirty="0">
                <a:solidFill>
                  <a:srgbClr val="F7446B"/>
                </a:solidFill>
                <a:latin typeface="UTM Avo" panose="02040603050506020204" pitchFamily="18" charset="0"/>
              </a:rPr>
              <a:t> </a:t>
            </a:r>
            <a:r>
              <a:rPr lang="en-US" sz="2000" b="1" dirty="0" err="1">
                <a:solidFill>
                  <a:srgbClr val="F7446B"/>
                </a:solidFill>
                <a:latin typeface="UTM Avo" panose="02040603050506020204" pitchFamily="18" charset="0"/>
              </a:rPr>
              <a:t>biết</a:t>
            </a:r>
            <a:r>
              <a:rPr lang="en-US" sz="2000" b="1" dirty="0">
                <a:solidFill>
                  <a:srgbClr val="F7446B"/>
                </a:solidFill>
                <a:latin typeface="UTM Avo" panose="02040603050506020204" pitchFamily="18" charset="0"/>
              </a:rPr>
              <a:t> </a:t>
            </a:r>
            <a:r>
              <a:rPr lang="en-US" sz="2000" b="1" dirty="0" err="1">
                <a:solidFill>
                  <a:srgbClr val="F7446B"/>
                </a:solidFill>
                <a:latin typeface="UTM Avo" panose="02040603050506020204" pitchFamily="18" charset="0"/>
              </a:rPr>
              <a:t>đi</a:t>
            </a:r>
            <a:endParaRPr lang="en-US" sz="2000" b="1" dirty="0">
              <a:solidFill>
                <a:srgbClr val="F7446B"/>
              </a:solidFill>
              <a:latin typeface="UTM Avo" panose="02040603050506020204" pitchFamily="18" charset="0"/>
            </a:endParaRPr>
          </a:p>
        </p:txBody>
      </p:sp>
      <p:pic>
        <p:nvPicPr>
          <p:cNvPr id="3" name="Picture 2">
            <a:extLst>
              <a:ext uri="{FF2B5EF4-FFF2-40B4-BE49-F238E27FC236}">
                <a16:creationId xmlns:a16="http://schemas.microsoft.com/office/drawing/2014/main" id="{E40247A5-012D-48D9-8C6E-9B0EC54F8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70" y="424945"/>
            <a:ext cx="346873" cy="327786"/>
          </a:xfrm>
          <a:prstGeom prst="rect">
            <a:avLst/>
          </a:prstGeom>
        </p:spPr>
      </p:pic>
      <p:sp>
        <p:nvSpPr>
          <p:cNvPr id="4" name="TextBox 3">
            <a:extLst>
              <a:ext uri="{FF2B5EF4-FFF2-40B4-BE49-F238E27FC236}">
                <a16:creationId xmlns:a16="http://schemas.microsoft.com/office/drawing/2014/main" id="{375E91B3-8173-459E-9C9F-1819B62621FD}"/>
              </a:ext>
            </a:extLst>
          </p:cNvPr>
          <p:cNvSpPr txBox="1"/>
          <p:nvPr/>
        </p:nvSpPr>
        <p:spPr>
          <a:xfrm>
            <a:off x="146755" y="1174099"/>
            <a:ext cx="6381469" cy="2796984"/>
          </a:xfrm>
          <a:prstGeom prst="rect">
            <a:avLst/>
          </a:prstGeom>
          <a:noFill/>
        </p:spPr>
        <p:txBody>
          <a:bodyPr wrap="square" rtlCol="0">
            <a:spAutoFit/>
          </a:bodyPr>
          <a:lstStyle/>
          <a:p>
            <a:pPr marL="266700" algn="just">
              <a:lnSpc>
                <a:spcPct val="150000"/>
              </a:lnSpc>
            </a:pPr>
            <a:r>
              <a:rPr lang="en-US" sz="2000" dirty="0">
                <a:latin typeface="UTM Avo" panose="02040603050506020204" pitchFamily="18" charset="0"/>
              </a:rPr>
              <a:t>     Ở </a:t>
            </a:r>
            <a:r>
              <a:rPr lang="en-US" sz="2000" dirty="0" err="1">
                <a:latin typeface="UTM Avo" panose="02040603050506020204" pitchFamily="18" charset="0"/>
              </a:rPr>
              <a:t>Phần</a:t>
            </a:r>
            <a:r>
              <a:rPr lang="en-US" sz="2000" dirty="0">
                <a:latin typeface="UTM Avo" panose="02040603050506020204" pitchFamily="18" charset="0"/>
              </a:rPr>
              <a:t> Lan, </a:t>
            </a:r>
            <a:r>
              <a:rPr lang="en-US" sz="2000" dirty="0" err="1">
                <a:latin typeface="UTM Avo" panose="02040603050506020204" pitchFamily="18" charset="0"/>
              </a:rPr>
              <a:t>có</a:t>
            </a:r>
            <a:r>
              <a:rPr lang="en-US" sz="2000" dirty="0">
                <a:latin typeface="UTM Avo" panose="02040603050506020204" pitchFamily="18" charset="0"/>
              </a:rPr>
              <a:t> </a:t>
            </a:r>
            <a:r>
              <a:rPr lang="en-US" sz="2000" dirty="0" err="1">
                <a:latin typeface="UTM Avo" panose="02040603050506020204" pitchFamily="18" charset="0"/>
              </a:rPr>
              <a:t>hàng</a:t>
            </a:r>
            <a:r>
              <a:rPr lang="en-US" sz="2000" dirty="0">
                <a:latin typeface="UTM Avo" panose="02040603050506020204" pitchFamily="18" charset="0"/>
              </a:rPr>
              <a:t> </a:t>
            </a:r>
            <a:r>
              <a:rPr lang="en-US" sz="2000" dirty="0" err="1">
                <a:latin typeface="UTM Avo" panose="02040603050506020204" pitchFamily="18" charset="0"/>
              </a:rPr>
              <a:t>trăm</a:t>
            </a:r>
            <a:r>
              <a:rPr lang="en-US" sz="2000" dirty="0">
                <a:latin typeface="UTM Avo" panose="02040603050506020204" pitchFamily="18" charset="0"/>
              </a:rPr>
              <a:t> “</a:t>
            </a:r>
            <a:r>
              <a:rPr lang="en-US" sz="2000" dirty="0" err="1">
                <a:latin typeface="UTM Avo" panose="02040603050506020204" pitchFamily="18" charset="0"/>
              </a:rPr>
              <a:t>thư</a:t>
            </a:r>
            <a:r>
              <a:rPr lang="en-US" sz="2000" dirty="0">
                <a:latin typeface="UTM Avo" panose="02040603050506020204" pitchFamily="18" charset="0"/>
              </a:rPr>
              <a:t> </a:t>
            </a:r>
            <a:r>
              <a:rPr lang="en-US" sz="2000" dirty="0" err="1">
                <a:latin typeface="UTM Avo" panose="02040603050506020204" pitchFamily="18" charset="0"/>
              </a:rPr>
              <a:t>viện</a:t>
            </a:r>
            <a:r>
              <a:rPr lang="en-US" sz="2000" dirty="0">
                <a:latin typeface="UTM Avo" panose="02040603050506020204" pitchFamily="18" charset="0"/>
              </a:rPr>
              <a:t> di </a:t>
            </a:r>
            <a:r>
              <a:rPr lang="en-US" sz="2000" dirty="0" err="1">
                <a:latin typeface="UTM Avo" panose="02040603050506020204" pitchFamily="18" charset="0"/>
              </a:rPr>
              <a:t>động</a:t>
            </a:r>
            <a:r>
              <a:rPr lang="en-US" sz="2000" dirty="0">
                <a:latin typeface="UTM Avo" panose="02040603050506020204" pitchFamily="18" charset="0"/>
              </a:rPr>
              <a:t>” </a:t>
            </a:r>
            <a:r>
              <a:rPr lang="en-US" sz="2000" dirty="0" err="1">
                <a:latin typeface="UTM Avo" panose="02040603050506020204" pitchFamily="18" charset="0"/>
              </a:rPr>
              <a:t>trên</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chiếc</a:t>
            </a:r>
            <a:r>
              <a:rPr lang="en-US" sz="2000" dirty="0">
                <a:latin typeface="UTM Avo" panose="02040603050506020204" pitchFamily="18" charset="0"/>
              </a:rPr>
              <a:t> </a:t>
            </a:r>
            <a:r>
              <a:rPr lang="en-US" sz="2000" dirty="0" err="1">
                <a:latin typeface="UTM Avo" panose="02040603050506020204" pitchFamily="18" charset="0"/>
              </a:rPr>
              <a:t>xe</a:t>
            </a:r>
            <a:r>
              <a:rPr lang="en-US" sz="2000" dirty="0">
                <a:latin typeface="UTM Avo" panose="02040603050506020204" pitchFamily="18" charset="0"/>
              </a:rPr>
              <a:t> </a:t>
            </a:r>
            <a:r>
              <a:rPr lang="en-US" sz="2000" dirty="0" err="1">
                <a:latin typeface="UTM Avo" panose="02040603050506020204" pitchFamily="18" charset="0"/>
              </a:rPr>
              <a:t>buýt</a:t>
            </a:r>
            <a:r>
              <a:rPr lang="en-US" sz="2000" dirty="0">
                <a:latin typeface="UTM Avo" panose="02040603050506020204" pitchFamily="18" charset="0"/>
              </a:rPr>
              <a:t> </a:t>
            </a:r>
            <a:r>
              <a:rPr lang="en-US" sz="2000" dirty="0" err="1">
                <a:latin typeface="UTM Avo" panose="02040603050506020204" pitchFamily="18" charset="0"/>
              </a:rPr>
              <a:t>cũ</a:t>
            </a:r>
            <a:r>
              <a:rPr lang="en-US" sz="2000" dirty="0">
                <a:latin typeface="UTM Avo" panose="02040603050506020204" pitchFamily="18" charset="0"/>
              </a:rPr>
              <a:t>, </a:t>
            </a:r>
            <a:r>
              <a:rPr lang="en-US" sz="2000" dirty="0" err="1">
                <a:latin typeface="UTM Avo" panose="02040603050506020204" pitchFamily="18" charset="0"/>
              </a:rPr>
              <a:t>chạy</a:t>
            </a:r>
            <a:r>
              <a:rPr lang="en-US" sz="2000" dirty="0">
                <a:latin typeface="UTM Avo" panose="02040603050506020204" pitchFamily="18" charset="0"/>
              </a:rPr>
              <a:t> </a:t>
            </a:r>
            <a:r>
              <a:rPr lang="en-US" sz="2000" dirty="0" err="1">
                <a:latin typeface="UTM Avo" panose="02040603050506020204" pitchFamily="18" charset="0"/>
              </a:rPr>
              <a:t>khắp</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thành</a:t>
            </a:r>
            <a:r>
              <a:rPr lang="en-US" sz="2000" dirty="0">
                <a:latin typeface="UTM Avo" panose="02040603050506020204" pitchFamily="18" charset="0"/>
              </a:rPr>
              <a:t> </a:t>
            </a:r>
            <a:r>
              <a:rPr lang="en-US" sz="2000" dirty="0" err="1">
                <a:latin typeface="UTM Avo" panose="02040603050506020204" pitchFamily="18" charset="0"/>
              </a:rPr>
              <a:t>phố</a:t>
            </a:r>
            <a:r>
              <a:rPr lang="en-US" sz="2000" dirty="0">
                <a:latin typeface="UTM Avo" panose="02040603050506020204" pitchFamily="18" charset="0"/>
              </a:rPr>
              <a:t> </a:t>
            </a:r>
            <a:r>
              <a:rPr lang="en-US" sz="2000" dirty="0" err="1">
                <a:latin typeface="UTM Avo" panose="02040603050506020204" pitchFamily="18" charset="0"/>
              </a:rPr>
              <a:t>lớn</a:t>
            </a:r>
            <a:r>
              <a:rPr lang="en-US" sz="2000" dirty="0">
                <a:latin typeface="UTM Avo" panose="02040603050506020204" pitchFamily="18" charset="0"/>
              </a:rPr>
              <a:t>. Ở </a:t>
            </a:r>
            <a:r>
              <a:rPr lang="en-US" sz="2000" dirty="0" err="1">
                <a:latin typeface="UTM Avo" panose="02040603050506020204" pitchFamily="18" charset="0"/>
              </a:rPr>
              <a:t>châu</a:t>
            </a:r>
            <a:r>
              <a:rPr lang="en-US" sz="2000" dirty="0">
                <a:latin typeface="UTM Avo" panose="02040603050506020204" pitchFamily="18" charset="0"/>
              </a:rPr>
              <a:t> Phi,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thủ</a:t>
            </a:r>
            <a:r>
              <a:rPr lang="en-US" sz="2000" dirty="0">
                <a:latin typeface="UTM Avo" panose="02040603050506020204" pitchFamily="18" charset="0"/>
              </a:rPr>
              <a:t> </a:t>
            </a:r>
            <a:r>
              <a:rPr lang="en-US" sz="2000" dirty="0" err="1">
                <a:latin typeface="UTM Avo" panose="02040603050506020204" pitchFamily="18" charset="0"/>
              </a:rPr>
              <a:t>thư</a:t>
            </a:r>
            <a:r>
              <a:rPr lang="en-US" sz="2000" dirty="0">
                <a:latin typeface="UTM Avo" panose="02040603050506020204" pitchFamily="18" charset="0"/>
              </a:rPr>
              <a:t> </a:t>
            </a:r>
            <a:r>
              <a:rPr lang="en-US" sz="2000" dirty="0" err="1">
                <a:latin typeface="UTM Avo" panose="02040603050506020204" pitchFamily="18" charset="0"/>
              </a:rPr>
              <a:t>đã</a:t>
            </a:r>
            <a:r>
              <a:rPr lang="en-US" sz="2000" dirty="0">
                <a:latin typeface="UTM Avo" panose="02040603050506020204" pitchFamily="18" charset="0"/>
              </a:rPr>
              <a:t> </a:t>
            </a:r>
            <a:r>
              <a:rPr lang="en-US" sz="2000" dirty="0" err="1">
                <a:latin typeface="UTM Avo" panose="02040603050506020204" pitchFamily="18" charset="0"/>
              </a:rPr>
              <a:t>đặt</a:t>
            </a:r>
            <a:r>
              <a:rPr lang="en-US" sz="2000" dirty="0">
                <a:latin typeface="UTM Avo" panose="02040603050506020204" pitchFamily="18" charset="0"/>
              </a:rPr>
              <a:t> </a:t>
            </a:r>
            <a:r>
              <a:rPr lang="en-US" sz="2000" dirty="0" err="1">
                <a:latin typeface="UTM Avo" panose="02040603050506020204" pitchFamily="18" charset="0"/>
              </a:rPr>
              <a:t>thư</a:t>
            </a:r>
            <a:r>
              <a:rPr lang="en-US" sz="2000" dirty="0">
                <a:latin typeface="UTM Avo" panose="02040603050506020204" pitchFamily="18" charset="0"/>
              </a:rPr>
              <a:t> </a:t>
            </a:r>
            <a:r>
              <a:rPr lang="en-US" sz="2000" dirty="0" err="1">
                <a:latin typeface="UTM Avo" panose="02040603050506020204" pitchFamily="18" charset="0"/>
              </a:rPr>
              <a:t>viện</a:t>
            </a:r>
            <a:r>
              <a:rPr lang="en-US" sz="2000" dirty="0">
                <a:latin typeface="UTM Avo" panose="02040603050506020204" pitchFamily="18" charset="0"/>
              </a:rPr>
              <a:t> </a:t>
            </a:r>
            <a:r>
              <a:rPr lang="en-US" sz="2000" dirty="0" err="1">
                <a:latin typeface="UTM Avo" panose="02040603050506020204" pitchFamily="18" charset="0"/>
              </a:rPr>
              <a:t>trên</a:t>
            </a:r>
            <a:r>
              <a:rPr lang="en-US" sz="2000" dirty="0">
                <a:latin typeface="UTM Avo" panose="02040603050506020204" pitchFamily="18" charset="0"/>
              </a:rPr>
              <a:t> </a:t>
            </a:r>
            <a:r>
              <a:rPr lang="en-US" sz="2000" dirty="0" err="1">
                <a:latin typeface="UTM Avo" panose="02040603050506020204" pitchFamily="18" charset="0"/>
              </a:rPr>
              <a:t>lưng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con </a:t>
            </a:r>
            <a:r>
              <a:rPr lang="en-US" sz="2000" dirty="0" err="1">
                <a:latin typeface="UTM Avo" panose="02040603050506020204" pitchFamily="18" charset="0"/>
              </a:rPr>
              <a:t>lạc</a:t>
            </a:r>
            <a:r>
              <a:rPr lang="en-US" sz="2000" dirty="0">
                <a:latin typeface="UTM Avo" panose="02040603050506020204" pitchFamily="18" charset="0"/>
              </a:rPr>
              <a:t> </a:t>
            </a:r>
            <a:r>
              <a:rPr lang="en-US" sz="2000" dirty="0" err="1">
                <a:latin typeface="UTM Avo" panose="02040603050506020204" pitchFamily="18" charset="0"/>
              </a:rPr>
              <a:t>đà</a:t>
            </a:r>
            <a:r>
              <a:rPr lang="en-US" sz="2000" dirty="0">
                <a:latin typeface="UTM Avo" panose="02040603050506020204" pitchFamily="18" charset="0"/>
              </a:rPr>
              <a:t>. </a:t>
            </a:r>
            <a:r>
              <a:rPr lang="en-US" sz="2000" dirty="0" err="1">
                <a:latin typeface="UTM Avo" panose="02040603050506020204" pitchFamily="18" charset="0"/>
              </a:rPr>
              <a:t>Nhờ</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cuốn</a:t>
            </a:r>
            <a:r>
              <a:rPr lang="en-US" sz="2000" dirty="0">
                <a:latin typeface="UTM Avo" panose="02040603050506020204" pitchFamily="18" charset="0"/>
              </a:rPr>
              <a:t> </a:t>
            </a:r>
            <a:r>
              <a:rPr lang="en-US" sz="2000" dirty="0" err="1">
                <a:latin typeface="UTM Avo" panose="02040603050506020204" pitchFamily="18" charset="0"/>
              </a:rPr>
              <a:t>sách</a:t>
            </a:r>
            <a:r>
              <a:rPr lang="en-US" sz="2000" dirty="0">
                <a:latin typeface="UTM Avo" panose="02040603050506020204" pitchFamily="18" charset="0"/>
              </a:rPr>
              <a:t> </a:t>
            </a:r>
            <a:r>
              <a:rPr lang="en-US" sz="2000" dirty="0" err="1">
                <a:latin typeface="UTM Avo" panose="02040603050506020204" pitchFamily="18" charset="0"/>
              </a:rPr>
              <a:t>có</a:t>
            </a:r>
            <a:r>
              <a:rPr lang="en-US" sz="2000" dirty="0">
                <a:latin typeface="UTM Avo" panose="02040603050506020204" pitchFamily="18" charset="0"/>
              </a:rPr>
              <a:t> </a:t>
            </a:r>
            <a:r>
              <a:rPr lang="en-US" sz="2000" dirty="0" err="1">
                <a:latin typeface="UTM Avo" panose="02040603050506020204" pitchFamily="18" charset="0"/>
              </a:rPr>
              <a:t>thể</a:t>
            </a:r>
            <a:r>
              <a:rPr lang="en-US" sz="2000" dirty="0">
                <a:latin typeface="UTM Avo" panose="02040603050506020204" pitchFamily="18" charset="0"/>
              </a:rPr>
              <a:t> </a:t>
            </a:r>
            <a:r>
              <a:rPr lang="en-US" sz="2000" dirty="0" err="1">
                <a:latin typeface="UTM Avo" panose="02040603050506020204" pitchFamily="18" charset="0"/>
              </a:rPr>
              <a:t>băng</a:t>
            </a:r>
            <a:r>
              <a:rPr lang="en-US" sz="2000" dirty="0">
                <a:latin typeface="UTM Avo" panose="02040603050506020204" pitchFamily="18" charset="0"/>
              </a:rPr>
              <a:t> qua </a:t>
            </a:r>
            <a:r>
              <a:rPr lang="en-US" sz="2000" dirty="0" err="1">
                <a:latin typeface="UTM Avo" panose="02040603050506020204" pitchFamily="18" charset="0"/>
              </a:rPr>
              <a:t>sa</a:t>
            </a:r>
            <a:r>
              <a:rPr lang="en-US" sz="2000" dirty="0">
                <a:latin typeface="UTM Avo" panose="02040603050506020204" pitchFamily="18" charset="0"/>
              </a:rPr>
              <a:t> </a:t>
            </a:r>
            <a:r>
              <a:rPr lang="en-US" sz="2000" dirty="0" err="1">
                <a:latin typeface="UTM Avo" panose="02040603050506020204" pitchFamily="18" charset="0"/>
              </a:rPr>
              <a:t>mạc</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với</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đọc</a:t>
            </a:r>
            <a:r>
              <a:rPr lang="en-US" sz="2000" dirty="0">
                <a:latin typeface="UTM Avo" panose="02040603050506020204" pitchFamily="18" charset="0"/>
              </a:rPr>
              <a:t>.</a:t>
            </a:r>
          </a:p>
        </p:txBody>
      </p:sp>
      <p:cxnSp>
        <p:nvCxnSpPr>
          <p:cNvPr id="5" name="Straight Connector 4">
            <a:extLst>
              <a:ext uri="{FF2B5EF4-FFF2-40B4-BE49-F238E27FC236}">
                <a16:creationId xmlns:a16="http://schemas.microsoft.com/office/drawing/2014/main" id="{7B40C175-F42B-4062-AB18-41488944F5BD}"/>
              </a:ext>
            </a:extLst>
          </p:cNvPr>
          <p:cNvCxnSpPr>
            <a:cxnSpLocks/>
          </p:cNvCxnSpPr>
          <p:nvPr/>
        </p:nvCxnSpPr>
        <p:spPr>
          <a:xfrm>
            <a:off x="1222573" y="1633851"/>
            <a:ext cx="8305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662424-623D-45EA-834C-ABAB36C774CE}"/>
              </a:ext>
            </a:extLst>
          </p:cNvPr>
          <p:cNvCxnSpPr>
            <a:cxnSpLocks/>
          </p:cNvCxnSpPr>
          <p:nvPr/>
        </p:nvCxnSpPr>
        <p:spPr>
          <a:xfrm>
            <a:off x="3147253" y="2506623"/>
            <a:ext cx="8208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77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FD816BA-72ED-45AE-83AD-26E78791BF92}"/>
              </a:ext>
            </a:extLst>
          </p:cNvPr>
          <p:cNvSpPr txBox="1"/>
          <p:nvPr/>
        </p:nvSpPr>
        <p:spPr>
          <a:xfrm>
            <a:off x="746086" y="512268"/>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21" name="Rectangle 20">
            <a:extLst>
              <a:ext uri="{FF2B5EF4-FFF2-40B4-BE49-F238E27FC236}">
                <a16:creationId xmlns:a16="http://schemas.microsoft.com/office/drawing/2014/main" id="{2B4960D5-5630-4359-9B56-9A2DD5BAFE59}"/>
              </a:ext>
            </a:extLst>
          </p:cNvPr>
          <p:cNvSpPr/>
          <p:nvPr/>
        </p:nvSpPr>
        <p:spPr>
          <a:xfrm>
            <a:off x="861238" y="139376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a:latin typeface="UTM Avo" panose="02040603050506020204" pitchFamily="18" charset="0"/>
              </a:rPr>
              <a:t>di </a:t>
            </a:r>
            <a:r>
              <a:rPr lang="en-US" sz="2400" dirty="0" err="1">
                <a:latin typeface="UTM Avo" panose="02040603050506020204" pitchFamily="18" charset="0"/>
              </a:rPr>
              <a:t>động</a:t>
            </a:r>
            <a:endParaRPr lang="vi-VN" sz="2400" dirty="0"/>
          </a:p>
        </p:txBody>
      </p:sp>
      <p:sp>
        <p:nvSpPr>
          <p:cNvPr id="22" name="Rectangle 21">
            <a:extLst>
              <a:ext uri="{FF2B5EF4-FFF2-40B4-BE49-F238E27FC236}">
                <a16:creationId xmlns:a16="http://schemas.microsoft.com/office/drawing/2014/main" id="{C488E14C-BA0E-448F-AF74-D681230D3EE5}"/>
              </a:ext>
            </a:extLst>
          </p:cNvPr>
          <p:cNvSpPr/>
          <p:nvPr/>
        </p:nvSpPr>
        <p:spPr>
          <a:xfrm>
            <a:off x="861238" y="198220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lạc</a:t>
            </a:r>
            <a:r>
              <a:rPr lang="en-US" sz="2400" dirty="0">
                <a:latin typeface="UTM Avo" panose="02040603050506020204" pitchFamily="18" charset="0"/>
              </a:rPr>
              <a:t> </a:t>
            </a:r>
            <a:r>
              <a:rPr lang="en-US" sz="2400" dirty="0" err="1">
                <a:latin typeface="UTM Avo" panose="02040603050506020204" pitchFamily="18" charset="0"/>
              </a:rPr>
              <a:t>đà</a:t>
            </a:r>
            <a:endParaRPr lang="vi-VN" sz="2400" dirty="0"/>
          </a:p>
        </p:txBody>
      </p:sp>
      <p:sp>
        <p:nvSpPr>
          <p:cNvPr id="26" name="Oval 25">
            <a:extLst>
              <a:ext uri="{FF2B5EF4-FFF2-40B4-BE49-F238E27FC236}">
                <a16:creationId xmlns:a16="http://schemas.microsoft.com/office/drawing/2014/main" id="{47EB5917-C3B5-4B7A-B360-C5EAF785B1DF}"/>
              </a:ext>
            </a:extLst>
          </p:cNvPr>
          <p:cNvSpPr/>
          <p:nvPr/>
        </p:nvSpPr>
        <p:spPr>
          <a:xfrm>
            <a:off x="861238" y="1615339"/>
            <a:ext cx="233916" cy="233916"/>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a:extLst>
              <a:ext uri="{FF2B5EF4-FFF2-40B4-BE49-F238E27FC236}">
                <a16:creationId xmlns:a16="http://schemas.microsoft.com/office/drawing/2014/main" id="{74BB7FA7-16C8-4F7D-800E-6FFD631A218A}"/>
              </a:ext>
            </a:extLst>
          </p:cNvPr>
          <p:cNvSpPr/>
          <p:nvPr/>
        </p:nvSpPr>
        <p:spPr>
          <a:xfrm>
            <a:off x="861238" y="2193746"/>
            <a:ext cx="233916" cy="233916"/>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D691AD96-807A-4CE3-B2D2-E4B10B756027}"/>
              </a:ext>
            </a:extLst>
          </p:cNvPr>
          <p:cNvSpPr/>
          <p:nvPr/>
        </p:nvSpPr>
        <p:spPr>
          <a:xfrm>
            <a:off x="861238" y="257175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sa</a:t>
            </a:r>
            <a:r>
              <a:rPr lang="en-US" sz="2400" dirty="0">
                <a:latin typeface="UTM Avo" panose="02040603050506020204" pitchFamily="18" charset="0"/>
              </a:rPr>
              <a:t> </a:t>
            </a:r>
            <a:r>
              <a:rPr lang="en-US" sz="2400" dirty="0" err="1">
                <a:latin typeface="UTM Avo" panose="02040603050506020204" pitchFamily="18" charset="0"/>
              </a:rPr>
              <a:t>mạc</a:t>
            </a:r>
            <a:endParaRPr lang="vi-VN" sz="2400" dirty="0"/>
          </a:p>
        </p:txBody>
      </p:sp>
      <p:sp>
        <p:nvSpPr>
          <p:cNvPr id="10" name="Oval 9">
            <a:extLst>
              <a:ext uri="{FF2B5EF4-FFF2-40B4-BE49-F238E27FC236}">
                <a16:creationId xmlns:a16="http://schemas.microsoft.com/office/drawing/2014/main" id="{ECC74A7A-9B4B-440B-9739-C98AC9542DF7}"/>
              </a:ext>
            </a:extLst>
          </p:cNvPr>
          <p:cNvSpPr/>
          <p:nvPr/>
        </p:nvSpPr>
        <p:spPr>
          <a:xfrm>
            <a:off x="861238" y="2808834"/>
            <a:ext cx="233916" cy="233916"/>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B89C79DA-4076-47B4-BC6B-6A3B73F99E77}"/>
              </a:ext>
            </a:extLst>
          </p:cNvPr>
          <p:cNvSpPr/>
          <p:nvPr/>
        </p:nvSpPr>
        <p:spPr>
          <a:xfrm>
            <a:off x="861238" y="3161296"/>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xe</a:t>
            </a:r>
            <a:r>
              <a:rPr lang="en-US" sz="2400" dirty="0">
                <a:latin typeface="UTM Avo" panose="02040603050506020204" pitchFamily="18" charset="0"/>
              </a:rPr>
              <a:t> </a:t>
            </a:r>
            <a:r>
              <a:rPr lang="en-US" sz="2400" dirty="0" err="1">
                <a:latin typeface="UTM Avo" panose="02040603050506020204" pitchFamily="18" charset="0"/>
              </a:rPr>
              <a:t>buýt</a:t>
            </a:r>
            <a:endParaRPr lang="vi-VN" sz="2400" dirty="0"/>
          </a:p>
        </p:txBody>
      </p:sp>
      <p:sp>
        <p:nvSpPr>
          <p:cNvPr id="12" name="Oval 11">
            <a:extLst>
              <a:ext uri="{FF2B5EF4-FFF2-40B4-BE49-F238E27FC236}">
                <a16:creationId xmlns:a16="http://schemas.microsoft.com/office/drawing/2014/main" id="{19504D02-6D73-4880-AFB2-9323434F5EED}"/>
              </a:ext>
            </a:extLst>
          </p:cNvPr>
          <p:cNvSpPr/>
          <p:nvPr/>
        </p:nvSpPr>
        <p:spPr>
          <a:xfrm>
            <a:off x="861238" y="3398380"/>
            <a:ext cx="233916" cy="233916"/>
          </a:xfrm>
          <a:prstGeom prst="ellipse">
            <a:avLst/>
          </a:prstGeom>
          <a:solidFill>
            <a:schemeClr val="accent1">
              <a:lumMod val="75000"/>
            </a:schemeClr>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2220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animBg="1"/>
      <p:bldP spid="28" grpId="0" animBg="1"/>
      <p:bldP spid="9" grpId="0"/>
      <p:bldP spid="10"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179" y="382917"/>
            <a:ext cx="5444466"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minh</a:t>
            </a:r>
          </a:p>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2332367"/>
            <a:ext cx="5702059" cy="2127490"/>
          </a:xfrm>
          <a:prstGeom prst="rect">
            <a:avLst/>
          </a:prstGeom>
        </p:spPr>
      </p:pic>
      <p:sp>
        <p:nvSpPr>
          <p:cNvPr id="4" name="TextBox 3">
            <a:extLst>
              <a:ext uri="{FF2B5EF4-FFF2-40B4-BE49-F238E27FC236}">
                <a16:creationId xmlns:a16="http://schemas.microsoft.com/office/drawing/2014/main" id="{B600F577-F819-4602-BCEB-985221633540}"/>
              </a:ext>
            </a:extLst>
          </p:cNvPr>
          <p:cNvSpPr txBox="1"/>
          <p:nvPr/>
        </p:nvSpPr>
        <p:spPr>
          <a:xfrm>
            <a:off x="1225637" y="4459857"/>
            <a:ext cx="4698826" cy="395621"/>
          </a:xfrm>
          <a:prstGeom prst="rect">
            <a:avLst/>
          </a:prstGeom>
          <a:noFill/>
        </p:spPr>
        <p:txBody>
          <a:bodyPr wrap="square" rtlCol="0">
            <a:spAutoFit/>
          </a:bodyPr>
          <a:lstStyle/>
          <a:p>
            <a:pPr algn="ctr">
              <a:lnSpc>
                <a:spcPct val="150000"/>
              </a:lnSpc>
            </a:pPr>
            <a:r>
              <a:rPr lang="en-US" sz="1500" b="1" dirty="0" err="1">
                <a:solidFill>
                  <a:srgbClr val="FF0000"/>
                </a:solidFill>
                <a:latin typeface="Times New Roman" panose="02020603050405020304" pitchFamily="18" charset="0"/>
                <a:cs typeface="Times New Roman" panose="02020603050405020304" pitchFamily="18" charset="0"/>
              </a:rPr>
              <a:t>Thư</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viện</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sách</a:t>
            </a:r>
            <a:endParaRPr lang="en-US" sz="1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5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D12F4554-E2F0-4AC5-BCD5-2236CF48D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A7D3FA-63F6-4CE2-BA9B-2DEDAEA06784}"/>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118ACF2B-7E4C-47C9-9E0C-BBC97E7E1001}"/>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0181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F91F8-E207-4DE7-8CEF-3AE3FB3B8CC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6739" y="651677"/>
            <a:ext cx="352093" cy="352093"/>
          </a:xfrm>
          <a:prstGeom prst="rect">
            <a:avLst/>
          </a:prstGeom>
        </p:spPr>
      </p:pic>
      <p:sp>
        <p:nvSpPr>
          <p:cNvPr id="3" name="TextBox 2">
            <a:extLst>
              <a:ext uri="{FF2B5EF4-FFF2-40B4-BE49-F238E27FC236}">
                <a16:creationId xmlns:a16="http://schemas.microsoft.com/office/drawing/2014/main" id="{AE698B22-2F06-4051-B19A-644326BE8E9E}"/>
              </a:ext>
            </a:extLst>
          </p:cNvPr>
          <p:cNvSpPr txBox="1"/>
          <p:nvPr/>
        </p:nvSpPr>
        <p:spPr>
          <a:xfrm>
            <a:off x="1029532" y="611602"/>
            <a:ext cx="2537757" cy="493148"/>
          </a:xfrm>
          <a:prstGeom prst="rect">
            <a:avLst/>
          </a:prstGeom>
          <a:noFill/>
        </p:spPr>
        <p:txBody>
          <a:bodyPr wrap="square" rtlCol="0">
            <a:spAutoFit/>
          </a:bodyPr>
          <a:lstStyle/>
          <a:p>
            <a:pPr algn="just">
              <a:lnSpc>
                <a:spcPct val="150000"/>
              </a:lnSpc>
            </a:pPr>
            <a:r>
              <a:rPr lang="en-US" sz="2000" b="1" dirty="0" err="1">
                <a:solidFill>
                  <a:srgbClr val="17479D"/>
                </a:solidFill>
                <a:latin typeface="UTM Avo" panose="02040603050506020204" pitchFamily="18" charset="0"/>
              </a:rPr>
              <a:t>Tìm</a:t>
            </a:r>
            <a:r>
              <a:rPr lang="en-US" sz="2000" b="1" dirty="0">
                <a:solidFill>
                  <a:srgbClr val="17479D"/>
                </a:solidFill>
                <a:latin typeface="UTM Avo" panose="02040603050506020204" pitchFamily="18" charset="0"/>
              </a:rPr>
              <a:t> 2 </a:t>
            </a:r>
            <a:r>
              <a:rPr lang="en-US" sz="2000" b="1" dirty="0" err="1">
                <a:solidFill>
                  <a:srgbClr val="17479D"/>
                </a:solidFill>
                <a:latin typeface="UTM Avo" panose="02040603050506020204" pitchFamily="18" charset="0"/>
              </a:rPr>
              <a:t>từ</a:t>
            </a:r>
            <a:r>
              <a:rPr lang="en-US" sz="2000" b="1" dirty="0">
                <a:solidFill>
                  <a:srgbClr val="17479D"/>
                </a:solidFill>
                <a:latin typeface="UTM Avo" panose="02040603050506020204" pitchFamily="18" charset="0"/>
              </a:rPr>
              <a:t> </a:t>
            </a:r>
            <a:r>
              <a:rPr lang="en-US" sz="2000" b="1" dirty="0" err="1">
                <a:solidFill>
                  <a:srgbClr val="17479D"/>
                </a:solidFill>
                <a:latin typeface="UTM Avo" panose="02040603050506020204" pitchFamily="18" charset="0"/>
              </a:rPr>
              <a:t>ngữ</a:t>
            </a:r>
            <a:r>
              <a:rPr lang="en-US" sz="2000" b="1" dirty="0">
                <a:solidFill>
                  <a:srgbClr val="17479D"/>
                </a:solidFill>
                <a:latin typeface="UTM Avo" panose="02040603050506020204" pitchFamily="18" charset="0"/>
              </a:rPr>
              <a:t>:</a:t>
            </a:r>
            <a:endParaRPr lang="vi-VN" sz="2000" dirty="0">
              <a:solidFill>
                <a:srgbClr val="17479D"/>
              </a:solidFill>
              <a:latin typeface="UTM Avo" panose="02040603050506020204" pitchFamily="18" charset="0"/>
            </a:endParaRPr>
          </a:p>
        </p:txBody>
      </p:sp>
      <p:sp>
        <p:nvSpPr>
          <p:cNvPr id="4" name="TextBox 3">
            <a:extLst>
              <a:ext uri="{FF2B5EF4-FFF2-40B4-BE49-F238E27FC236}">
                <a16:creationId xmlns:a16="http://schemas.microsoft.com/office/drawing/2014/main" id="{30225638-AAFB-4D73-9A5C-F5A67791C155}"/>
              </a:ext>
            </a:extLst>
          </p:cNvPr>
          <p:cNvSpPr txBox="1"/>
          <p:nvPr/>
        </p:nvSpPr>
        <p:spPr>
          <a:xfrm>
            <a:off x="586046" y="1173901"/>
            <a:ext cx="4472353" cy="1873654"/>
          </a:xfrm>
          <a:prstGeom prst="rect">
            <a:avLst/>
          </a:prstGeom>
          <a:noFill/>
        </p:spPr>
        <p:txBody>
          <a:bodyPr wrap="square" rtlCol="0">
            <a:spAutoFit/>
          </a:bodyPr>
          <a:lstStyle/>
          <a:p>
            <a:pPr marL="342900" indent="-342900" algn="just">
              <a:lnSpc>
                <a:spcPct val="150000"/>
              </a:lnSpc>
              <a:buAutoNum type="alphaLcPeriod"/>
            </a:pPr>
            <a:r>
              <a:rPr lang="en-US" sz="2000" dirty="0" err="1">
                <a:latin typeface="UTM Avo" panose="02040603050506020204" pitchFamily="18" charset="0"/>
              </a:rPr>
              <a:t>Chứa</a:t>
            </a:r>
            <a:r>
              <a:rPr lang="en-US" sz="2000" dirty="0">
                <a:latin typeface="UTM Avo" panose="02040603050506020204" pitchFamily="18" charset="0"/>
              </a:rPr>
              <a:t> </a:t>
            </a:r>
            <a:r>
              <a:rPr lang="en-US" sz="2000" dirty="0" err="1">
                <a:latin typeface="UTM Avo" panose="02040603050506020204" pitchFamily="18" charset="0"/>
              </a:rPr>
              <a:t>tiếng</a:t>
            </a:r>
            <a:r>
              <a:rPr lang="en-US" sz="2000" dirty="0">
                <a:latin typeface="UTM Avo" panose="02040603050506020204" pitchFamily="18" charset="0"/>
              </a:rPr>
              <a:t> </a:t>
            </a:r>
            <a:r>
              <a:rPr lang="en-US" sz="2000" dirty="0" err="1">
                <a:latin typeface="UTM Avo" panose="02040603050506020204" pitchFamily="18" charset="0"/>
              </a:rPr>
              <a:t>bắt</a:t>
            </a:r>
            <a:r>
              <a:rPr lang="en-US" sz="2000" dirty="0">
                <a:latin typeface="UTM Avo" panose="02040603050506020204" pitchFamily="18" charset="0"/>
              </a:rPr>
              <a:t> </a:t>
            </a:r>
            <a:r>
              <a:rPr lang="en-US" sz="2000" dirty="0" err="1">
                <a:latin typeface="UTM Avo" panose="02040603050506020204" pitchFamily="18" charset="0"/>
              </a:rPr>
              <a:t>đầu</a:t>
            </a:r>
            <a:r>
              <a:rPr lang="en-US" sz="2000" dirty="0">
                <a:latin typeface="UTM Avo" panose="02040603050506020204" pitchFamily="18" charset="0"/>
              </a:rPr>
              <a:t> </a:t>
            </a:r>
            <a:r>
              <a:rPr lang="en-US" sz="2000" dirty="0" err="1">
                <a:latin typeface="UTM Avo" panose="02040603050506020204" pitchFamily="18" charset="0"/>
              </a:rPr>
              <a:t>bằng</a:t>
            </a:r>
            <a:r>
              <a:rPr lang="en-US" sz="2000" dirty="0">
                <a:latin typeface="UTM Avo" panose="02040603050506020204" pitchFamily="18" charset="0"/>
              </a:rPr>
              <a:t> d.</a:t>
            </a:r>
          </a:p>
          <a:p>
            <a:pPr marL="342900" indent="-342900" algn="just">
              <a:lnSpc>
                <a:spcPct val="150000"/>
              </a:lnSpc>
              <a:buAutoNum type="alphaLcPeriod"/>
            </a:pPr>
            <a:endParaRPr lang="en-US" sz="2000" dirty="0">
              <a:latin typeface="UTM Avo" panose="02040603050506020204" pitchFamily="18" charset="0"/>
            </a:endParaRPr>
          </a:p>
          <a:p>
            <a:pPr algn="just">
              <a:lnSpc>
                <a:spcPct val="150000"/>
              </a:lnSpc>
            </a:pPr>
            <a:endParaRPr lang="en-US" sz="2000" dirty="0">
              <a:latin typeface="UTM Avo" panose="02040603050506020204" pitchFamily="18" charset="0"/>
            </a:endParaRPr>
          </a:p>
          <a:p>
            <a:pPr algn="just">
              <a:lnSpc>
                <a:spcPct val="150000"/>
              </a:lnSpc>
            </a:pPr>
            <a:r>
              <a:rPr lang="en-US" sz="2000" dirty="0">
                <a:latin typeface="UTM Avo" panose="02040603050506020204" pitchFamily="18" charset="0"/>
              </a:rPr>
              <a:t>b. </a:t>
            </a:r>
            <a:r>
              <a:rPr lang="en-US" sz="2000" dirty="0" err="1">
                <a:latin typeface="UTM Avo" panose="02040603050506020204" pitchFamily="18" charset="0"/>
              </a:rPr>
              <a:t>Chứa</a:t>
            </a:r>
            <a:r>
              <a:rPr lang="en-US" sz="2000" dirty="0">
                <a:latin typeface="UTM Avo" panose="02040603050506020204" pitchFamily="18" charset="0"/>
              </a:rPr>
              <a:t> </a:t>
            </a:r>
            <a:r>
              <a:rPr lang="en-US" sz="2000" dirty="0" err="1">
                <a:latin typeface="UTM Avo" panose="02040603050506020204" pitchFamily="18" charset="0"/>
              </a:rPr>
              <a:t>tiếng</a:t>
            </a:r>
            <a:r>
              <a:rPr lang="en-US" sz="2000" dirty="0">
                <a:latin typeface="UTM Avo" panose="02040603050506020204" pitchFamily="18" charset="0"/>
              </a:rPr>
              <a:t> </a:t>
            </a:r>
            <a:r>
              <a:rPr lang="en-US" sz="2000" dirty="0" err="1">
                <a:latin typeface="UTM Avo" panose="02040603050506020204" pitchFamily="18" charset="0"/>
              </a:rPr>
              <a:t>bắt</a:t>
            </a:r>
            <a:r>
              <a:rPr lang="en-US" sz="2000" dirty="0">
                <a:latin typeface="UTM Avo" panose="02040603050506020204" pitchFamily="18" charset="0"/>
              </a:rPr>
              <a:t> </a:t>
            </a:r>
            <a:r>
              <a:rPr lang="en-US" sz="2000" dirty="0" err="1">
                <a:latin typeface="UTM Avo" panose="02040603050506020204" pitchFamily="18" charset="0"/>
              </a:rPr>
              <a:t>đầu</a:t>
            </a:r>
            <a:r>
              <a:rPr lang="en-US" sz="2000" dirty="0">
                <a:latin typeface="UTM Avo" panose="02040603050506020204" pitchFamily="18" charset="0"/>
              </a:rPr>
              <a:t> </a:t>
            </a:r>
            <a:r>
              <a:rPr lang="en-US" sz="2000" dirty="0" err="1">
                <a:latin typeface="UTM Avo" panose="02040603050506020204" pitchFamily="18" charset="0"/>
              </a:rPr>
              <a:t>bằng</a:t>
            </a:r>
            <a:r>
              <a:rPr lang="en-US" sz="2000" dirty="0">
                <a:latin typeface="UTM Avo" panose="02040603050506020204" pitchFamily="18" charset="0"/>
              </a:rPr>
              <a:t> </a:t>
            </a:r>
            <a:r>
              <a:rPr lang="en-US" sz="2000" dirty="0" err="1">
                <a:latin typeface="UTM Avo" panose="02040603050506020204" pitchFamily="18" charset="0"/>
              </a:rPr>
              <a:t>gi</a:t>
            </a:r>
            <a:r>
              <a:rPr lang="en-US" sz="2000" dirty="0">
                <a:latin typeface="UTM Avo" panose="02040603050506020204" pitchFamily="18" charset="0"/>
              </a:rPr>
              <a:t>.</a:t>
            </a:r>
            <a:endParaRPr lang="vi-VN" sz="2000" dirty="0">
              <a:latin typeface="UTM Avo" panose="02040603050506020204" pitchFamily="18" charset="0"/>
            </a:endParaRPr>
          </a:p>
        </p:txBody>
      </p:sp>
      <p:sp>
        <p:nvSpPr>
          <p:cNvPr id="5" name="Rounded Rectangle 21">
            <a:extLst>
              <a:ext uri="{FF2B5EF4-FFF2-40B4-BE49-F238E27FC236}">
                <a16:creationId xmlns:a16="http://schemas.microsoft.com/office/drawing/2014/main" id="{519C805B-EE0F-408D-86CB-F48A6C14950B}"/>
              </a:ext>
            </a:extLst>
          </p:cNvPr>
          <p:cNvSpPr/>
          <p:nvPr/>
        </p:nvSpPr>
        <p:spPr>
          <a:xfrm>
            <a:off x="1047993" y="1979520"/>
            <a:ext cx="1173890" cy="377607"/>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lumMod val="50000"/>
                  </a:schemeClr>
                </a:solidFill>
                <a:latin typeface="UTM Avo" panose="02040603050506020204" pitchFamily="18" charset="0"/>
              </a:rPr>
              <a:t>dìu</a:t>
            </a:r>
            <a:r>
              <a:rPr lang="en-US" sz="2000" dirty="0">
                <a:solidFill>
                  <a:schemeClr val="tx1">
                    <a:lumMod val="50000"/>
                  </a:schemeClr>
                </a:solidFill>
                <a:latin typeface="UTM Avo" panose="02040603050506020204" pitchFamily="18" charset="0"/>
              </a:rPr>
              <a:t> </a:t>
            </a:r>
            <a:r>
              <a:rPr lang="en-US" sz="2000" dirty="0" err="1">
                <a:solidFill>
                  <a:schemeClr val="tx1">
                    <a:lumMod val="50000"/>
                  </a:schemeClr>
                </a:solidFill>
                <a:latin typeface="UTM Avo" panose="02040603050506020204" pitchFamily="18" charset="0"/>
              </a:rPr>
              <a:t>dắt</a:t>
            </a:r>
            <a:endParaRPr lang="en-US" sz="2000" dirty="0">
              <a:solidFill>
                <a:schemeClr val="tx1">
                  <a:lumMod val="50000"/>
                </a:schemeClr>
              </a:solidFill>
              <a:latin typeface="UTM Avo" panose="02040603050506020204" pitchFamily="18" charset="0"/>
            </a:endParaRPr>
          </a:p>
        </p:txBody>
      </p:sp>
      <p:sp>
        <p:nvSpPr>
          <p:cNvPr id="6" name="Rounded Rectangle 21">
            <a:extLst>
              <a:ext uri="{FF2B5EF4-FFF2-40B4-BE49-F238E27FC236}">
                <a16:creationId xmlns:a16="http://schemas.microsoft.com/office/drawing/2014/main" id="{4C31C016-39F4-4E62-A429-A695B79C0CA9}"/>
              </a:ext>
            </a:extLst>
          </p:cNvPr>
          <p:cNvSpPr/>
          <p:nvPr/>
        </p:nvSpPr>
        <p:spPr>
          <a:xfrm>
            <a:off x="2848571" y="1979519"/>
            <a:ext cx="1173890" cy="377607"/>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lumMod val="50000"/>
                  </a:schemeClr>
                </a:solidFill>
                <a:latin typeface="UTM Avo" panose="02040603050506020204" pitchFamily="18" charset="0"/>
              </a:rPr>
              <a:t>dặn</a:t>
            </a:r>
            <a:r>
              <a:rPr lang="en-US" sz="2000" dirty="0">
                <a:solidFill>
                  <a:schemeClr val="tx1">
                    <a:lumMod val="50000"/>
                  </a:schemeClr>
                </a:solidFill>
                <a:latin typeface="UTM Avo" panose="02040603050506020204" pitchFamily="18" charset="0"/>
              </a:rPr>
              <a:t> </a:t>
            </a:r>
            <a:r>
              <a:rPr lang="en-US" sz="2000" dirty="0" err="1">
                <a:solidFill>
                  <a:schemeClr val="tx1">
                    <a:lumMod val="50000"/>
                  </a:schemeClr>
                </a:solidFill>
                <a:latin typeface="UTM Avo" panose="02040603050506020204" pitchFamily="18" charset="0"/>
              </a:rPr>
              <a:t>dò</a:t>
            </a:r>
            <a:endParaRPr lang="en-US" sz="2000" dirty="0">
              <a:solidFill>
                <a:schemeClr val="tx1">
                  <a:lumMod val="50000"/>
                </a:schemeClr>
              </a:solidFill>
              <a:latin typeface="UTM Avo" panose="02040603050506020204" pitchFamily="18" charset="0"/>
            </a:endParaRPr>
          </a:p>
        </p:txBody>
      </p:sp>
      <p:sp>
        <p:nvSpPr>
          <p:cNvPr id="7" name="Rounded Rectangle 21">
            <a:extLst>
              <a:ext uri="{FF2B5EF4-FFF2-40B4-BE49-F238E27FC236}">
                <a16:creationId xmlns:a16="http://schemas.microsoft.com/office/drawing/2014/main" id="{0FF438D2-2363-4013-B7C7-F14E7FDD86C5}"/>
              </a:ext>
            </a:extLst>
          </p:cNvPr>
          <p:cNvSpPr/>
          <p:nvPr/>
        </p:nvSpPr>
        <p:spPr>
          <a:xfrm>
            <a:off x="4764968" y="1979519"/>
            <a:ext cx="1173890" cy="377607"/>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latin typeface="UTM Avo" panose="02040603050506020204" pitchFamily="18" charset="0"/>
              </a:rPr>
              <a:t>du </a:t>
            </a:r>
            <a:r>
              <a:rPr lang="en-US" sz="2000" dirty="0" err="1">
                <a:solidFill>
                  <a:schemeClr val="tx1">
                    <a:lumMod val="50000"/>
                  </a:schemeClr>
                </a:solidFill>
                <a:latin typeface="UTM Avo" panose="02040603050506020204" pitchFamily="18" charset="0"/>
              </a:rPr>
              <a:t>lịch</a:t>
            </a:r>
            <a:endParaRPr lang="en-US" sz="2000" dirty="0">
              <a:solidFill>
                <a:schemeClr val="tx1">
                  <a:lumMod val="50000"/>
                </a:schemeClr>
              </a:solidFill>
              <a:latin typeface="UTM Avo" panose="02040603050506020204" pitchFamily="18" charset="0"/>
            </a:endParaRPr>
          </a:p>
        </p:txBody>
      </p:sp>
      <p:sp>
        <p:nvSpPr>
          <p:cNvPr id="8" name="Rounded Rectangle 21">
            <a:extLst>
              <a:ext uri="{FF2B5EF4-FFF2-40B4-BE49-F238E27FC236}">
                <a16:creationId xmlns:a16="http://schemas.microsoft.com/office/drawing/2014/main" id="{3804F5B5-793E-4E95-9ED4-1AD55B9B494E}"/>
              </a:ext>
            </a:extLst>
          </p:cNvPr>
          <p:cNvSpPr/>
          <p:nvPr/>
        </p:nvSpPr>
        <p:spPr>
          <a:xfrm>
            <a:off x="1018831" y="3358789"/>
            <a:ext cx="1203051" cy="377607"/>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lumMod val="50000"/>
                  </a:schemeClr>
                </a:solidFill>
                <a:latin typeface="UTM Avo" panose="02040603050506020204" pitchFamily="18" charset="0"/>
              </a:rPr>
              <a:t>giúp</a:t>
            </a:r>
            <a:r>
              <a:rPr lang="en-US" sz="2000" dirty="0">
                <a:solidFill>
                  <a:schemeClr val="tx1">
                    <a:lumMod val="50000"/>
                  </a:schemeClr>
                </a:solidFill>
                <a:latin typeface="UTM Avo" panose="02040603050506020204" pitchFamily="18" charset="0"/>
              </a:rPr>
              <a:t> </a:t>
            </a:r>
            <a:r>
              <a:rPr lang="en-US" sz="2000" dirty="0" err="1">
                <a:solidFill>
                  <a:schemeClr val="tx1">
                    <a:lumMod val="50000"/>
                  </a:schemeClr>
                </a:solidFill>
                <a:latin typeface="UTM Avo" panose="02040603050506020204" pitchFamily="18" charset="0"/>
              </a:rPr>
              <a:t>đỡ</a:t>
            </a:r>
            <a:endParaRPr lang="en-US" sz="2000" dirty="0">
              <a:solidFill>
                <a:schemeClr val="tx1">
                  <a:lumMod val="50000"/>
                </a:schemeClr>
              </a:solidFill>
              <a:latin typeface="UTM Avo" panose="02040603050506020204" pitchFamily="18" charset="0"/>
            </a:endParaRPr>
          </a:p>
        </p:txBody>
      </p:sp>
      <p:sp>
        <p:nvSpPr>
          <p:cNvPr id="9" name="Rounded Rectangle 21">
            <a:extLst>
              <a:ext uri="{FF2B5EF4-FFF2-40B4-BE49-F238E27FC236}">
                <a16:creationId xmlns:a16="http://schemas.microsoft.com/office/drawing/2014/main" id="{CBD79627-7713-4400-A40C-9B54F1A9D538}"/>
              </a:ext>
            </a:extLst>
          </p:cNvPr>
          <p:cNvSpPr/>
          <p:nvPr/>
        </p:nvSpPr>
        <p:spPr>
          <a:xfrm>
            <a:off x="2819410" y="3358788"/>
            <a:ext cx="1173890" cy="377607"/>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lumMod val="50000"/>
                  </a:schemeClr>
                </a:solidFill>
                <a:latin typeface="UTM Avo" panose="02040603050506020204" pitchFamily="18" charset="0"/>
              </a:rPr>
              <a:t>giữ</a:t>
            </a:r>
            <a:r>
              <a:rPr lang="en-US" sz="2000" dirty="0">
                <a:solidFill>
                  <a:schemeClr val="tx1">
                    <a:lumMod val="50000"/>
                  </a:schemeClr>
                </a:solidFill>
                <a:latin typeface="UTM Avo" panose="02040603050506020204" pitchFamily="18" charset="0"/>
              </a:rPr>
              <a:t> </a:t>
            </a:r>
            <a:r>
              <a:rPr lang="en-US" sz="2000" dirty="0" err="1">
                <a:solidFill>
                  <a:schemeClr val="tx1">
                    <a:lumMod val="50000"/>
                  </a:schemeClr>
                </a:solidFill>
                <a:latin typeface="UTM Avo" panose="02040603050506020204" pitchFamily="18" charset="0"/>
              </a:rPr>
              <a:t>gìn</a:t>
            </a:r>
            <a:endParaRPr lang="en-US" sz="2000" dirty="0">
              <a:solidFill>
                <a:schemeClr val="tx1">
                  <a:lumMod val="50000"/>
                </a:schemeClr>
              </a:solidFill>
              <a:latin typeface="UTM Avo" panose="02040603050506020204" pitchFamily="18" charset="0"/>
            </a:endParaRPr>
          </a:p>
        </p:txBody>
      </p:sp>
      <p:sp>
        <p:nvSpPr>
          <p:cNvPr id="10" name="Rounded Rectangle 21">
            <a:extLst>
              <a:ext uri="{FF2B5EF4-FFF2-40B4-BE49-F238E27FC236}">
                <a16:creationId xmlns:a16="http://schemas.microsoft.com/office/drawing/2014/main" id="{F49C3786-4211-4DCA-98CC-AFAD3A6274DD}"/>
              </a:ext>
            </a:extLst>
          </p:cNvPr>
          <p:cNvSpPr/>
          <p:nvPr/>
        </p:nvSpPr>
        <p:spPr>
          <a:xfrm>
            <a:off x="4735806" y="3358788"/>
            <a:ext cx="1416637" cy="377607"/>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lumMod val="50000"/>
                  </a:schemeClr>
                </a:solidFill>
                <a:latin typeface="UTM Avo" panose="02040603050506020204" pitchFamily="18" charset="0"/>
              </a:rPr>
              <a:t>giảng</a:t>
            </a:r>
            <a:r>
              <a:rPr lang="en-US" sz="2000" dirty="0">
                <a:solidFill>
                  <a:schemeClr val="tx1">
                    <a:lumMod val="50000"/>
                  </a:schemeClr>
                </a:solidFill>
                <a:latin typeface="UTM Avo" panose="02040603050506020204" pitchFamily="18" charset="0"/>
              </a:rPr>
              <a:t> </a:t>
            </a:r>
            <a:r>
              <a:rPr lang="en-US" sz="2000" dirty="0" err="1">
                <a:solidFill>
                  <a:schemeClr val="tx1">
                    <a:lumMod val="50000"/>
                  </a:schemeClr>
                </a:solidFill>
                <a:latin typeface="UTM Avo" panose="02040603050506020204" pitchFamily="18" charset="0"/>
              </a:rPr>
              <a:t>bài</a:t>
            </a:r>
            <a:endParaRPr lang="en-US" sz="2000" dirty="0">
              <a:solidFill>
                <a:schemeClr val="tx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8772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2D35F-4092-439C-A1F6-8A834082C6B9}"/>
              </a:ext>
            </a:extLst>
          </p:cNvPr>
          <p:cNvSpPr txBox="1"/>
          <p:nvPr/>
        </p:nvSpPr>
        <p:spPr>
          <a:xfrm>
            <a:off x="987707" y="461523"/>
            <a:ext cx="5311568" cy="453073"/>
          </a:xfrm>
          <a:prstGeom prst="rect">
            <a:avLst/>
          </a:prstGeom>
          <a:noFill/>
        </p:spPr>
        <p:txBody>
          <a:bodyPr wrap="square" rtlCol="0">
            <a:spAutoFit/>
          </a:bodyPr>
          <a:lstStyle/>
          <a:p>
            <a:pPr algn="just">
              <a:lnSpc>
                <a:spcPct val="150000"/>
              </a:lnSpc>
            </a:pPr>
            <a:r>
              <a:rPr lang="en-US" sz="1800" b="1" dirty="0" err="1">
                <a:solidFill>
                  <a:srgbClr val="17479D"/>
                </a:solidFill>
                <a:latin typeface="UTM Avo" panose="02040603050506020204" pitchFamily="18" charset="0"/>
              </a:rPr>
              <a:t>Chọn</a:t>
            </a:r>
            <a:r>
              <a:rPr lang="en-US" sz="1800" b="1" dirty="0">
                <a:solidFill>
                  <a:srgbClr val="17479D"/>
                </a:solidFill>
                <a:latin typeface="UTM Avo" panose="02040603050506020204" pitchFamily="18" charset="0"/>
              </a:rPr>
              <a:t> a </a:t>
            </a:r>
            <a:r>
              <a:rPr lang="en-US" sz="1800" b="1" dirty="0" err="1">
                <a:solidFill>
                  <a:srgbClr val="17479D"/>
                </a:solidFill>
                <a:latin typeface="UTM Avo" panose="02040603050506020204" pitchFamily="18" charset="0"/>
              </a:rPr>
              <a:t>hoặc</a:t>
            </a:r>
            <a:r>
              <a:rPr lang="en-US" sz="1800" b="1" dirty="0">
                <a:solidFill>
                  <a:srgbClr val="17479D"/>
                </a:solidFill>
                <a:latin typeface="UTM Avo" panose="02040603050506020204" pitchFamily="18" charset="0"/>
              </a:rPr>
              <a:t> b</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C5C285D8-AFC6-4D3F-B54A-A89375A83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61" y="517623"/>
            <a:ext cx="352093" cy="352093"/>
          </a:xfrm>
          <a:prstGeom prst="rect">
            <a:avLst/>
          </a:prstGeom>
        </p:spPr>
      </p:pic>
      <p:sp>
        <p:nvSpPr>
          <p:cNvPr id="4" name="Rectangle 3">
            <a:extLst>
              <a:ext uri="{FF2B5EF4-FFF2-40B4-BE49-F238E27FC236}">
                <a16:creationId xmlns:a16="http://schemas.microsoft.com/office/drawing/2014/main" id="{9FA0BE70-8FD3-45A4-9F6A-76C26CE0AEEE}"/>
              </a:ext>
            </a:extLst>
          </p:cNvPr>
          <p:cNvSpPr/>
          <p:nvPr/>
        </p:nvSpPr>
        <p:spPr>
          <a:xfrm>
            <a:off x="781707" y="986187"/>
            <a:ext cx="4693404" cy="455125"/>
          </a:xfrm>
          <a:prstGeom prst="rect">
            <a:avLst/>
          </a:prstGeom>
        </p:spPr>
        <p:txBody>
          <a:bodyPr wrap="square">
            <a:spAutoFit/>
          </a:bodyPr>
          <a:lstStyle/>
          <a:p>
            <a:pPr algn="just">
              <a:lnSpc>
                <a:spcPct val="150000"/>
              </a:lnSpc>
            </a:pPr>
            <a:r>
              <a:rPr lang="en-US" sz="1800" dirty="0">
                <a:latin typeface="UTM Avo" panose="02040603050506020204" pitchFamily="18" charset="0"/>
              </a:rPr>
              <a:t>a. </a:t>
            </a:r>
            <a:r>
              <a:rPr lang="en-US" sz="1800" dirty="0" err="1">
                <a:latin typeface="UTM Avo" panose="02040603050506020204" pitchFamily="18" charset="0"/>
              </a:rPr>
              <a:t>Chọn</a:t>
            </a:r>
            <a:r>
              <a:rPr lang="en-US" sz="1800" dirty="0">
                <a:latin typeface="UTM Avo" panose="02040603050506020204" pitchFamily="18" charset="0"/>
              </a:rPr>
              <a:t> </a:t>
            </a:r>
            <a:r>
              <a:rPr lang="en-US" sz="1800" b="1" i="1" dirty="0" err="1">
                <a:latin typeface="UTM Avo" panose="02040603050506020204" pitchFamily="18" charset="0"/>
              </a:rPr>
              <a:t>ch</a:t>
            </a:r>
            <a:r>
              <a:rPr lang="en-US" sz="1800" i="1"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b="1" i="1" dirty="0">
                <a:latin typeface="UTM Avo" panose="02040603050506020204" pitchFamily="18" charset="0"/>
              </a:rPr>
              <a:t>tr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endParaRPr lang="vi-VN" sz="1800" i="1" dirty="0"/>
          </a:p>
        </p:txBody>
      </p:sp>
      <p:sp>
        <p:nvSpPr>
          <p:cNvPr id="8" name="Rectangle 7">
            <a:extLst>
              <a:ext uri="{FF2B5EF4-FFF2-40B4-BE49-F238E27FC236}">
                <a16:creationId xmlns:a16="http://schemas.microsoft.com/office/drawing/2014/main" id="{4A79F18E-A501-4203-B144-06893924F7C6}"/>
              </a:ext>
            </a:extLst>
          </p:cNvPr>
          <p:cNvSpPr/>
          <p:nvPr/>
        </p:nvSpPr>
        <p:spPr>
          <a:xfrm>
            <a:off x="1449187" y="1589075"/>
            <a:ext cx="3959626" cy="2229585"/>
          </a:xfrm>
          <a:prstGeom prst="rect">
            <a:avLst/>
          </a:prstGeom>
        </p:spPr>
        <p:txBody>
          <a:bodyPr wrap="square">
            <a:spAutoFit/>
          </a:bodyPr>
          <a:lstStyle/>
          <a:p>
            <a:pPr algn="just">
              <a:lnSpc>
                <a:spcPct val="150000"/>
              </a:lnSpc>
            </a:pPr>
            <a:r>
              <a:rPr lang="en-US" sz="1900" dirty="0" err="1">
                <a:latin typeface="UTM Avo" panose="02040603050506020204" pitchFamily="18" charset="0"/>
              </a:rPr>
              <a:t>Phòng</a:t>
            </a:r>
            <a:r>
              <a:rPr lang="en-US" sz="1900" dirty="0">
                <a:latin typeface="UTM Avo" panose="02040603050506020204" pitchFamily="18" charset="0"/>
              </a:rPr>
              <a:t> </a:t>
            </a:r>
            <a:r>
              <a:rPr lang="en-US" sz="1900" dirty="0" err="1">
                <a:latin typeface="UTM Avo" panose="02040603050506020204" pitchFamily="18" charset="0"/>
              </a:rPr>
              <a:t>học</a:t>
            </a:r>
            <a:r>
              <a:rPr lang="en-US" sz="1900" dirty="0">
                <a:latin typeface="UTM Avo" panose="02040603050506020204" pitchFamily="18" charset="0"/>
              </a:rPr>
              <a:t> </a:t>
            </a:r>
            <a:r>
              <a:rPr lang="en-US" sz="1900" dirty="0" err="1">
                <a:latin typeface="UTM Avo" panose="02040603050506020204" pitchFamily="18" charset="0"/>
              </a:rPr>
              <a:t>là</a:t>
            </a:r>
            <a:r>
              <a:rPr lang="en-US" sz="1900" dirty="0">
                <a:latin typeface="UTM Avo" panose="02040603050506020204" pitchFamily="18" charset="0"/>
              </a:rPr>
              <a:t>       </a:t>
            </a:r>
            <a:r>
              <a:rPr lang="en-US" sz="1900" dirty="0" err="1">
                <a:latin typeface="UTM Avo" panose="02040603050506020204" pitchFamily="18" charset="0"/>
              </a:rPr>
              <a:t>iếc</a:t>
            </a:r>
            <a:r>
              <a:rPr lang="en-US" sz="1900" dirty="0">
                <a:latin typeface="UTM Avo" panose="02040603050506020204" pitchFamily="18" charset="0"/>
              </a:rPr>
              <a:t> </a:t>
            </a:r>
            <a:r>
              <a:rPr lang="en-US" sz="1900" dirty="0" err="1">
                <a:latin typeface="UTM Avo" panose="02040603050506020204" pitchFamily="18" charset="0"/>
              </a:rPr>
              <a:t>áo</a:t>
            </a:r>
            <a:endParaRPr lang="en-US" sz="1900" dirty="0">
              <a:latin typeface="UTM Avo" panose="02040603050506020204" pitchFamily="18" charset="0"/>
            </a:endParaRPr>
          </a:p>
          <a:p>
            <a:pPr algn="just">
              <a:lnSpc>
                <a:spcPct val="150000"/>
              </a:lnSpc>
            </a:pPr>
            <a:r>
              <a:rPr lang="en-US" sz="1900" dirty="0" err="1">
                <a:latin typeface="UTM Avo" panose="02040603050506020204" pitchFamily="18" charset="0"/>
              </a:rPr>
              <a:t>Bọc</a:t>
            </a:r>
            <a:r>
              <a:rPr lang="en-US" sz="1900" dirty="0">
                <a:latin typeface="UTM Avo" panose="02040603050506020204" pitchFamily="18" charset="0"/>
              </a:rPr>
              <a:t>      </a:t>
            </a:r>
            <a:r>
              <a:rPr lang="en-US" sz="1900" dirty="0" err="1">
                <a:latin typeface="UTM Avo" panose="02040603050506020204" pitchFamily="18" charset="0"/>
              </a:rPr>
              <a:t>úng</a:t>
            </a:r>
            <a:r>
              <a:rPr lang="en-US" sz="1900" dirty="0">
                <a:latin typeface="UTM Avo" panose="02040603050506020204" pitchFamily="18" charset="0"/>
              </a:rPr>
              <a:t> </a:t>
            </a:r>
            <a:r>
              <a:rPr lang="en-US" sz="1900" dirty="0" err="1">
                <a:latin typeface="UTM Avo" panose="02040603050506020204" pitchFamily="18" charset="0"/>
              </a:rPr>
              <a:t>mình</a:t>
            </a:r>
            <a:r>
              <a:rPr lang="en-US" sz="1900" dirty="0">
                <a:latin typeface="UTM Avo" panose="02040603050506020204" pitchFamily="18" charset="0"/>
              </a:rPr>
              <a:t> ở      </a:t>
            </a:r>
            <a:r>
              <a:rPr lang="en-US" sz="1900" dirty="0" err="1">
                <a:latin typeface="UTM Avo" panose="02040603050506020204" pitchFamily="18" charset="0"/>
              </a:rPr>
              <a:t>ong</a:t>
            </a:r>
            <a:endParaRPr lang="en-US" sz="1900" dirty="0">
              <a:latin typeface="UTM Avo" panose="02040603050506020204" pitchFamily="18" charset="0"/>
            </a:endParaRPr>
          </a:p>
          <a:p>
            <a:pPr algn="just">
              <a:lnSpc>
                <a:spcPct val="150000"/>
              </a:lnSpc>
            </a:pPr>
            <a:r>
              <a:rPr lang="en-US" sz="1900" dirty="0" err="1">
                <a:latin typeface="UTM Avo" panose="02040603050506020204" pitchFamily="18" charset="0"/>
              </a:rPr>
              <a:t>Cửa</a:t>
            </a:r>
            <a:r>
              <a:rPr lang="en-US" sz="1900" dirty="0">
                <a:latin typeface="UTM Avo" panose="02040603050506020204" pitchFamily="18" charset="0"/>
              </a:rPr>
              <a:t> </a:t>
            </a:r>
            <a:r>
              <a:rPr lang="en-US" sz="1900" dirty="0" err="1">
                <a:latin typeface="UTM Avo" panose="02040603050506020204" pitchFamily="18" charset="0"/>
              </a:rPr>
              <a:t>sổ</a:t>
            </a:r>
            <a:r>
              <a:rPr lang="en-US" sz="1900" dirty="0">
                <a:latin typeface="UTM Avo" panose="02040603050506020204" pitchFamily="18" charset="0"/>
              </a:rPr>
              <a:t> </a:t>
            </a:r>
            <a:r>
              <a:rPr lang="en-US" sz="1900" dirty="0" err="1">
                <a:latin typeface="UTM Avo" panose="02040603050506020204" pitchFamily="18" charset="0"/>
              </a:rPr>
              <a:t>là</a:t>
            </a:r>
            <a:r>
              <a:rPr lang="en-US" sz="1900" dirty="0">
                <a:latin typeface="UTM Avo" panose="02040603050506020204" pitchFamily="18" charset="0"/>
              </a:rPr>
              <a:t>       </a:t>
            </a:r>
            <a:r>
              <a:rPr lang="en-US" sz="1900" dirty="0" err="1">
                <a:latin typeface="UTM Avo" panose="02040603050506020204" pitchFamily="18" charset="0"/>
              </a:rPr>
              <a:t>iếc</a:t>
            </a:r>
            <a:r>
              <a:rPr lang="en-US" sz="1900" dirty="0">
                <a:latin typeface="UTM Avo" panose="02040603050506020204" pitchFamily="18" charset="0"/>
              </a:rPr>
              <a:t> </a:t>
            </a:r>
            <a:r>
              <a:rPr lang="en-US" sz="1900" dirty="0" err="1">
                <a:latin typeface="UTM Avo" panose="02040603050506020204" pitchFamily="18" charset="0"/>
              </a:rPr>
              <a:t>túi</a:t>
            </a:r>
            <a:endParaRPr lang="en-US" sz="1900" dirty="0">
              <a:latin typeface="UTM Avo" panose="02040603050506020204" pitchFamily="18" charset="0"/>
            </a:endParaRPr>
          </a:p>
          <a:p>
            <a:pPr algn="just">
              <a:lnSpc>
                <a:spcPct val="150000"/>
              </a:lnSpc>
            </a:pPr>
            <a:r>
              <a:rPr lang="en-US" sz="1900" dirty="0">
                <a:latin typeface="UTM Avo" panose="02040603050506020204" pitchFamily="18" charset="0"/>
              </a:rPr>
              <a:t>      e       </a:t>
            </a:r>
            <a:r>
              <a:rPr lang="en-US" sz="1900" dirty="0" err="1">
                <a:latin typeface="UTM Avo" panose="02040603050506020204" pitchFamily="18" charset="0"/>
              </a:rPr>
              <a:t>ắn</a:t>
            </a:r>
            <a:r>
              <a:rPr lang="en-US" sz="1900" dirty="0">
                <a:latin typeface="UTM Avo" panose="02040603050506020204" pitchFamily="18" charset="0"/>
              </a:rPr>
              <a:t> </a:t>
            </a:r>
            <a:r>
              <a:rPr lang="en-US" sz="1900" dirty="0" err="1">
                <a:latin typeface="UTM Avo" panose="02040603050506020204" pitchFamily="18" charset="0"/>
              </a:rPr>
              <a:t>ngọn</a:t>
            </a:r>
            <a:r>
              <a:rPr lang="en-US" sz="1900" dirty="0">
                <a:latin typeface="UTM Avo" panose="02040603050506020204" pitchFamily="18" charset="0"/>
              </a:rPr>
              <a:t> </a:t>
            </a:r>
            <a:r>
              <a:rPr lang="en-US" sz="1900" dirty="0" err="1">
                <a:latin typeface="UTM Avo" panose="02040603050506020204" pitchFamily="18" charset="0"/>
              </a:rPr>
              <a:t>gió</a:t>
            </a:r>
            <a:r>
              <a:rPr lang="en-US" sz="1900" dirty="0">
                <a:latin typeface="UTM Avo" panose="02040603050506020204" pitchFamily="18" charset="0"/>
              </a:rPr>
              <a:t> </a:t>
            </a:r>
            <a:r>
              <a:rPr lang="en-US" sz="1900" dirty="0" err="1">
                <a:latin typeface="UTM Avo" panose="02040603050506020204" pitchFamily="18" charset="0"/>
              </a:rPr>
              <a:t>đông</a:t>
            </a:r>
            <a:r>
              <a:rPr lang="en-US" sz="1900" dirty="0">
                <a:latin typeface="UTM Avo" panose="02040603050506020204" pitchFamily="18" charset="0"/>
              </a:rPr>
              <a:t>.</a:t>
            </a:r>
          </a:p>
          <a:p>
            <a:pPr algn="r">
              <a:lnSpc>
                <a:spcPct val="150000"/>
              </a:lnSpc>
            </a:pPr>
            <a:r>
              <a:rPr lang="en-US" sz="1900" dirty="0">
                <a:latin typeface="UTM Avo" panose="02040603050506020204" pitchFamily="18" charset="0"/>
              </a:rPr>
              <a:t>(</a:t>
            </a:r>
            <a:r>
              <a:rPr lang="en-US" sz="1900" i="1" dirty="0">
                <a:latin typeface="UTM Avo" panose="02040603050506020204" pitchFamily="18" charset="0"/>
              </a:rPr>
              <a:t>Theo</a:t>
            </a:r>
            <a:r>
              <a:rPr lang="en-US" sz="1900" dirty="0">
                <a:latin typeface="UTM Avo" panose="02040603050506020204" pitchFamily="18" charset="0"/>
              </a:rPr>
              <a:t> Nguyễn </a:t>
            </a:r>
            <a:r>
              <a:rPr lang="en-US" sz="1900" dirty="0" err="1">
                <a:latin typeface="UTM Avo" panose="02040603050506020204" pitchFamily="18" charset="0"/>
              </a:rPr>
              <a:t>Lãm</a:t>
            </a:r>
            <a:r>
              <a:rPr lang="en-US" sz="1900" dirty="0">
                <a:latin typeface="UTM Avo" panose="02040603050506020204" pitchFamily="18" charset="0"/>
              </a:rPr>
              <a:t> </a:t>
            </a:r>
            <a:r>
              <a:rPr lang="en-US" sz="1900" dirty="0" err="1">
                <a:latin typeface="UTM Avo" panose="02040603050506020204" pitchFamily="18" charset="0"/>
              </a:rPr>
              <a:t>Thắng</a:t>
            </a:r>
            <a:r>
              <a:rPr lang="en-US" sz="1900" dirty="0">
                <a:latin typeface="UTM Avo" panose="02040603050506020204" pitchFamily="18" charset="0"/>
              </a:rPr>
              <a:t>)</a:t>
            </a:r>
            <a:endParaRPr lang="vi-VN" sz="1900" dirty="0"/>
          </a:p>
        </p:txBody>
      </p:sp>
      <p:grpSp>
        <p:nvGrpSpPr>
          <p:cNvPr id="9" name="Group 8">
            <a:extLst>
              <a:ext uri="{FF2B5EF4-FFF2-40B4-BE49-F238E27FC236}">
                <a16:creationId xmlns:a16="http://schemas.microsoft.com/office/drawing/2014/main" id="{A142B382-2396-41D9-B6E9-910E87DD82C4}"/>
              </a:ext>
            </a:extLst>
          </p:cNvPr>
          <p:cNvGrpSpPr/>
          <p:nvPr/>
        </p:nvGrpSpPr>
        <p:grpSpPr>
          <a:xfrm>
            <a:off x="2897680" y="1696269"/>
            <a:ext cx="345648" cy="345648"/>
            <a:chOff x="7507111" y="2996098"/>
            <a:chExt cx="417689" cy="417689"/>
          </a:xfrm>
        </p:grpSpPr>
        <p:sp>
          <p:nvSpPr>
            <p:cNvPr id="10" name="Rectangle 9">
              <a:extLst>
                <a:ext uri="{FF2B5EF4-FFF2-40B4-BE49-F238E27FC236}">
                  <a16:creationId xmlns:a16="http://schemas.microsoft.com/office/drawing/2014/main" id="{AD736DA9-0466-41CF-9187-F0FCEAC57F39}"/>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770A281-A31C-4551-94D1-24FD1FFBA958}"/>
                </a:ext>
              </a:extLst>
            </p:cNvPr>
            <p:cNvCxnSpPr>
              <a:stCxn id="10" idx="0"/>
              <a:endCxn id="1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EE5E64-7620-469B-B46E-BF3BB0098762}"/>
                </a:ext>
              </a:extLst>
            </p:cNvPr>
            <p:cNvCxnSpPr>
              <a:stCxn id="10" idx="3"/>
              <a:endCxn id="1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64BA71E-05A8-4568-A5AD-FD06398A1B9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AE76AE94-74DE-4759-BBB9-33FDE0401416}"/>
              </a:ext>
            </a:extLst>
          </p:cNvPr>
          <p:cNvSpPr txBox="1"/>
          <p:nvPr/>
        </p:nvSpPr>
        <p:spPr>
          <a:xfrm>
            <a:off x="2853671" y="1691595"/>
            <a:ext cx="60649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ch</a:t>
            </a:r>
            <a:endParaRPr lang="en-US" sz="1900" b="1" dirty="0">
              <a:solidFill>
                <a:srgbClr val="FF0000"/>
              </a:solidFill>
            </a:endParaRPr>
          </a:p>
        </p:txBody>
      </p:sp>
      <p:grpSp>
        <p:nvGrpSpPr>
          <p:cNvPr id="15" name="Group 14">
            <a:extLst>
              <a:ext uri="{FF2B5EF4-FFF2-40B4-BE49-F238E27FC236}">
                <a16:creationId xmlns:a16="http://schemas.microsoft.com/office/drawing/2014/main" id="{61CF00DF-1183-46A3-85A6-39E8A10CE0EB}"/>
              </a:ext>
            </a:extLst>
          </p:cNvPr>
          <p:cNvGrpSpPr/>
          <p:nvPr/>
        </p:nvGrpSpPr>
        <p:grpSpPr>
          <a:xfrm>
            <a:off x="2034293" y="2072993"/>
            <a:ext cx="345648" cy="345648"/>
            <a:chOff x="7507111" y="2996098"/>
            <a:chExt cx="417689" cy="417689"/>
          </a:xfrm>
        </p:grpSpPr>
        <p:sp>
          <p:nvSpPr>
            <p:cNvPr id="16" name="Rectangle 15">
              <a:extLst>
                <a:ext uri="{FF2B5EF4-FFF2-40B4-BE49-F238E27FC236}">
                  <a16:creationId xmlns:a16="http://schemas.microsoft.com/office/drawing/2014/main" id="{E0101207-A78C-4944-A005-A9DF7BB2EA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AF575BD-D554-42AB-AB64-74C71D135019}"/>
                </a:ext>
              </a:extLst>
            </p:cNvPr>
            <p:cNvCxnSpPr>
              <a:stCxn id="16" idx="0"/>
              <a:endCxn id="16"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AA00EA3-C1BC-44C3-9D28-FDB0F3C54565}"/>
                </a:ext>
              </a:extLst>
            </p:cNvPr>
            <p:cNvCxnSpPr>
              <a:stCxn id="16" idx="3"/>
              <a:endCxn id="16"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E212001-F484-47BF-AA96-C9D9484811F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FFC49ECB-B732-4F96-B159-B4FB4B933EEE}"/>
              </a:ext>
            </a:extLst>
          </p:cNvPr>
          <p:cNvGrpSpPr/>
          <p:nvPr/>
        </p:nvGrpSpPr>
        <p:grpSpPr>
          <a:xfrm>
            <a:off x="3667140" y="2103943"/>
            <a:ext cx="345648" cy="345648"/>
            <a:chOff x="7507111" y="2996098"/>
            <a:chExt cx="417689" cy="417689"/>
          </a:xfrm>
        </p:grpSpPr>
        <p:sp>
          <p:nvSpPr>
            <p:cNvPr id="21" name="Rectangle 20">
              <a:extLst>
                <a:ext uri="{FF2B5EF4-FFF2-40B4-BE49-F238E27FC236}">
                  <a16:creationId xmlns:a16="http://schemas.microsoft.com/office/drawing/2014/main" id="{9FB389D2-E391-46E0-BFD8-C084BDCA74F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844BCEE-0122-4C92-AF77-3115C33B1120}"/>
                </a:ext>
              </a:extLst>
            </p:cNvPr>
            <p:cNvCxnSpPr>
              <a:stCxn id="21" idx="0"/>
              <a:endCxn id="2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8BFD7C4-8A86-4196-B95E-1E6F41285458}"/>
                </a:ext>
              </a:extLst>
            </p:cNvPr>
            <p:cNvCxnSpPr>
              <a:stCxn id="21" idx="3"/>
              <a:endCxn id="2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4923F09-61DC-43B1-BCB3-070F57AA27D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3CB53CF3-55E9-42DB-B8C7-365079FBE3A8}"/>
              </a:ext>
            </a:extLst>
          </p:cNvPr>
          <p:cNvGrpSpPr/>
          <p:nvPr/>
        </p:nvGrpSpPr>
        <p:grpSpPr>
          <a:xfrm>
            <a:off x="2560754" y="2495805"/>
            <a:ext cx="345648" cy="345648"/>
            <a:chOff x="7507111" y="2996098"/>
            <a:chExt cx="417689" cy="417689"/>
          </a:xfrm>
        </p:grpSpPr>
        <p:sp>
          <p:nvSpPr>
            <p:cNvPr id="26" name="Rectangle 25">
              <a:extLst>
                <a:ext uri="{FF2B5EF4-FFF2-40B4-BE49-F238E27FC236}">
                  <a16:creationId xmlns:a16="http://schemas.microsoft.com/office/drawing/2014/main" id="{C498155D-C8CD-4A16-B04F-36D33449BA9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544F78C-106B-480D-903B-9FA331E2DC18}"/>
                </a:ext>
              </a:extLst>
            </p:cNvPr>
            <p:cNvCxnSpPr>
              <a:stCxn id="26" idx="0"/>
              <a:endCxn id="26"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DF9D9B3-860D-45B3-823B-20AA4FC889CB}"/>
                </a:ext>
              </a:extLst>
            </p:cNvPr>
            <p:cNvCxnSpPr>
              <a:stCxn id="26" idx="3"/>
              <a:endCxn id="26"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CA8DF2-DC9B-4D23-A5A2-5A4F13FCD806}"/>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F16D383B-7E9C-4F21-AC7D-34BC181D4906}"/>
              </a:ext>
            </a:extLst>
          </p:cNvPr>
          <p:cNvGrpSpPr/>
          <p:nvPr/>
        </p:nvGrpSpPr>
        <p:grpSpPr>
          <a:xfrm>
            <a:off x="1558043" y="2977868"/>
            <a:ext cx="345648" cy="345648"/>
            <a:chOff x="7507111" y="2996098"/>
            <a:chExt cx="417689" cy="417689"/>
          </a:xfrm>
        </p:grpSpPr>
        <p:sp>
          <p:nvSpPr>
            <p:cNvPr id="31" name="Rectangle 30">
              <a:extLst>
                <a:ext uri="{FF2B5EF4-FFF2-40B4-BE49-F238E27FC236}">
                  <a16:creationId xmlns:a16="http://schemas.microsoft.com/office/drawing/2014/main" id="{45C02A8C-B0E1-4C96-9C68-2A956D7DACE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70D8505-957B-4C5D-8A88-41FF56BD01B0}"/>
                </a:ext>
              </a:extLst>
            </p:cNvPr>
            <p:cNvCxnSpPr>
              <a:stCxn id="31" idx="0"/>
              <a:endCxn id="3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CF78FC2-9465-4F37-91D4-61C2722E1804}"/>
                </a:ext>
              </a:extLst>
            </p:cNvPr>
            <p:cNvCxnSpPr>
              <a:stCxn id="31" idx="3"/>
              <a:endCxn id="3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D5C1464-5C27-4951-B775-CC1D1879B43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4EF1CF52-076A-4650-BC1B-65BC89B5F61A}"/>
              </a:ext>
            </a:extLst>
          </p:cNvPr>
          <p:cNvGrpSpPr/>
          <p:nvPr/>
        </p:nvGrpSpPr>
        <p:grpSpPr>
          <a:xfrm>
            <a:off x="2171097" y="2977868"/>
            <a:ext cx="345648" cy="345648"/>
            <a:chOff x="7507111" y="2996098"/>
            <a:chExt cx="417689" cy="417689"/>
          </a:xfrm>
        </p:grpSpPr>
        <p:sp>
          <p:nvSpPr>
            <p:cNvPr id="41" name="Rectangle 40">
              <a:extLst>
                <a:ext uri="{FF2B5EF4-FFF2-40B4-BE49-F238E27FC236}">
                  <a16:creationId xmlns:a16="http://schemas.microsoft.com/office/drawing/2014/main" id="{E6342E77-5EE8-406A-AC27-C3EE4179E98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DBB0238-10F4-487F-B412-1C0487A38B24}"/>
                </a:ext>
              </a:extLst>
            </p:cNvPr>
            <p:cNvCxnSpPr>
              <a:stCxn id="41" idx="0"/>
              <a:endCxn id="41"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F82E451-47EC-4E93-A5AA-F6539E61ED8D}"/>
                </a:ext>
              </a:extLst>
            </p:cNvPr>
            <p:cNvCxnSpPr>
              <a:stCxn id="41" idx="3"/>
              <a:endCxn id="41"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47EA828-F693-4100-B1E9-2F6DC72D8A4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45" name="TextBox 44">
            <a:extLst>
              <a:ext uri="{FF2B5EF4-FFF2-40B4-BE49-F238E27FC236}">
                <a16:creationId xmlns:a16="http://schemas.microsoft.com/office/drawing/2014/main" id="{F008BC68-6744-42EF-9AEA-4A5B8EFF4AF7}"/>
              </a:ext>
            </a:extLst>
          </p:cNvPr>
          <p:cNvSpPr txBox="1"/>
          <p:nvPr/>
        </p:nvSpPr>
        <p:spPr>
          <a:xfrm>
            <a:off x="1968492" y="2103943"/>
            <a:ext cx="60649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ch</a:t>
            </a:r>
            <a:endParaRPr lang="en-US" sz="1900" b="1" dirty="0">
              <a:solidFill>
                <a:srgbClr val="FF0000"/>
              </a:solidFill>
            </a:endParaRPr>
          </a:p>
        </p:txBody>
      </p:sp>
      <p:sp>
        <p:nvSpPr>
          <p:cNvPr id="46" name="TextBox 45">
            <a:extLst>
              <a:ext uri="{FF2B5EF4-FFF2-40B4-BE49-F238E27FC236}">
                <a16:creationId xmlns:a16="http://schemas.microsoft.com/office/drawing/2014/main" id="{DE5A34E5-EA3D-4C75-90C2-22E3F39136D6}"/>
              </a:ext>
            </a:extLst>
          </p:cNvPr>
          <p:cNvSpPr txBox="1"/>
          <p:nvPr/>
        </p:nvSpPr>
        <p:spPr>
          <a:xfrm>
            <a:off x="3613301" y="2089994"/>
            <a:ext cx="606490" cy="400110"/>
          </a:xfrm>
          <a:prstGeom prst="rect">
            <a:avLst/>
          </a:prstGeom>
          <a:noFill/>
        </p:spPr>
        <p:txBody>
          <a:bodyPr wrap="square">
            <a:spAutoFit/>
          </a:bodyPr>
          <a:lstStyle/>
          <a:p>
            <a:r>
              <a:rPr lang="en-US" sz="2000" b="1" dirty="0">
                <a:solidFill>
                  <a:srgbClr val="FF0000"/>
                </a:solidFill>
                <a:latin typeface="UTM Avo" panose="02040603050506020204" pitchFamily="18" charset="0"/>
              </a:rPr>
              <a:t>tr</a:t>
            </a:r>
            <a:endParaRPr lang="en-US" sz="1900" b="1" dirty="0">
              <a:solidFill>
                <a:srgbClr val="FF0000"/>
              </a:solidFill>
            </a:endParaRPr>
          </a:p>
        </p:txBody>
      </p:sp>
      <p:sp>
        <p:nvSpPr>
          <p:cNvPr id="47" name="TextBox 46">
            <a:extLst>
              <a:ext uri="{FF2B5EF4-FFF2-40B4-BE49-F238E27FC236}">
                <a16:creationId xmlns:a16="http://schemas.microsoft.com/office/drawing/2014/main" id="{99EB4B0E-1CF0-4D61-9FC3-3BACB89D2568}"/>
              </a:ext>
            </a:extLst>
          </p:cNvPr>
          <p:cNvSpPr txBox="1"/>
          <p:nvPr/>
        </p:nvSpPr>
        <p:spPr>
          <a:xfrm>
            <a:off x="2538028" y="2537395"/>
            <a:ext cx="60649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ch</a:t>
            </a:r>
            <a:endParaRPr lang="en-US" sz="1900" b="1" dirty="0">
              <a:solidFill>
                <a:srgbClr val="FF0000"/>
              </a:solidFill>
            </a:endParaRPr>
          </a:p>
        </p:txBody>
      </p:sp>
      <p:sp>
        <p:nvSpPr>
          <p:cNvPr id="48" name="TextBox 47">
            <a:extLst>
              <a:ext uri="{FF2B5EF4-FFF2-40B4-BE49-F238E27FC236}">
                <a16:creationId xmlns:a16="http://schemas.microsoft.com/office/drawing/2014/main" id="{8E31A402-5623-473C-8080-888C5D66FA8F}"/>
              </a:ext>
            </a:extLst>
          </p:cNvPr>
          <p:cNvSpPr txBox="1"/>
          <p:nvPr/>
        </p:nvSpPr>
        <p:spPr>
          <a:xfrm>
            <a:off x="1478195" y="2971178"/>
            <a:ext cx="606490" cy="400110"/>
          </a:xfrm>
          <a:prstGeom prst="rect">
            <a:avLst/>
          </a:prstGeom>
          <a:noFill/>
        </p:spPr>
        <p:txBody>
          <a:bodyPr wrap="square">
            <a:spAutoFit/>
          </a:bodyPr>
          <a:lstStyle/>
          <a:p>
            <a:r>
              <a:rPr lang="en-US" sz="2000" b="1" dirty="0">
                <a:solidFill>
                  <a:srgbClr val="FF0000"/>
                </a:solidFill>
                <a:latin typeface="UTM Avo" panose="02040603050506020204" pitchFamily="18" charset="0"/>
              </a:rPr>
              <a:t>Ch</a:t>
            </a:r>
            <a:endParaRPr lang="en-US" sz="1900" b="1" dirty="0">
              <a:solidFill>
                <a:srgbClr val="FF0000"/>
              </a:solidFill>
            </a:endParaRPr>
          </a:p>
        </p:txBody>
      </p:sp>
      <p:sp>
        <p:nvSpPr>
          <p:cNvPr id="49" name="TextBox 48">
            <a:extLst>
              <a:ext uri="{FF2B5EF4-FFF2-40B4-BE49-F238E27FC236}">
                <a16:creationId xmlns:a16="http://schemas.microsoft.com/office/drawing/2014/main" id="{5B4A9E22-1E5D-43EE-9D96-4BAF28EEEC92}"/>
              </a:ext>
            </a:extLst>
          </p:cNvPr>
          <p:cNvSpPr txBox="1"/>
          <p:nvPr/>
        </p:nvSpPr>
        <p:spPr>
          <a:xfrm>
            <a:off x="2127088" y="2970613"/>
            <a:ext cx="60649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ch</a:t>
            </a:r>
            <a:endParaRPr lang="en-US" sz="1900" b="1" dirty="0">
              <a:solidFill>
                <a:srgbClr val="FF0000"/>
              </a:solidFill>
            </a:endParaRPr>
          </a:p>
        </p:txBody>
      </p:sp>
    </p:spTree>
    <p:custDataLst>
      <p:tags r:id="rId1"/>
    </p:custDataLst>
    <p:extLst>
      <p:ext uri="{BB962C8B-B14F-4D97-AF65-F5344CB8AC3E}">
        <p14:creationId xmlns:p14="http://schemas.microsoft.com/office/powerpoint/2010/main" val="2087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 grpId="0"/>
      <p:bldP spid="46" grpId="0"/>
      <p:bldP spid="47" grpId="0"/>
      <p:bldP spid="4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DADFA583-01F4-4C89-9343-1FAEE95A7DC4}"/>
              </a:ext>
            </a:extLst>
          </p:cNvPr>
          <p:cNvGrpSpPr/>
          <p:nvPr/>
        </p:nvGrpSpPr>
        <p:grpSpPr>
          <a:xfrm>
            <a:off x="5305003" y="592717"/>
            <a:ext cx="211516" cy="276999"/>
            <a:chOff x="5804066" y="1986975"/>
            <a:chExt cx="215150" cy="281758"/>
          </a:xfrm>
        </p:grpSpPr>
        <p:sp>
          <p:nvSpPr>
            <p:cNvPr id="53" name="TextBox 52">
              <a:extLst>
                <a:ext uri="{FF2B5EF4-FFF2-40B4-BE49-F238E27FC236}">
                  <a16:creationId xmlns:a16="http://schemas.microsoft.com/office/drawing/2014/main" id="{4760F85B-61D7-4AD3-BFE6-63A894874349}"/>
                </a:ext>
              </a:extLst>
            </p:cNvPr>
            <p:cNvSpPr txBox="1"/>
            <p:nvPr/>
          </p:nvSpPr>
          <p:spPr>
            <a:xfrm>
              <a:off x="5804066" y="1986975"/>
              <a:ext cx="215150" cy="281758"/>
            </a:xfrm>
            <a:prstGeom prst="rect">
              <a:avLst/>
            </a:prstGeom>
            <a:noFill/>
          </p:spPr>
          <p:txBody>
            <a:bodyPr wrap="square" rtlCol="0">
              <a:spAutoFit/>
            </a:bodyPr>
            <a:lstStyle/>
            <a:p>
              <a:r>
                <a:rPr lang="en-US" sz="1200" b="1" dirty="0">
                  <a:solidFill>
                    <a:srgbClr val="FF0000"/>
                  </a:solidFill>
                  <a:latin typeface="UTM Avo" panose="02040603050506020204" pitchFamily="18" charset="0"/>
                </a:rPr>
                <a:t>?</a:t>
              </a:r>
            </a:p>
          </p:txBody>
        </p:sp>
        <p:sp>
          <p:nvSpPr>
            <p:cNvPr id="54" name="Rectangle 53">
              <a:extLst>
                <a:ext uri="{FF2B5EF4-FFF2-40B4-BE49-F238E27FC236}">
                  <a16:creationId xmlns:a16="http://schemas.microsoft.com/office/drawing/2014/main" id="{08348917-635B-4E5F-9704-F60C6AA5D0D2}"/>
                </a:ext>
              </a:extLst>
            </p:cNvPr>
            <p:cNvSpPr/>
            <p:nvPr/>
          </p:nvSpPr>
          <p:spPr>
            <a:xfrm>
              <a:off x="5921845" y="2153818"/>
              <a:ext cx="46504" cy="4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7" name="Group 6">
            <a:extLst>
              <a:ext uri="{FF2B5EF4-FFF2-40B4-BE49-F238E27FC236}">
                <a16:creationId xmlns:a16="http://schemas.microsoft.com/office/drawing/2014/main" id="{6A5B7969-35D6-43A9-98F6-4294034241D4}"/>
              </a:ext>
            </a:extLst>
          </p:cNvPr>
          <p:cNvGrpSpPr/>
          <p:nvPr/>
        </p:nvGrpSpPr>
        <p:grpSpPr>
          <a:xfrm>
            <a:off x="3956347" y="556416"/>
            <a:ext cx="211516" cy="276999"/>
            <a:chOff x="5804066" y="1986975"/>
            <a:chExt cx="215150" cy="281758"/>
          </a:xfrm>
        </p:grpSpPr>
        <p:sp>
          <p:nvSpPr>
            <p:cNvPr id="51" name="TextBox 50">
              <a:extLst>
                <a:ext uri="{FF2B5EF4-FFF2-40B4-BE49-F238E27FC236}">
                  <a16:creationId xmlns:a16="http://schemas.microsoft.com/office/drawing/2014/main" id="{C6502D35-0F2A-4243-BA64-097EAD27A3C6}"/>
                </a:ext>
              </a:extLst>
            </p:cNvPr>
            <p:cNvSpPr txBox="1"/>
            <p:nvPr/>
          </p:nvSpPr>
          <p:spPr>
            <a:xfrm>
              <a:off x="5804066" y="1986975"/>
              <a:ext cx="215150" cy="281758"/>
            </a:xfrm>
            <a:prstGeom prst="rect">
              <a:avLst/>
            </a:prstGeom>
            <a:noFill/>
          </p:spPr>
          <p:txBody>
            <a:bodyPr wrap="square" rtlCol="0">
              <a:spAutoFit/>
            </a:bodyPr>
            <a:lstStyle/>
            <a:p>
              <a:r>
                <a:rPr lang="en-US" sz="1200" b="1" dirty="0">
                  <a:solidFill>
                    <a:srgbClr val="FF0000"/>
                  </a:solidFill>
                  <a:latin typeface="UTM Avo" panose="02040603050506020204" pitchFamily="18" charset="0"/>
                </a:rPr>
                <a:t>?</a:t>
              </a:r>
            </a:p>
          </p:txBody>
        </p:sp>
        <p:sp>
          <p:nvSpPr>
            <p:cNvPr id="6" name="Rectangle 5">
              <a:extLst>
                <a:ext uri="{FF2B5EF4-FFF2-40B4-BE49-F238E27FC236}">
                  <a16:creationId xmlns:a16="http://schemas.microsoft.com/office/drawing/2014/main" id="{23B175A3-C8D2-4754-9AB0-C7D7290366E4}"/>
                </a:ext>
              </a:extLst>
            </p:cNvPr>
            <p:cNvSpPr/>
            <p:nvPr/>
          </p:nvSpPr>
          <p:spPr>
            <a:xfrm>
              <a:off x="5921845" y="2153818"/>
              <a:ext cx="46504" cy="4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50" name="Rectangle 49">
            <a:extLst>
              <a:ext uri="{FF2B5EF4-FFF2-40B4-BE49-F238E27FC236}">
                <a16:creationId xmlns:a16="http://schemas.microsoft.com/office/drawing/2014/main" id="{4F6C1CDC-F027-404F-8DA4-CF7CB4553F13}"/>
              </a:ext>
            </a:extLst>
          </p:cNvPr>
          <p:cNvSpPr/>
          <p:nvPr/>
        </p:nvSpPr>
        <p:spPr>
          <a:xfrm>
            <a:off x="457150" y="1855241"/>
            <a:ext cx="6177893" cy="1880451"/>
          </a:xfrm>
          <a:prstGeom prst="rect">
            <a:avLst/>
          </a:prstGeom>
        </p:spPr>
        <p:txBody>
          <a:bodyPr wrap="square">
            <a:spAutoFit/>
          </a:bodyPr>
          <a:lstStyle/>
          <a:p>
            <a:pPr marL="342900" indent="-342900" algn="just">
              <a:lnSpc>
                <a:spcPct val="150000"/>
              </a:lnSpc>
              <a:buFontTx/>
              <a:buChar char="-"/>
            </a:pPr>
            <a:r>
              <a:rPr lang="en-US" sz="2000" dirty="0" err="1">
                <a:latin typeface="UTM Avo" panose="02040603050506020204" pitchFamily="18" charset="0"/>
              </a:rPr>
              <a:t>Sách</a:t>
            </a:r>
            <a:r>
              <a:rPr lang="en-US" sz="2000" dirty="0">
                <a:latin typeface="UTM Avo" panose="02040603050506020204" pitchFamily="18" charset="0"/>
              </a:rPr>
              <a:t> </a:t>
            </a:r>
            <a:r>
              <a:rPr lang="en-US" sz="2000" dirty="0" err="1">
                <a:latin typeface="UTM Avo" panose="02040603050506020204" pitchFamily="18" charset="0"/>
              </a:rPr>
              <a:t>giúp</a:t>
            </a:r>
            <a:r>
              <a:rPr lang="en-US" sz="2000" dirty="0">
                <a:latin typeface="UTM Avo" panose="02040603050506020204" pitchFamily="18" charset="0"/>
              </a:rPr>
              <a:t> </a:t>
            </a:r>
            <a:r>
              <a:rPr lang="en-US" sz="2000" dirty="0" err="1">
                <a:latin typeface="UTM Avo" panose="02040603050506020204" pitchFamily="18" charset="0"/>
              </a:rPr>
              <a:t>chúng</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r>
              <a:rPr lang="en-US" sz="2000" b="1" dirty="0" err="1">
                <a:latin typeface="UTM Avo" panose="02040603050506020204" pitchFamily="18" charset="0"/>
              </a:rPr>
              <a:t>mơ</a:t>
            </a:r>
            <a:r>
              <a:rPr lang="en-US" sz="2000" dirty="0">
                <a:latin typeface="UTM Avo" panose="02040603050506020204" pitchFamily="18" charset="0"/>
              </a:rPr>
              <a:t> </a:t>
            </a:r>
            <a:r>
              <a:rPr lang="en-US" sz="2000" dirty="0" err="1">
                <a:latin typeface="UTM Avo" panose="02040603050506020204" pitchFamily="18" charset="0"/>
              </a:rPr>
              <a:t>rộng</a:t>
            </a:r>
            <a:r>
              <a:rPr lang="en-US" sz="2000" dirty="0">
                <a:latin typeface="UTM Avo" panose="02040603050506020204" pitchFamily="18" charset="0"/>
              </a:rPr>
              <a:t> </a:t>
            </a:r>
            <a:r>
              <a:rPr lang="en-US" sz="2000" b="1" dirty="0" err="1">
                <a:latin typeface="UTM Avo" panose="02040603050506020204" pitchFamily="18" charset="0"/>
              </a:rPr>
              <a:t>hiêu</a:t>
            </a:r>
            <a:r>
              <a:rPr lang="en-US" sz="2000" dirty="0">
                <a:latin typeface="UTM Avo" panose="02040603050506020204" pitchFamily="18" charset="0"/>
              </a:rPr>
              <a:t> </a:t>
            </a:r>
            <a:r>
              <a:rPr lang="en-US" sz="2000" dirty="0" err="1">
                <a:latin typeface="UTM Avo" panose="02040603050506020204" pitchFamily="18" charset="0"/>
              </a:rPr>
              <a:t>biết</a:t>
            </a:r>
            <a:r>
              <a:rPr lang="en-US" sz="2000" dirty="0">
                <a:latin typeface="UTM Avo" panose="02040603050506020204" pitchFamily="18" charset="0"/>
              </a:rPr>
              <a:t>.</a:t>
            </a:r>
          </a:p>
          <a:p>
            <a:pPr marL="342900" indent="-342900" algn="just">
              <a:lnSpc>
                <a:spcPct val="150000"/>
              </a:lnSpc>
              <a:buFontTx/>
              <a:buChar char="-"/>
            </a:pPr>
            <a:endParaRPr lang="en-US" sz="2000" dirty="0">
              <a:latin typeface="UTM Avo" panose="02040603050506020204" pitchFamily="18" charset="0"/>
            </a:endParaRPr>
          </a:p>
          <a:p>
            <a:pPr marL="342900" indent="-342900" algn="just">
              <a:lnSpc>
                <a:spcPct val="150000"/>
              </a:lnSpc>
              <a:buFontTx/>
              <a:buChar char="-"/>
            </a:pPr>
            <a:r>
              <a:rPr lang="en-US" sz="2000" dirty="0" err="1">
                <a:latin typeface="UTM Avo" panose="02040603050506020204" pitchFamily="18" charset="0"/>
              </a:rPr>
              <a:t>Cô</a:t>
            </a:r>
            <a:r>
              <a:rPr lang="en-US" sz="2000" dirty="0">
                <a:latin typeface="UTM Avo" panose="02040603050506020204" pitchFamily="18" charset="0"/>
              </a:rPr>
              <a:t> </a:t>
            </a:r>
            <a:r>
              <a:rPr lang="en-US" sz="2000" dirty="0" err="1">
                <a:latin typeface="UTM Avo" panose="02040603050506020204" pitchFamily="18" charset="0"/>
              </a:rPr>
              <a:t>phụ</a:t>
            </a:r>
            <a:r>
              <a:rPr lang="en-US" sz="2000" dirty="0">
                <a:latin typeface="UTM Avo" panose="02040603050506020204" pitchFamily="18" charset="0"/>
              </a:rPr>
              <a:t> </a:t>
            </a:r>
            <a:r>
              <a:rPr lang="en-US" sz="2000" dirty="0" err="1">
                <a:latin typeface="UTM Avo" panose="02040603050506020204" pitchFamily="18" charset="0"/>
              </a:rPr>
              <a:t>trách</a:t>
            </a:r>
            <a:r>
              <a:rPr lang="en-US" sz="2000" dirty="0">
                <a:latin typeface="UTM Avo" panose="02040603050506020204" pitchFamily="18" charset="0"/>
              </a:rPr>
              <a:t> </a:t>
            </a:r>
            <a:r>
              <a:rPr lang="en-US" sz="2000" dirty="0" err="1">
                <a:latin typeface="UTM Avo" panose="02040603050506020204" pitchFamily="18" charset="0"/>
              </a:rPr>
              <a:t>thư</a:t>
            </a:r>
            <a:r>
              <a:rPr lang="en-US" sz="2000" dirty="0">
                <a:latin typeface="UTM Avo" panose="02040603050506020204" pitchFamily="18" charset="0"/>
              </a:rPr>
              <a:t> </a:t>
            </a:r>
            <a:r>
              <a:rPr lang="en-US" sz="2000" dirty="0" err="1">
                <a:latin typeface="UTM Avo" panose="02040603050506020204" pitchFamily="18" charset="0"/>
              </a:rPr>
              <a:t>viện</a:t>
            </a:r>
            <a:r>
              <a:rPr lang="en-US" sz="2000" dirty="0">
                <a:latin typeface="UTM Avo" panose="02040603050506020204" pitchFamily="18" charset="0"/>
              </a:rPr>
              <a:t> </a:t>
            </a:r>
            <a:r>
              <a:rPr lang="en-US" sz="2000" dirty="0" err="1">
                <a:latin typeface="UTM Avo" panose="02040603050506020204" pitchFamily="18" charset="0"/>
              </a:rPr>
              <a:t>hướng</a:t>
            </a:r>
            <a:r>
              <a:rPr lang="en-US" sz="2000" dirty="0">
                <a:latin typeface="UTM Avo" panose="02040603050506020204" pitchFamily="18" charset="0"/>
              </a:rPr>
              <a:t> </a:t>
            </a:r>
            <a:r>
              <a:rPr lang="en-US" sz="2000" b="1" dirty="0" err="1">
                <a:latin typeface="UTM Avo" panose="02040603050506020204" pitchFamily="18" charset="0"/>
              </a:rPr>
              <a:t>dân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b="1" dirty="0" err="1">
                <a:latin typeface="UTM Avo" panose="02040603050506020204" pitchFamily="18" charset="0"/>
              </a:rPr>
              <a:t>đê</a:t>
            </a:r>
            <a:r>
              <a:rPr lang="en-US" sz="2000" dirty="0">
                <a:latin typeface="UTM Avo" panose="02040603050506020204" pitchFamily="18" charset="0"/>
              </a:rPr>
              <a:t> </a:t>
            </a:r>
            <a:r>
              <a:rPr lang="en-US" sz="2000" dirty="0" err="1">
                <a:latin typeface="UTM Avo" panose="02040603050506020204" pitchFamily="18" charset="0"/>
              </a:rPr>
              <a:t>sách</a:t>
            </a:r>
            <a:r>
              <a:rPr lang="en-US" sz="2000" dirty="0">
                <a:latin typeface="UTM Avo" panose="02040603050506020204" pitchFamily="18" charset="0"/>
              </a:rPr>
              <a:t> </a:t>
            </a:r>
            <a:r>
              <a:rPr lang="en-US" sz="2000" dirty="0" err="1">
                <a:latin typeface="UTM Avo" panose="02040603050506020204" pitchFamily="18" charset="0"/>
              </a:rPr>
              <a:t>vào</a:t>
            </a:r>
            <a:r>
              <a:rPr lang="en-US" sz="2000" dirty="0">
                <a:latin typeface="UTM Avo" panose="02040603050506020204" pitchFamily="18" charset="0"/>
              </a:rPr>
              <a:t> </a:t>
            </a:r>
            <a:r>
              <a:rPr lang="en-US" sz="2000" dirty="0" err="1">
                <a:latin typeface="UTM Avo" panose="02040603050506020204" pitchFamily="18" charset="0"/>
              </a:rPr>
              <a:t>đúng</a:t>
            </a:r>
            <a:r>
              <a:rPr lang="en-US" sz="2000" dirty="0">
                <a:latin typeface="UTM Avo" panose="02040603050506020204" pitchFamily="18" charset="0"/>
              </a:rPr>
              <a:t> </a:t>
            </a:r>
            <a:r>
              <a:rPr lang="en-US" sz="2000" b="1" dirty="0" err="1">
                <a:latin typeface="UTM Avo" panose="02040603050506020204" pitchFamily="18" charset="0"/>
              </a:rPr>
              <a:t>chô</a:t>
            </a:r>
            <a:r>
              <a:rPr lang="en-US" sz="2000" dirty="0">
                <a:latin typeface="UTM Avo" panose="02040603050506020204" pitchFamily="18" charset="0"/>
              </a:rPr>
              <a:t> </a:t>
            </a:r>
            <a:r>
              <a:rPr lang="en-US" sz="2000" dirty="0" err="1">
                <a:latin typeface="UTM Avo" panose="02040603050506020204" pitchFamily="18" charset="0"/>
              </a:rPr>
              <a:t>trên</a:t>
            </a:r>
            <a:r>
              <a:rPr lang="en-US" sz="2000" dirty="0">
                <a:latin typeface="UTM Avo" panose="02040603050506020204" pitchFamily="18" charset="0"/>
              </a:rPr>
              <a:t> </a:t>
            </a:r>
            <a:r>
              <a:rPr lang="en-US" sz="2000" dirty="0" err="1">
                <a:latin typeface="UTM Avo" panose="02040603050506020204" pitchFamily="18" charset="0"/>
              </a:rPr>
              <a:t>giá</a:t>
            </a:r>
            <a:r>
              <a:rPr lang="en-US" sz="2000" dirty="0">
                <a:latin typeface="UTM Avo" panose="02040603050506020204" pitchFamily="18" charset="0"/>
              </a:rPr>
              <a:t>.</a:t>
            </a:r>
            <a:endParaRPr lang="vi-VN" sz="2000" dirty="0"/>
          </a:p>
        </p:txBody>
      </p:sp>
      <p:sp>
        <p:nvSpPr>
          <p:cNvPr id="2" name="TextBox 1">
            <a:extLst>
              <a:ext uri="{FF2B5EF4-FFF2-40B4-BE49-F238E27FC236}">
                <a16:creationId xmlns:a16="http://schemas.microsoft.com/office/drawing/2014/main" id="{9752D35F-4092-439C-A1F6-8A834082C6B9}"/>
              </a:ext>
            </a:extLst>
          </p:cNvPr>
          <p:cNvSpPr txBox="1"/>
          <p:nvPr/>
        </p:nvSpPr>
        <p:spPr>
          <a:xfrm>
            <a:off x="987707" y="461523"/>
            <a:ext cx="5311568" cy="453073"/>
          </a:xfrm>
          <a:prstGeom prst="rect">
            <a:avLst/>
          </a:prstGeom>
          <a:noFill/>
        </p:spPr>
        <p:txBody>
          <a:bodyPr wrap="square" rtlCol="0">
            <a:spAutoFit/>
          </a:bodyPr>
          <a:lstStyle/>
          <a:p>
            <a:pPr algn="just">
              <a:lnSpc>
                <a:spcPct val="150000"/>
              </a:lnSpc>
            </a:pPr>
            <a:r>
              <a:rPr lang="en-US" sz="1800" b="1" dirty="0" err="1">
                <a:solidFill>
                  <a:srgbClr val="17479D"/>
                </a:solidFill>
                <a:latin typeface="UTM Avo" panose="02040603050506020204" pitchFamily="18" charset="0"/>
              </a:rPr>
              <a:t>Chọn</a:t>
            </a:r>
            <a:r>
              <a:rPr lang="en-US" sz="1800" b="1" dirty="0">
                <a:solidFill>
                  <a:srgbClr val="17479D"/>
                </a:solidFill>
                <a:latin typeface="UTM Avo" panose="02040603050506020204" pitchFamily="18" charset="0"/>
              </a:rPr>
              <a:t> a </a:t>
            </a:r>
            <a:r>
              <a:rPr lang="en-US" sz="1800" b="1" dirty="0" err="1">
                <a:solidFill>
                  <a:srgbClr val="17479D"/>
                </a:solidFill>
                <a:latin typeface="UTM Avo" panose="02040603050506020204" pitchFamily="18" charset="0"/>
              </a:rPr>
              <a:t>hoặc</a:t>
            </a:r>
            <a:r>
              <a:rPr lang="en-US" sz="1800" b="1" dirty="0">
                <a:solidFill>
                  <a:srgbClr val="17479D"/>
                </a:solidFill>
                <a:latin typeface="UTM Avo" panose="02040603050506020204" pitchFamily="18" charset="0"/>
              </a:rPr>
              <a:t> b</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C5C285D8-AFC6-4D3F-B54A-A89375A83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61" y="517623"/>
            <a:ext cx="352093" cy="352093"/>
          </a:xfrm>
          <a:prstGeom prst="rect">
            <a:avLst/>
          </a:prstGeom>
        </p:spPr>
      </p:pic>
      <p:sp>
        <p:nvSpPr>
          <p:cNvPr id="4" name="Rectangle 3">
            <a:extLst>
              <a:ext uri="{FF2B5EF4-FFF2-40B4-BE49-F238E27FC236}">
                <a16:creationId xmlns:a16="http://schemas.microsoft.com/office/drawing/2014/main" id="{9FA0BE70-8FD3-45A4-9F6A-76C26CE0AEEE}"/>
              </a:ext>
            </a:extLst>
          </p:cNvPr>
          <p:cNvSpPr/>
          <p:nvPr/>
        </p:nvSpPr>
        <p:spPr>
          <a:xfrm>
            <a:off x="691395" y="1042631"/>
            <a:ext cx="5709404" cy="455125"/>
          </a:xfrm>
          <a:prstGeom prst="rect">
            <a:avLst/>
          </a:prstGeom>
        </p:spPr>
        <p:txBody>
          <a:bodyPr wrap="square">
            <a:spAutoFit/>
          </a:bodyPr>
          <a:lstStyle/>
          <a:p>
            <a:pPr algn="just">
              <a:lnSpc>
                <a:spcPct val="150000"/>
              </a:lnSpc>
            </a:pPr>
            <a:r>
              <a:rPr lang="en-US" sz="1800" dirty="0">
                <a:latin typeface="UTM Avo" panose="02040603050506020204" pitchFamily="18" charset="0"/>
              </a:rPr>
              <a:t>b. </a:t>
            </a:r>
            <a:r>
              <a:rPr lang="en-US" sz="1800" dirty="0" err="1">
                <a:latin typeface="UTM Avo" panose="02040603050506020204" pitchFamily="18" charset="0"/>
              </a:rPr>
              <a:t>Chọn</a:t>
            </a:r>
            <a:r>
              <a:rPr lang="en-US" sz="1800" dirty="0">
                <a:latin typeface="UTM Avo" panose="02040603050506020204" pitchFamily="18" charset="0"/>
              </a:rPr>
              <a:t> </a:t>
            </a:r>
            <a:r>
              <a:rPr lang="en-US" sz="1800" b="1" i="1" dirty="0" err="1">
                <a:latin typeface="UTM Avo" panose="02040603050506020204" pitchFamily="18" charset="0"/>
              </a:rPr>
              <a:t>dấu</a:t>
            </a:r>
            <a:r>
              <a:rPr lang="en-US" sz="1800" b="1" i="1" dirty="0">
                <a:latin typeface="UTM Avo" panose="02040603050506020204" pitchFamily="18" charset="0"/>
              </a:rPr>
              <a:t> </a:t>
            </a:r>
            <a:r>
              <a:rPr lang="en-US" sz="1800" b="1" i="1" dirty="0" err="1">
                <a:latin typeface="UTM Avo" panose="02040603050506020204" pitchFamily="18" charset="0"/>
              </a:rPr>
              <a:t>hỏi</a:t>
            </a:r>
            <a:r>
              <a:rPr lang="en-US" sz="1800" i="1"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b="1" i="1" dirty="0" err="1">
                <a:latin typeface="UTM Avo" panose="02040603050506020204" pitchFamily="18" charset="0"/>
              </a:rPr>
              <a:t>dấu</a:t>
            </a:r>
            <a:r>
              <a:rPr lang="en-US" sz="1800" b="1" i="1" dirty="0">
                <a:latin typeface="UTM Avo" panose="02040603050506020204" pitchFamily="18" charset="0"/>
              </a:rPr>
              <a:t> </a:t>
            </a:r>
            <a:r>
              <a:rPr lang="en-US" sz="1800" b="1" i="1" dirty="0" err="1">
                <a:latin typeface="UTM Avo" panose="02040603050506020204" pitchFamily="18" charset="0"/>
              </a:rPr>
              <a:t>ngã</a:t>
            </a:r>
            <a:r>
              <a:rPr lang="en-US" sz="1800" b="1" i="1"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a:t>
            </a:r>
            <a:r>
              <a:rPr lang="en-US" sz="1800" dirty="0" err="1">
                <a:latin typeface="UTM Avo" panose="02040603050506020204" pitchFamily="18" charset="0"/>
              </a:rPr>
              <a:t>chữ</a:t>
            </a:r>
            <a:r>
              <a:rPr lang="en-US" sz="1800" dirty="0">
                <a:latin typeface="UTM Avo" panose="02040603050506020204" pitchFamily="18" charset="0"/>
              </a:rPr>
              <a:t> in </a:t>
            </a:r>
            <a:r>
              <a:rPr lang="en-US" sz="1800" dirty="0" err="1">
                <a:latin typeface="UTM Avo" panose="02040603050506020204" pitchFamily="18" charset="0"/>
              </a:rPr>
              <a:t>đậm</a:t>
            </a:r>
            <a:r>
              <a:rPr lang="en-US" sz="1800" dirty="0">
                <a:latin typeface="UTM Avo" panose="02040603050506020204" pitchFamily="18" charset="0"/>
              </a:rPr>
              <a:t>.</a:t>
            </a:r>
            <a:endParaRPr lang="vi-VN" sz="1800" i="1" dirty="0"/>
          </a:p>
        </p:txBody>
      </p:sp>
      <p:sp>
        <p:nvSpPr>
          <p:cNvPr id="57" name="Rectangle 56">
            <a:extLst>
              <a:ext uri="{FF2B5EF4-FFF2-40B4-BE49-F238E27FC236}">
                <a16:creationId xmlns:a16="http://schemas.microsoft.com/office/drawing/2014/main" id="{B2BD16BA-6026-4268-B05B-5679B1675205}"/>
              </a:ext>
            </a:extLst>
          </p:cNvPr>
          <p:cNvSpPr/>
          <p:nvPr/>
        </p:nvSpPr>
        <p:spPr>
          <a:xfrm>
            <a:off x="3846040" y="2893268"/>
            <a:ext cx="45719" cy="47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1211720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EE6CED-D394-4C57-A64E-DCE6E2E1BD9F}"/>
              </a:ext>
            </a:extLst>
          </p:cNvPr>
          <p:cNvGrpSpPr/>
          <p:nvPr/>
        </p:nvGrpSpPr>
        <p:grpSpPr>
          <a:xfrm>
            <a:off x="931611" y="1390819"/>
            <a:ext cx="5354644" cy="3526767"/>
            <a:chOff x="931611" y="1390819"/>
            <a:chExt cx="5354644" cy="3526767"/>
          </a:xfrm>
        </p:grpSpPr>
        <p:grpSp>
          <p:nvGrpSpPr>
            <p:cNvPr id="3" name="Group 2">
              <a:extLst>
                <a:ext uri="{FF2B5EF4-FFF2-40B4-BE49-F238E27FC236}">
                  <a16:creationId xmlns:a16="http://schemas.microsoft.com/office/drawing/2014/main" id="{48FD9605-80A1-47CD-8611-A98C33942BC4}"/>
                </a:ext>
              </a:extLst>
            </p:cNvPr>
            <p:cNvGrpSpPr/>
            <p:nvPr/>
          </p:nvGrpSpPr>
          <p:grpSpPr>
            <a:xfrm>
              <a:off x="931611" y="1390819"/>
              <a:ext cx="4405927" cy="3318271"/>
              <a:chOff x="1417547" y="1264224"/>
              <a:chExt cx="4405927" cy="3318271"/>
            </a:xfrm>
          </p:grpSpPr>
          <p:pic>
            <p:nvPicPr>
              <p:cNvPr id="5" name="Picture 4">
                <a:extLst>
                  <a:ext uri="{FF2B5EF4-FFF2-40B4-BE49-F238E27FC236}">
                    <a16:creationId xmlns:a16="http://schemas.microsoft.com/office/drawing/2014/main" id="{9710A033-B883-4295-B653-137D5291364C}"/>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6" name="TextBox 5">
                <a:extLst>
                  <a:ext uri="{FF2B5EF4-FFF2-40B4-BE49-F238E27FC236}">
                    <a16:creationId xmlns:a16="http://schemas.microsoft.com/office/drawing/2014/main" id="{FD4B6330-636E-40E0-B713-4F541A23410F}"/>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7" name="TextBox 6">
                <a:extLst>
                  <a:ext uri="{FF2B5EF4-FFF2-40B4-BE49-F238E27FC236}">
                    <a16:creationId xmlns:a16="http://schemas.microsoft.com/office/drawing/2014/main" id="{EEAA5B37-CF20-44AA-A6D5-73FE0760A726}"/>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4" name="Picture 2">
              <a:extLst>
                <a:ext uri="{FF2B5EF4-FFF2-40B4-BE49-F238E27FC236}">
                  <a16:creationId xmlns:a16="http://schemas.microsoft.com/office/drawing/2014/main" id="{24EBD0C9-C5E4-4B87-A298-92CFB21566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696EFD3-DCAD-482E-9619-B9A36A750B3C}"/>
              </a:ext>
            </a:extLst>
          </p:cNvPr>
          <p:cNvGrpSpPr/>
          <p:nvPr/>
        </p:nvGrpSpPr>
        <p:grpSpPr>
          <a:xfrm>
            <a:off x="258218" y="647283"/>
            <a:ext cx="1639047" cy="634858"/>
            <a:chOff x="343943" y="617893"/>
            <a:chExt cx="1639047" cy="634858"/>
          </a:xfrm>
        </p:grpSpPr>
        <p:sp>
          <p:nvSpPr>
            <p:cNvPr id="9" name="TextBox 8">
              <a:extLst>
                <a:ext uri="{FF2B5EF4-FFF2-40B4-BE49-F238E27FC236}">
                  <a16:creationId xmlns:a16="http://schemas.microsoft.com/office/drawing/2014/main" id="{5FD9F67B-279F-4F69-A595-64B566FF7A58}"/>
                </a:ext>
              </a:extLst>
            </p:cNvPr>
            <p:cNvSpPr txBox="1"/>
            <p:nvPr/>
          </p:nvSpPr>
          <p:spPr>
            <a:xfrm>
              <a:off x="369343" y="617893"/>
              <a:ext cx="1613647" cy="615553"/>
            </a:xfrm>
            <a:prstGeom prst="rect">
              <a:avLst/>
            </a:prstGeom>
            <a:noFill/>
          </p:spPr>
          <p:txBody>
            <a:bodyPr wrap="square" rtlCol="0">
              <a:spAutoFit/>
            </a:bodyPr>
            <a:lstStyle/>
            <a:p>
              <a:r>
                <a:rPr lang="en-US" sz="3400" dirty="0">
                  <a:solidFill>
                    <a:schemeClr val="accent1">
                      <a:lumMod val="50000"/>
                    </a:schemeClr>
                  </a:solidFill>
                  <a:latin typeface="UTM Cookies" panose="02040603050506020204" pitchFamily="18" charset="0"/>
                </a:rPr>
                <a:t>BÀI 18</a:t>
              </a:r>
            </a:p>
          </p:txBody>
        </p:sp>
        <p:sp>
          <p:nvSpPr>
            <p:cNvPr id="10" name="TextBox 9">
              <a:extLst>
                <a:ext uri="{FF2B5EF4-FFF2-40B4-BE49-F238E27FC236}">
                  <a16:creationId xmlns:a16="http://schemas.microsoft.com/office/drawing/2014/main" id="{547B84CE-D6E9-4A78-A9ED-60137A6C52A9}"/>
                </a:ext>
              </a:extLst>
            </p:cNvPr>
            <p:cNvSpPr txBox="1"/>
            <p:nvPr/>
          </p:nvSpPr>
          <p:spPr>
            <a:xfrm>
              <a:off x="343943" y="637198"/>
              <a:ext cx="1613647" cy="615553"/>
            </a:xfrm>
            <a:prstGeom prst="rect">
              <a:avLst/>
            </a:prstGeom>
            <a:noFill/>
          </p:spPr>
          <p:txBody>
            <a:bodyPr wrap="square" rtlCol="0">
              <a:spAutoFit/>
            </a:bodyPr>
            <a:lstStyle/>
            <a:p>
              <a:r>
                <a:rPr lang="en-US" sz="3400" dirty="0">
                  <a:solidFill>
                    <a:schemeClr val="accent1"/>
                  </a:solidFill>
                  <a:latin typeface="UTM Cookies" panose="02040603050506020204" pitchFamily="18" charset="0"/>
                </a:rPr>
                <a:t>BÀI 18</a:t>
              </a:r>
            </a:p>
          </p:txBody>
        </p:sp>
      </p:grpSp>
      <p:sp>
        <p:nvSpPr>
          <p:cNvPr id="11" name="TextBox 10">
            <a:extLst>
              <a:ext uri="{FF2B5EF4-FFF2-40B4-BE49-F238E27FC236}">
                <a16:creationId xmlns:a16="http://schemas.microsoft.com/office/drawing/2014/main" id="{32883BFA-31B1-4611-949B-2F4AC7611549}"/>
              </a:ext>
            </a:extLst>
          </p:cNvPr>
          <p:cNvSpPr txBox="1"/>
          <p:nvPr/>
        </p:nvSpPr>
        <p:spPr>
          <a:xfrm>
            <a:off x="1897265" y="461061"/>
            <a:ext cx="4552824" cy="707886"/>
          </a:xfrm>
          <a:prstGeom prst="rect">
            <a:avLst/>
          </a:prstGeom>
          <a:noFill/>
        </p:spPr>
        <p:txBody>
          <a:bodyPr wrap="square" rtlCol="0">
            <a:spAutoFit/>
          </a:bodyPr>
          <a:lstStyle/>
          <a:p>
            <a:r>
              <a:rPr lang="en-US" sz="4000" dirty="0">
                <a:solidFill>
                  <a:schemeClr val="accent2"/>
                </a:solidFill>
                <a:latin typeface="UTM Cookies" panose="02040603050506020204" pitchFamily="18" charset="0"/>
              </a:rPr>
              <a:t>THƯ VIỆN BIẾT ĐI</a:t>
            </a:r>
          </a:p>
        </p:txBody>
      </p:sp>
    </p:spTree>
    <p:custDataLst>
      <p:tags r:id="rId1"/>
    </p:custDataLst>
    <p:extLst>
      <p:ext uri="{BB962C8B-B14F-4D97-AF65-F5344CB8AC3E}">
        <p14:creationId xmlns:p14="http://schemas.microsoft.com/office/powerpoint/2010/main" val="424475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1871B-763D-48C3-9913-73277A3AA590}"/>
              </a:ext>
            </a:extLst>
          </p:cNvPr>
          <p:cNvSpPr txBox="1"/>
          <p:nvPr/>
        </p:nvSpPr>
        <p:spPr>
          <a:xfrm>
            <a:off x="578081" y="691860"/>
            <a:ext cx="5996762" cy="869405"/>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1. </a:t>
            </a:r>
            <a:r>
              <a:rPr lang="en-US" sz="1800" b="1" dirty="0" err="1">
                <a:solidFill>
                  <a:schemeClr val="accent4">
                    <a:lumMod val="50000"/>
                  </a:schemeClr>
                </a:solidFill>
                <a:latin typeface="UTM Avo" panose="02040603050506020204" pitchFamily="18" charset="0"/>
              </a:rPr>
              <a:t>Chọn</a:t>
            </a:r>
            <a:r>
              <a:rPr lang="en-US" sz="1800" b="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dấu</a:t>
            </a:r>
            <a:r>
              <a:rPr lang="en-US" sz="1800" b="1" i="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chấm</a:t>
            </a:r>
            <a:r>
              <a:rPr lang="en-US" sz="1800" b="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dấu</a:t>
            </a:r>
            <a:r>
              <a:rPr lang="en-US" sz="1800" b="1" i="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chấm</a:t>
            </a:r>
            <a:r>
              <a:rPr lang="en-US" sz="1800" b="1" i="1" dirty="0">
                <a:solidFill>
                  <a:schemeClr val="accent4">
                    <a:lumMod val="50000"/>
                  </a:schemeClr>
                </a:solidFill>
                <a:latin typeface="UTM Avo" panose="02040603050506020204" pitchFamily="18" charset="0"/>
              </a:rPr>
              <a:t> than </a:t>
            </a:r>
            <a:r>
              <a:rPr lang="en-US" sz="1800" b="1" dirty="0" err="1">
                <a:solidFill>
                  <a:schemeClr val="accent4">
                    <a:lumMod val="50000"/>
                  </a:schemeClr>
                </a:solidFill>
                <a:latin typeface="UTM Avo" panose="02040603050506020204" pitchFamily="18" charset="0"/>
              </a:rPr>
              <a:t>cho</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mỗi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câu</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dưới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đây</a:t>
            </a:r>
            <a:r>
              <a:rPr lang="en-US" sz="1800" b="1" dirty="0">
                <a:solidFill>
                  <a:schemeClr val="accent4">
                    <a:lumMod val="50000"/>
                  </a:schemeClr>
                </a:solidFill>
                <a:latin typeface="UTM Avo" panose="02040603050506020204" pitchFamily="18" charset="0"/>
              </a:rPr>
              <a:t>.</a:t>
            </a:r>
          </a:p>
        </p:txBody>
      </p:sp>
      <p:sp>
        <p:nvSpPr>
          <p:cNvPr id="3" name="Rectangle 2">
            <a:extLst>
              <a:ext uri="{FF2B5EF4-FFF2-40B4-BE49-F238E27FC236}">
                <a16:creationId xmlns:a16="http://schemas.microsoft.com/office/drawing/2014/main" id="{2A127388-C091-4945-8F6C-F9D4EA1F944D}"/>
              </a:ext>
            </a:extLst>
          </p:cNvPr>
          <p:cNvSpPr/>
          <p:nvPr/>
        </p:nvSpPr>
        <p:spPr>
          <a:xfrm>
            <a:off x="786924" y="1148668"/>
            <a:ext cx="5996762" cy="1747979"/>
          </a:xfrm>
          <a:prstGeom prst="rect">
            <a:avLst/>
          </a:prstGeom>
        </p:spPr>
        <p:txBody>
          <a:bodyPr wrap="square">
            <a:spAutoFit/>
          </a:bodyPr>
          <a:lstStyle/>
          <a:p>
            <a:pPr marL="457200" indent="-457200" algn="just">
              <a:lnSpc>
                <a:spcPct val="200000"/>
              </a:lnSpc>
              <a:buAutoNum type="alphaLcPeriod"/>
            </a:pPr>
            <a:r>
              <a:rPr lang="en-US" sz="1900" dirty="0" err="1">
                <a:latin typeface="UTM Avo" panose="02040603050506020204" pitchFamily="18" charset="0"/>
              </a:rPr>
              <a:t>Đèn</a:t>
            </a:r>
            <a:r>
              <a:rPr lang="en-US" sz="1900" dirty="0">
                <a:latin typeface="UTM Avo" panose="02040603050506020204" pitchFamily="18" charset="0"/>
              </a:rPr>
              <a:t> </a:t>
            </a:r>
            <a:r>
              <a:rPr lang="en-US" sz="1900" dirty="0" err="1">
                <a:latin typeface="UTM Avo" panose="02040603050506020204" pitchFamily="18" charset="0"/>
              </a:rPr>
              <a:t>sáng</a:t>
            </a:r>
            <a:r>
              <a:rPr lang="en-US" sz="1900" dirty="0">
                <a:latin typeface="UTM Avo" panose="02040603050506020204" pitchFamily="18" charset="0"/>
              </a:rPr>
              <a:t> </a:t>
            </a:r>
            <a:r>
              <a:rPr lang="en-US" sz="1900" dirty="0" err="1">
                <a:latin typeface="UTM Avo" panose="02040603050506020204" pitchFamily="18" charset="0"/>
              </a:rPr>
              <a:t>quá</a:t>
            </a:r>
            <a:endParaRPr lang="en-US" sz="1900" dirty="0">
              <a:latin typeface="UTM Avo" panose="02040603050506020204" pitchFamily="18" charset="0"/>
            </a:endParaRPr>
          </a:p>
          <a:p>
            <a:pPr marL="457200" indent="-457200" algn="just">
              <a:lnSpc>
                <a:spcPct val="200000"/>
              </a:lnSpc>
              <a:buAutoNum type="alphaLcPeriod"/>
            </a:pPr>
            <a:r>
              <a:rPr lang="en-US" sz="1900" dirty="0" err="1">
                <a:latin typeface="UTM Avo" panose="02040603050506020204" pitchFamily="18" charset="0"/>
              </a:rPr>
              <a:t>Ôi</a:t>
            </a:r>
            <a:r>
              <a:rPr lang="en-US" sz="1900" dirty="0">
                <a:latin typeface="UTM Avo" panose="02040603050506020204" pitchFamily="18" charset="0"/>
              </a:rPr>
              <a:t>, </a:t>
            </a:r>
            <a:r>
              <a:rPr lang="en-US" sz="1900" dirty="0" err="1">
                <a:latin typeface="UTM Avo" panose="02040603050506020204" pitchFamily="18" charset="0"/>
              </a:rPr>
              <a:t>thư</a:t>
            </a:r>
            <a:r>
              <a:rPr lang="en-US" sz="1900" dirty="0">
                <a:latin typeface="UTM Avo" panose="02040603050506020204" pitchFamily="18" charset="0"/>
              </a:rPr>
              <a:t> </a:t>
            </a:r>
            <a:r>
              <a:rPr lang="en-US" sz="1900" dirty="0" err="1">
                <a:latin typeface="UTM Avo" panose="02040603050506020204" pitchFamily="18" charset="0"/>
              </a:rPr>
              <a:t>viện</a:t>
            </a:r>
            <a:r>
              <a:rPr lang="en-US" sz="1900" dirty="0">
                <a:latin typeface="UTM Avo" panose="02040603050506020204" pitchFamily="18" charset="0"/>
              </a:rPr>
              <a:t> </a:t>
            </a:r>
            <a:r>
              <a:rPr lang="en-US" sz="1900" dirty="0" err="1">
                <a:latin typeface="UTM Avo" panose="02040603050506020204" pitchFamily="18" charset="0"/>
              </a:rPr>
              <a:t>rộng</a:t>
            </a:r>
            <a:r>
              <a:rPr lang="en-US" sz="1900" dirty="0">
                <a:latin typeface="UTM Avo" panose="02040603050506020204" pitchFamily="18" charset="0"/>
              </a:rPr>
              <a:t> </a:t>
            </a:r>
            <a:r>
              <a:rPr lang="en-US" sz="1900" dirty="0" err="1">
                <a:latin typeface="UTM Avo" panose="02040603050506020204" pitchFamily="18" charset="0"/>
              </a:rPr>
              <a:t>thật</a:t>
            </a:r>
            <a:endParaRPr lang="en-US" sz="1900" dirty="0">
              <a:latin typeface="UTM Avo" panose="02040603050506020204" pitchFamily="18" charset="0"/>
            </a:endParaRPr>
          </a:p>
          <a:p>
            <a:pPr marL="457200" indent="-457200" algn="just">
              <a:lnSpc>
                <a:spcPct val="200000"/>
              </a:lnSpc>
              <a:buAutoNum type="alphaLcPeriod"/>
            </a:pPr>
            <a:r>
              <a:rPr lang="en-US" sz="1900" dirty="0" err="1">
                <a:latin typeface="UTM Avo" panose="02040603050506020204" pitchFamily="18" charset="0"/>
              </a:rPr>
              <a:t>Các</a:t>
            </a:r>
            <a:r>
              <a:rPr lang="en-US" sz="1900" dirty="0">
                <a:latin typeface="UTM Avo" panose="02040603050506020204" pitchFamily="18" charset="0"/>
              </a:rPr>
              <a:t> </a:t>
            </a:r>
            <a:r>
              <a:rPr lang="en-US" sz="1900" dirty="0" err="1">
                <a:latin typeface="UTM Avo" panose="02040603050506020204" pitchFamily="18" charset="0"/>
              </a:rPr>
              <a:t>bạn</a:t>
            </a:r>
            <a:r>
              <a:rPr lang="en-US" sz="1900" dirty="0">
                <a:latin typeface="UTM Avo" panose="02040603050506020204" pitchFamily="18" charset="0"/>
              </a:rPr>
              <a:t> </a:t>
            </a:r>
            <a:r>
              <a:rPr lang="en-US" sz="1900" dirty="0" err="1">
                <a:latin typeface="UTM Avo" panose="02040603050506020204" pitchFamily="18" charset="0"/>
              </a:rPr>
              <a:t>nhỏ</a:t>
            </a:r>
            <a:r>
              <a:rPr lang="en-US" sz="1900" dirty="0">
                <a:latin typeface="UTM Avo" panose="02040603050506020204" pitchFamily="18" charset="0"/>
              </a:rPr>
              <a:t> </a:t>
            </a:r>
            <a:r>
              <a:rPr lang="en-US" sz="1900" dirty="0" err="1">
                <a:latin typeface="UTM Avo" panose="02040603050506020204" pitchFamily="18" charset="0"/>
              </a:rPr>
              <a:t>rủ</a:t>
            </a:r>
            <a:r>
              <a:rPr lang="en-US" sz="1900" dirty="0">
                <a:latin typeface="UTM Avo" panose="02040603050506020204" pitchFamily="18" charset="0"/>
              </a:rPr>
              <a:t> </a:t>
            </a:r>
            <a:r>
              <a:rPr lang="en-US" sz="1900" dirty="0" err="1">
                <a:latin typeface="UTM Avo" panose="02040603050506020204" pitchFamily="18" charset="0"/>
              </a:rPr>
              <a:t>nhau</a:t>
            </a:r>
            <a:r>
              <a:rPr lang="en-US" sz="1900" dirty="0">
                <a:latin typeface="UTM Avo" panose="02040603050506020204" pitchFamily="18" charset="0"/>
              </a:rPr>
              <a:t> </a:t>
            </a:r>
            <a:r>
              <a:rPr lang="en-US" sz="1900" dirty="0" err="1">
                <a:latin typeface="UTM Avo" panose="02040603050506020204" pitchFamily="18" charset="0"/>
              </a:rPr>
              <a:t>đến</a:t>
            </a:r>
            <a:r>
              <a:rPr lang="en-US" sz="1900" dirty="0">
                <a:latin typeface="UTM Avo" panose="02040603050506020204" pitchFamily="18" charset="0"/>
              </a:rPr>
              <a:t> </a:t>
            </a:r>
            <a:r>
              <a:rPr lang="en-US" sz="1900" dirty="0" err="1">
                <a:latin typeface="UTM Avo" panose="02040603050506020204" pitchFamily="18" charset="0"/>
              </a:rPr>
              <a:t>thư</a:t>
            </a:r>
            <a:r>
              <a:rPr lang="en-US" sz="1900" dirty="0">
                <a:latin typeface="UTM Avo" panose="02040603050506020204" pitchFamily="18" charset="0"/>
              </a:rPr>
              <a:t> </a:t>
            </a:r>
            <a:r>
              <a:rPr lang="en-US" sz="1900" dirty="0" err="1">
                <a:latin typeface="UTM Avo" panose="02040603050506020204" pitchFamily="18" charset="0"/>
              </a:rPr>
              <a:t>viện</a:t>
            </a:r>
            <a:endParaRPr lang="en-US" sz="1900" dirty="0">
              <a:latin typeface="UTM Avo" panose="02040603050506020204" pitchFamily="18" charset="0"/>
            </a:endParaRPr>
          </a:p>
        </p:txBody>
      </p:sp>
      <p:grpSp>
        <p:nvGrpSpPr>
          <p:cNvPr id="4" name="Group 3">
            <a:extLst>
              <a:ext uri="{FF2B5EF4-FFF2-40B4-BE49-F238E27FC236}">
                <a16:creationId xmlns:a16="http://schemas.microsoft.com/office/drawing/2014/main" id="{F4F29808-DDD9-4A27-A5F5-2EEE9585882D}"/>
              </a:ext>
            </a:extLst>
          </p:cNvPr>
          <p:cNvGrpSpPr/>
          <p:nvPr/>
        </p:nvGrpSpPr>
        <p:grpSpPr>
          <a:xfrm>
            <a:off x="2808659" y="1352182"/>
            <a:ext cx="417689" cy="417689"/>
            <a:chOff x="7231079" y="2996098"/>
            <a:chExt cx="417689" cy="417689"/>
          </a:xfrm>
        </p:grpSpPr>
        <p:sp>
          <p:nvSpPr>
            <p:cNvPr id="5" name="Rectangle 4">
              <a:extLst>
                <a:ext uri="{FF2B5EF4-FFF2-40B4-BE49-F238E27FC236}">
                  <a16:creationId xmlns:a16="http://schemas.microsoft.com/office/drawing/2014/main" id="{26EE1BFB-9BF7-4A1E-9503-67133D85EF57}"/>
                </a:ext>
              </a:extLst>
            </p:cNvPr>
            <p:cNvSpPr/>
            <p:nvPr/>
          </p:nvSpPr>
          <p:spPr>
            <a:xfrm>
              <a:off x="7231079" y="2996098"/>
              <a:ext cx="417689" cy="4176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1D0BD6-FA04-4F07-B801-D9EBD7AFE51D}"/>
                </a:ext>
              </a:extLst>
            </p:cNvPr>
            <p:cNvCxnSpPr>
              <a:stCxn id="5" idx="0"/>
              <a:endCxn id="5" idx="1"/>
            </p:cNvCxnSpPr>
            <p:nvPr/>
          </p:nvCxnSpPr>
          <p:spPr>
            <a:xfrm flipH="1">
              <a:off x="7231079"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FFA59DB-7674-47C4-8108-E7D7B233DA76}"/>
                </a:ext>
              </a:extLst>
            </p:cNvPr>
            <p:cNvCxnSpPr>
              <a:stCxn id="5" idx="3"/>
              <a:endCxn id="5" idx="2"/>
            </p:cNvCxnSpPr>
            <p:nvPr/>
          </p:nvCxnSpPr>
          <p:spPr>
            <a:xfrm flipH="1">
              <a:off x="7439924" y="3204943"/>
              <a:ext cx="208844" cy="208844"/>
            </a:xfrm>
            <a:prstGeom prst="line">
              <a:avLst/>
            </a:prstGeom>
          </p:spPr>
          <p:style>
            <a:lnRef idx="1">
              <a:schemeClr val="dk1"/>
            </a:lnRef>
            <a:fillRef idx="0">
              <a:schemeClr val="dk1"/>
            </a:fillRef>
            <a:effectRef idx="0">
              <a:schemeClr val="dk1"/>
            </a:effectRef>
            <a:fontRef idx="minor">
              <a:schemeClr val="tx1"/>
            </a:fontRef>
          </p:style>
        </p:cxnSp>
      </p:grpSp>
      <p:sp>
        <p:nvSpPr>
          <p:cNvPr id="9" name="TextBox 8">
            <a:extLst>
              <a:ext uri="{FF2B5EF4-FFF2-40B4-BE49-F238E27FC236}">
                <a16:creationId xmlns:a16="http://schemas.microsoft.com/office/drawing/2014/main" id="{EA2DAAE1-C68B-4B0E-A9BC-A3BD7251E67A}"/>
              </a:ext>
            </a:extLst>
          </p:cNvPr>
          <p:cNvSpPr txBox="1"/>
          <p:nvPr/>
        </p:nvSpPr>
        <p:spPr>
          <a:xfrm>
            <a:off x="2877583" y="1314612"/>
            <a:ext cx="282927" cy="461665"/>
          </a:xfrm>
          <a:prstGeom prst="rect">
            <a:avLst/>
          </a:prstGeom>
          <a:noFill/>
        </p:spPr>
        <p:txBody>
          <a:bodyPr wrap="square">
            <a:spAutoFit/>
          </a:bodyPr>
          <a:lstStyle/>
          <a:p>
            <a:r>
              <a:rPr lang="en-US" sz="2400" b="1" dirty="0">
                <a:solidFill>
                  <a:schemeClr val="tx1"/>
                </a:solidFill>
                <a:latin typeface="UTM Avo" panose="02040603050506020204" pitchFamily="18" charset="0"/>
              </a:rPr>
              <a:t>!</a:t>
            </a:r>
            <a:endParaRPr lang="en-US" sz="1900" b="1" dirty="0">
              <a:solidFill>
                <a:schemeClr val="tx1"/>
              </a:solidFill>
            </a:endParaRPr>
          </a:p>
        </p:txBody>
      </p:sp>
      <p:grpSp>
        <p:nvGrpSpPr>
          <p:cNvPr id="10" name="Group 9">
            <a:extLst>
              <a:ext uri="{FF2B5EF4-FFF2-40B4-BE49-F238E27FC236}">
                <a16:creationId xmlns:a16="http://schemas.microsoft.com/office/drawing/2014/main" id="{E62A989D-4C15-4FB6-9326-A5C8E421FA45}"/>
              </a:ext>
            </a:extLst>
          </p:cNvPr>
          <p:cNvGrpSpPr/>
          <p:nvPr/>
        </p:nvGrpSpPr>
        <p:grpSpPr>
          <a:xfrm>
            <a:off x="3680885" y="1813812"/>
            <a:ext cx="417689" cy="417689"/>
            <a:chOff x="7507111" y="2996098"/>
            <a:chExt cx="417689" cy="417689"/>
          </a:xfrm>
          <a:solidFill>
            <a:srgbClr val="002060"/>
          </a:solidFill>
        </p:grpSpPr>
        <p:sp>
          <p:nvSpPr>
            <p:cNvPr id="11" name="Rectangle 10">
              <a:extLst>
                <a:ext uri="{FF2B5EF4-FFF2-40B4-BE49-F238E27FC236}">
                  <a16:creationId xmlns:a16="http://schemas.microsoft.com/office/drawing/2014/main" id="{97AFC7E1-CA16-460E-8DD1-B1B0F161F362}"/>
                </a:ext>
              </a:extLst>
            </p:cNvPr>
            <p:cNvSpPr/>
            <p:nvPr/>
          </p:nvSpPr>
          <p:spPr>
            <a:xfrm>
              <a:off x="7507111" y="2996098"/>
              <a:ext cx="417689" cy="41768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EDE2422-A15D-4BBF-B02A-42FC5472D8F2}"/>
                </a:ext>
              </a:extLst>
            </p:cNvPr>
            <p:cNvCxnSpPr>
              <a:stCxn id="11" idx="0"/>
              <a:endCxn id="11" idx="1"/>
            </p:cNvCxnSpPr>
            <p:nvPr/>
          </p:nvCxnSpPr>
          <p:spPr>
            <a:xfrm flipH="1">
              <a:off x="7507111" y="2996098"/>
              <a:ext cx="208845" cy="208845"/>
            </a:xfrm>
            <a:prstGeom prst="line">
              <a:avLst/>
            </a:prstGeom>
            <a:grpFill/>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BEADDCE-AC96-43EE-A64B-4EF060D32BC2}"/>
                </a:ext>
              </a:extLst>
            </p:cNvPr>
            <p:cNvCxnSpPr>
              <a:stCxn id="11" idx="3"/>
              <a:endCxn id="11" idx="2"/>
            </p:cNvCxnSpPr>
            <p:nvPr/>
          </p:nvCxnSpPr>
          <p:spPr>
            <a:xfrm flipH="1">
              <a:off x="7715956" y="3204943"/>
              <a:ext cx="208844" cy="208844"/>
            </a:xfrm>
            <a:prstGeom prst="line">
              <a:avLst/>
            </a:prstGeom>
            <a:grpFill/>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DF30A5F-625B-46F8-BEF0-952A8EC3FF3D}"/>
                </a:ext>
              </a:extLst>
            </p:cNvPr>
            <p:cNvCxnSpPr/>
            <p:nvPr/>
          </p:nvCxnSpPr>
          <p:spPr>
            <a:xfrm flipH="1">
              <a:off x="7507111" y="2996098"/>
              <a:ext cx="417689" cy="417689"/>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E4DE800B-C99B-4FA8-865F-EFCBCA58FA30}"/>
              </a:ext>
            </a:extLst>
          </p:cNvPr>
          <p:cNvGrpSpPr/>
          <p:nvPr/>
        </p:nvGrpSpPr>
        <p:grpSpPr>
          <a:xfrm>
            <a:off x="4969156" y="2478958"/>
            <a:ext cx="417689" cy="417689"/>
            <a:chOff x="7507111" y="2996098"/>
            <a:chExt cx="417689" cy="417689"/>
          </a:xfrm>
          <a:solidFill>
            <a:srgbClr val="002060"/>
          </a:solidFill>
        </p:grpSpPr>
        <p:sp>
          <p:nvSpPr>
            <p:cNvPr id="17" name="Rectangle 16">
              <a:extLst>
                <a:ext uri="{FF2B5EF4-FFF2-40B4-BE49-F238E27FC236}">
                  <a16:creationId xmlns:a16="http://schemas.microsoft.com/office/drawing/2014/main" id="{767A6777-5F6F-4474-A81B-3C335140B185}"/>
                </a:ext>
              </a:extLst>
            </p:cNvPr>
            <p:cNvSpPr/>
            <p:nvPr/>
          </p:nvSpPr>
          <p:spPr>
            <a:xfrm>
              <a:off x="7507111" y="2996098"/>
              <a:ext cx="417689" cy="41768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74193318-AF90-4954-B36A-54D9E87F9FB4}"/>
                </a:ext>
              </a:extLst>
            </p:cNvPr>
            <p:cNvCxnSpPr>
              <a:stCxn id="17" idx="0"/>
              <a:endCxn id="17" idx="1"/>
            </p:cNvCxnSpPr>
            <p:nvPr/>
          </p:nvCxnSpPr>
          <p:spPr>
            <a:xfrm flipH="1">
              <a:off x="7507111" y="2996098"/>
              <a:ext cx="208845" cy="208845"/>
            </a:xfrm>
            <a:prstGeom prst="line">
              <a:avLst/>
            </a:prstGeom>
            <a:grpFill/>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B915DD7-930A-4676-9016-FCDA52DECB93}"/>
                </a:ext>
              </a:extLst>
            </p:cNvPr>
            <p:cNvCxnSpPr>
              <a:stCxn id="17" idx="3"/>
              <a:endCxn id="17" idx="2"/>
            </p:cNvCxnSpPr>
            <p:nvPr/>
          </p:nvCxnSpPr>
          <p:spPr>
            <a:xfrm flipH="1">
              <a:off x="7715956" y="3204943"/>
              <a:ext cx="208844" cy="208844"/>
            </a:xfrm>
            <a:prstGeom prst="line">
              <a:avLst/>
            </a:prstGeom>
            <a:grpFill/>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A0E9D7A-350E-4FB2-8A39-48F7546178F7}"/>
                </a:ext>
              </a:extLst>
            </p:cNvPr>
            <p:cNvCxnSpPr/>
            <p:nvPr/>
          </p:nvCxnSpPr>
          <p:spPr>
            <a:xfrm flipH="1">
              <a:off x="7507111" y="2996098"/>
              <a:ext cx="417689" cy="417689"/>
            </a:xfrm>
            <a:prstGeom prst="line">
              <a:avLst/>
            </a:prstGeom>
            <a:grpFill/>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BB6E33A8-ADA8-4871-A700-D2CEEDD4AD84}"/>
              </a:ext>
            </a:extLst>
          </p:cNvPr>
          <p:cNvSpPr txBox="1"/>
          <p:nvPr/>
        </p:nvSpPr>
        <p:spPr>
          <a:xfrm>
            <a:off x="4969156" y="2459008"/>
            <a:ext cx="282927" cy="461665"/>
          </a:xfrm>
          <a:prstGeom prst="rect">
            <a:avLst/>
          </a:prstGeom>
          <a:noFill/>
        </p:spPr>
        <p:txBody>
          <a:bodyPr wrap="square">
            <a:spAutoFit/>
          </a:bodyPr>
          <a:lstStyle/>
          <a:p>
            <a:r>
              <a:rPr lang="en-US" sz="2400" b="1" dirty="0">
                <a:solidFill>
                  <a:schemeClr val="tx1"/>
                </a:solidFill>
                <a:latin typeface="UTM Avo" panose="02040603050506020204" pitchFamily="18" charset="0"/>
              </a:rPr>
              <a:t>.</a:t>
            </a:r>
            <a:endParaRPr lang="en-US" sz="2400" b="1" dirty="0">
              <a:solidFill>
                <a:schemeClr val="tx1"/>
              </a:solidFill>
            </a:endParaRPr>
          </a:p>
        </p:txBody>
      </p:sp>
      <p:sp>
        <p:nvSpPr>
          <p:cNvPr id="36" name="TextBox 35">
            <a:extLst>
              <a:ext uri="{FF2B5EF4-FFF2-40B4-BE49-F238E27FC236}">
                <a16:creationId xmlns:a16="http://schemas.microsoft.com/office/drawing/2014/main" id="{FDCC0696-8422-42F3-99D9-44FAD0B1A6F5}"/>
              </a:ext>
            </a:extLst>
          </p:cNvPr>
          <p:cNvSpPr txBox="1"/>
          <p:nvPr/>
        </p:nvSpPr>
        <p:spPr>
          <a:xfrm>
            <a:off x="3778606" y="1867084"/>
            <a:ext cx="282927" cy="461665"/>
          </a:xfrm>
          <a:prstGeom prst="rect">
            <a:avLst/>
          </a:prstGeom>
          <a:noFill/>
        </p:spPr>
        <p:txBody>
          <a:bodyPr wrap="square">
            <a:spAutoFit/>
          </a:bodyPr>
          <a:lstStyle/>
          <a:p>
            <a:r>
              <a:rPr lang="en-US" sz="2400" b="1" dirty="0">
                <a:solidFill>
                  <a:schemeClr val="tx1"/>
                </a:solidFill>
                <a:latin typeface="UTM Avo" panose="02040603050506020204" pitchFamily="18" charset="0"/>
              </a:rPr>
              <a:t>!</a:t>
            </a:r>
            <a:endParaRPr lang="en-US" sz="1900" b="1" dirty="0">
              <a:solidFill>
                <a:schemeClr val="tx1"/>
              </a:solidFill>
            </a:endParaRPr>
          </a:p>
        </p:txBody>
      </p:sp>
      <p:sp>
        <p:nvSpPr>
          <p:cNvPr id="15" name="Horizontal Scroll 14"/>
          <p:cNvSpPr/>
          <p:nvPr/>
        </p:nvSpPr>
        <p:spPr>
          <a:xfrm>
            <a:off x="578081" y="3174521"/>
            <a:ext cx="5996762" cy="1440611"/>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1428" y="3479327"/>
            <a:ext cx="5971507" cy="830997"/>
          </a:xfrm>
          <a:prstGeom prst="rect">
            <a:avLst/>
          </a:prstGeom>
          <a:noFill/>
        </p:spPr>
        <p:txBody>
          <a:bodyPr wrap="none" rtlCol="0">
            <a:spAutoFit/>
          </a:bodyPr>
          <a:lstStyle/>
          <a:p>
            <a:r>
              <a:rPr lang="en-US" sz="1600" dirty="0" err="1">
                <a:solidFill>
                  <a:srgbClr val="FF0000"/>
                </a:solidFill>
                <a:latin typeface="Times New Roman" panose="02020603050405020304" pitchFamily="18" charset="0"/>
                <a:cs typeface="Times New Roman" panose="02020603050405020304" pitchFamily="18" charset="0"/>
              </a:rPr>
              <a:t>Dấu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chấm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được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dùng</a:t>
            </a:r>
            <a:r>
              <a:rPr lang="en-US" sz="1600" dirty="0">
                <a:solidFill>
                  <a:srgbClr val="FF0000"/>
                </a:solidFill>
                <a:latin typeface="Times New Roman" panose="02020603050405020304" pitchFamily="18" charset="0"/>
                <a:cs typeface="Times New Roman" panose="02020603050405020304" pitchFamily="18" charset="0"/>
              </a:rPr>
              <a:t> ở </a:t>
            </a:r>
            <a:r>
              <a:rPr lang="en-US" sz="1600" dirty="0" err="1">
                <a:solidFill>
                  <a:srgbClr val="FF0000"/>
                </a:solidFill>
                <a:latin typeface="Times New Roman" panose="02020603050405020304" pitchFamily="18" charset="0"/>
                <a:cs typeface="Times New Roman" panose="02020603050405020304" pitchFamily="18" charset="0"/>
              </a:rPr>
              <a:t>cuối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giới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thiệu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hoặc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miêu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tả</a:t>
            </a:r>
            <a:r>
              <a:rPr lang="en-US" sz="1600" dirty="0">
                <a:solidFill>
                  <a:srgbClr val="FF0000"/>
                </a:solidFill>
                <a:latin typeface="Times New Roman" panose="02020603050405020304" pitchFamily="18" charset="0"/>
                <a:cs typeface="Times New Roman" panose="02020603050405020304" pitchFamily="18" charset="0"/>
              </a:rPr>
              <a:t>…</a:t>
            </a:r>
          </a:p>
          <a:p>
            <a:r>
              <a:rPr lang="en-US" sz="1600" dirty="0" err="1">
                <a:solidFill>
                  <a:srgbClr val="FF0000"/>
                </a:solidFill>
                <a:latin typeface="Times New Roman" panose="02020603050405020304" pitchFamily="18" charset="0"/>
                <a:cs typeface="Times New Roman" panose="02020603050405020304" pitchFamily="18" charset="0"/>
              </a:rPr>
              <a:t>Dấu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chấm</a:t>
            </a:r>
            <a:r>
              <a:rPr lang="en-US" sz="1600" dirty="0">
                <a:solidFill>
                  <a:srgbClr val="FF0000"/>
                </a:solidFill>
                <a:latin typeface="Times New Roman" panose="02020603050405020304" pitchFamily="18" charset="0"/>
                <a:cs typeface="Times New Roman" panose="02020603050405020304" pitchFamily="18" charset="0"/>
              </a:rPr>
              <a:t> than </a:t>
            </a:r>
            <a:r>
              <a:rPr lang="en-US" sz="1600" dirty="0" err="1">
                <a:solidFill>
                  <a:srgbClr val="FF0000"/>
                </a:solidFill>
                <a:latin typeface="Times New Roman" panose="02020603050405020304" pitchFamily="18" charset="0"/>
                <a:cs typeface="Times New Roman" panose="02020603050405020304" pitchFamily="18" charset="0"/>
              </a:rPr>
              <a:t>được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dùng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cuối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những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hiện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cảm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xúc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yêu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cầu</a:t>
            </a:r>
            <a:r>
              <a:rPr lang="en-US" sz="1600" dirty="0">
                <a:solidFill>
                  <a:srgbClr val="FF0000"/>
                </a:solidFill>
                <a:latin typeface="Times New Roman" panose="02020603050405020304" pitchFamily="18" charset="0"/>
                <a:cs typeface="Times New Roman" panose="02020603050405020304" pitchFamily="18" charset="0"/>
              </a:rPr>
              <a:t> </a:t>
            </a:r>
          </a:p>
          <a:p>
            <a:r>
              <a:rPr lang="en-US" sz="1600" dirty="0" err="1">
                <a:solidFill>
                  <a:srgbClr val="FF0000"/>
                </a:solidFill>
                <a:latin typeface="Times New Roman" panose="02020603050405020304" pitchFamily="18" charset="0"/>
                <a:cs typeface="Times New Roman" panose="02020603050405020304" pitchFamily="18" charset="0"/>
              </a:rPr>
              <a:t>hoặc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đề</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nghị</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hoặc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cảnh</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báo</a:t>
            </a:r>
            <a:r>
              <a:rPr lang="en-US" sz="1600" dirty="0">
                <a:solidFill>
                  <a:srgbClr val="FF0000"/>
                </a:solidFill>
                <a:latin typeface="Times New Roman" panose="02020603050405020304" pitchFamily="18" charset="0"/>
                <a:cs typeface="Times New Roman" panose="02020603050405020304" pitchFamily="18" charset="0"/>
              </a:rPr>
              <a:t>…</a:t>
            </a:r>
          </a:p>
        </p:txBody>
      </p:sp>
      <p:cxnSp>
        <p:nvCxnSpPr>
          <p:cNvPr id="23" name="Straight Connector 22"/>
          <p:cNvCxnSpPr/>
          <p:nvPr/>
        </p:nvCxnSpPr>
        <p:spPr>
          <a:xfrm>
            <a:off x="1552755" y="1131690"/>
            <a:ext cx="84538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8468" y="1142569"/>
            <a:ext cx="1403065" cy="6099"/>
          </a:xfrm>
          <a:prstGeom prst="line">
            <a:avLst/>
          </a:prstGeom>
          <a:ln w="2222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17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nodeType="clickEffect">
                                  <p:stCondLst>
                                    <p:cond delay="0"/>
                                  </p:stCondLst>
                                  <p:childTnLst>
                                    <p:animEffect transition="out" filter="fade">
                                      <p:cBhvr>
                                        <p:cTn id="18" dur="2000"/>
                                        <p:tgtEl>
                                          <p:spTgt spid="4"/>
                                        </p:tgtEl>
                                      </p:cBhvr>
                                    </p:animEffect>
                                    <p:anim calcmode="lin" valueType="num">
                                      <p:cBhvr>
                                        <p:cTn id="19"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4"/>
                                        </p:tgtEl>
                                        <p:attrNameLst>
                                          <p:attrName>ppt_h</p:attrName>
                                        </p:attrNameLst>
                                      </p:cBhvr>
                                      <p:tavLst>
                                        <p:tav tm="0">
                                          <p:val>
                                            <p:strVal val="ppt_h"/>
                                          </p:val>
                                        </p:tav>
                                        <p:tav tm="100000">
                                          <p:val>
                                            <p:strVal val="ppt_h"/>
                                          </p:val>
                                        </p:tav>
                                      </p:tavLst>
                                    </p:anim>
                                    <p:set>
                                      <p:cBhvr>
                                        <p:cTn id="21" dur="1" fill="hold">
                                          <p:stCondLst>
                                            <p:cond delay="1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6" presetClass="exit" presetSubtype="0" fill="hold" nodeType="clickEffect">
                                  <p:stCondLst>
                                    <p:cond delay="0"/>
                                  </p:stCondLst>
                                  <p:childTnLst>
                                    <p:animEffect transition="out" filter="wipe(down)">
                                      <p:cBhvr>
                                        <p:cTn id="25" dur="180" accel="50000">
                                          <p:stCondLst>
                                            <p:cond delay="1820"/>
                                          </p:stCondLst>
                                        </p:cTn>
                                        <p:tgtEl>
                                          <p:spTgt spid="10"/>
                                        </p:tgtEl>
                                      </p:cBhvr>
                                    </p:animEffect>
                                    <p:anim calcmode="lin" valueType="num">
                                      <p:cBhvr>
                                        <p:cTn id="26"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33" dur="26">
                                          <p:stCondLst>
                                            <p:cond delay="620"/>
                                          </p:stCondLst>
                                        </p:cTn>
                                        <p:tgtEl>
                                          <p:spTgt spid="10"/>
                                        </p:tgtEl>
                                      </p:cBhvr>
                                      <p:to x="100000" y="60000"/>
                                    </p:animScale>
                                    <p:animScale>
                                      <p:cBhvr>
                                        <p:cTn id="34" dur="166" decel="50000">
                                          <p:stCondLst>
                                            <p:cond delay="64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set>
                                      <p:cBhvr>
                                        <p:cTn id="41" dur="1" fill="hold">
                                          <p:stCondLst>
                                            <p:cond delay="19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1871B-763D-48C3-9913-73277A3AA590}"/>
              </a:ext>
            </a:extLst>
          </p:cNvPr>
          <p:cNvSpPr txBox="1"/>
          <p:nvPr/>
        </p:nvSpPr>
        <p:spPr>
          <a:xfrm>
            <a:off x="578081" y="330612"/>
            <a:ext cx="5996762" cy="869405"/>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2. </a:t>
            </a:r>
            <a:r>
              <a:rPr lang="en-US" sz="1800" b="1" dirty="0" err="1">
                <a:solidFill>
                  <a:schemeClr val="accent4">
                    <a:lumMod val="50000"/>
                  </a:schemeClr>
                </a:solidFill>
                <a:latin typeface="UTM Avo" panose="02040603050506020204" pitchFamily="18" charset="0"/>
              </a:rPr>
              <a:t>Có</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thể</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đặt</a:t>
            </a:r>
            <a:r>
              <a:rPr lang="en-US" sz="1800" b="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dấu</a:t>
            </a:r>
            <a:r>
              <a:rPr lang="en-US" sz="1800" b="1" i="1" dirty="0">
                <a:solidFill>
                  <a:schemeClr val="accent4">
                    <a:lumMod val="50000"/>
                  </a:schemeClr>
                </a:solidFill>
                <a:latin typeface="UTM Avo" panose="02040603050506020204" pitchFamily="18" charset="0"/>
              </a:rPr>
              <a:t> </a:t>
            </a:r>
            <a:r>
              <a:rPr lang="en-US" sz="1800" b="1" i="1" dirty="0" err="1">
                <a:solidFill>
                  <a:schemeClr val="accent4">
                    <a:lumMod val="50000"/>
                  </a:schemeClr>
                </a:solidFill>
                <a:latin typeface="UTM Avo" panose="02040603050506020204" pitchFamily="18" charset="0"/>
              </a:rPr>
              <a:t>phẩy</a:t>
            </a:r>
            <a:r>
              <a:rPr lang="en-US" sz="1800" b="1" i="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vào</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chỗ</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nào</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trong</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mỗi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câu</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sau</a:t>
            </a:r>
            <a:r>
              <a:rPr lang="en-US" sz="1800" b="1" dirty="0">
                <a:solidFill>
                  <a:schemeClr val="accent4">
                    <a:lumMod val="50000"/>
                  </a:schemeClr>
                </a:solidFill>
                <a:latin typeface="UTM Avo" panose="02040603050506020204" pitchFamily="18" charset="0"/>
              </a:rPr>
              <a:t>?</a:t>
            </a:r>
          </a:p>
        </p:txBody>
      </p:sp>
      <p:sp>
        <p:nvSpPr>
          <p:cNvPr id="3" name="Rectangle 2">
            <a:extLst>
              <a:ext uri="{FF2B5EF4-FFF2-40B4-BE49-F238E27FC236}">
                <a16:creationId xmlns:a16="http://schemas.microsoft.com/office/drawing/2014/main" id="{2A127388-C091-4945-8F6C-F9D4EA1F944D}"/>
              </a:ext>
            </a:extLst>
          </p:cNvPr>
          <p:cNvSpPr/>
          <p:nvPr/>
        </p:nvSpPr>
        <p:spPr>
          <a:xfrm>
            <a:off x="430619" y="1282402"/>
            <a:ext cx="5996762" cy="2768900"/>
          </a:xfrm>
          <a:prstGeom prst="rect">
            <a:avLst/>
          </a:prstGeom>
        </p:spPr>
        <p:txBody>
          <a:bodyPr wrap="square">
            <a:spAutoFit/>
          </a:bodyPr>
          <a:lstStyle/>
          <a:p>
            <a:pPr marL="457200" indent="-457200" algn="just">
              <a:lnSpc>
                <a:spcPct val="200000"/>
              </a:lnSpc>
              <a:buAutoNum type="alphaLcPeriod"/>
            </a:pP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tạp</a:t>
            </a:r>
            <a:r>
              <a:rPr lang="en-US" sz="1800" dirty="0">
                <a:latin typeface="UTM Avo" panose="02040603050506020204" pitchFamily="18" charset="0"/>
              </a:rPr>
              <a:t> </a:t>
            </a:r>
            <a:r>
              <a:rPr lang="en-US" sz="1800" dirty="0" err="1">
                <a:latin typeface="UTM Avo" panose="02040603050506020204" pitchFamily="18" charset="0"/>
              </a:rPr>
              <a:t>chí</a:t>
            </a:r>
            <a:r>
              <a:rPr lang="en-US" sz="1800" dirty="0">
                <a:latin typeface="UTM Avo" panose="02040603050506020204" pitchFamily="18" charset="0"/>
              </a:rPr>
              <a:t> </a:t>
            </a:r>
            <a:r>
              <a:rPr lang="en-US" sz="1800" dirty="0" err="1">
                <a:latin typeface="UTM Avo" panose="02040603050506020204" pitchFamily="18" charset="0"/>
              </a:rPr>
              <a:t>đều</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a:t>
            </a:r>
            <a:r>
              <a:rPr lang="en-US" sz="1800" dirty="0" err="1">
                <a:latin typeface="UTM Avo" panose="02040603050506020204" pitchFamily="18" charset="0"/>
              </a:rPr>
              <a:t>sắp</a:t>
            </a:r>
            <a:r>
              <a:rPr lang="en-US" sz="1800" dirty="0">
                <a:latin typeface="UTM Avo" panose="02040603050506020204" pitchFamily="18" charset="0"/>
              </a:rPr>
              <a:t>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gọn</a:t>
            </a:r>
            <a:r>
              <a:rPr lang="en-US" sz="1800" dirty="0">
                <a:latin typeface="UTM Avo" panose="02040603050506020204" pitchFamily="18" charset="0"/>
              </a:rPr>
              <a:t> </a:t>
            </a:r>
            <a:r>
              <a:rPr lang="en-US" sz="1800" dirty="0" err="1">
                <a:latin typeface="UTM Avo" panose="02040603050506020204" pitchFamily="18" charset="0"/>
              </a:rPr>
              <a:t>gàng</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giá</a:t>
            </a:r>
            <a:r>
              <a:rPr lang="en-US" sz="1800" dirty="0">
                <a:latin typeface="UTM Avo" panose="02040603050506020204" pitchFamily="18" charset="0"/>
              </a:rPr>
              <a:t>.</a:t>
            </a:r>
          </a:p>
          <a:p>
            <a:pPr marL="457200" indent="-457200" algn="just">
              <a:lnSpc>
                <a:spcPct val="200000"/>
              </a:lnSpc>
              <a:buAutoNum type="alphaLcPeriod"/>
            </a:pPr>
            <a:r>
              <a:rPr lang="en-US" sz="1800" dirty="0" err="1">
                <a:latin typeface="UTM Avo" panose="02040603050506020204" pitchFamily="18" charset="0"/>
              </a:rPr>
              <a:t>Bạn</a:t>
            </a:r>
            <a:r>
              <a:rPr lang="en-US" sz="1800" dirty="0">
                <a:latin typeface="UTM Avo" panose="02040603050506020204" pitchFamily="18" charset="0"/>
              </a:rPr>
              <a:t> Mai </a:t>
            </a:r>
            <a:r>
              <a:rPr lang="en-US" sz="1800" dirty="0" err="1">
                <a:latin typeface="UTM Avo" panose="02040603050506020204" pitchFamily="18" charset="0"/>
              </a:rPr>
              <a:t>bạn</a:t>
            </a:r>
            <a:r>
              <a:rPr lang="en-US" sz="1800" dirty="0">
                <a:latin typeface="UTM Avo" panose="02040603050506020204" pitchFamily="18" charset="0"/>
              </a:rPr>
              <a:t> Lan </a:t>
            </a:r>
            <a:r>
              <a:rPr lang="en-US" sz="1800" dirty="0" err="1">
                <a:latin typeface="UTM Avo" panose="02040603050506020204" pitchFamily="18" charset="0"/>
              </a:rPr>
              <a:t>đều</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khoa </a:t>
            </a:r>
            <a:r>
              <a:rPr lang="en-US" sz="1800" dirty="0" err="1">
                <a:latin typeface="UTM Avo" panose="02040603050506020204" pitchFamily="18" charset="0"/>
              </a:rPr>
              <a:t>học</a:t>
            </a:r>
            <a:r>
              <a:rPr lang="en-US" sz="1800" dirty="0">
                <a:latin typeface="UTM Avo" panose="02040603050506020204" pitchFamily="18" charset="0"/>
              </a:rPr>
              <a:t>.</a:t>
            </a:r>
          </a:p>
          <a:p>
            <a:pPr marL="457200" indent="-457200" algn="just">
              <a:lnSpc>
                <a:spcPct val="200000"/>
              </a:lnSpc>
              <a:buAutoNum type="alphaLcPeriod"/>
            </a:pPr>
            <a:r>
              <a:rPr lang="en-US" sz="1800" dirty="0" err="1">
                <a:latin typeface="UTM Avo" panose="02040603050506020204" pitchFamily="18" charset="0"/>
              </a:rPr>
              <a:t>Học</a:t>
            </a:r>
            <a:r>
              <a:rPr lang="en-US" sz="1800" dirty="0">
                <a:latin typeface="UTM Avo" panose="02040603050506020204" pitchFamily="18" charset="0"/>
              </a:rPr>
              <a:t> </a:t>
            </a:r>
            <a:r>
              <a:rPr lang="en-US" sz="1800" dirty="0" err="1">
                <a:latin typeface="UTM Avo" panose="02040603050506020204" pitchFamily="18" charset="0"/>
              </a:rPr>
              <a:t>sinh</a:t>
            </a:r>
            <a:r>
              <a:rPr lang="en-US" sz="1800" dirty="0">
                <a:latin typeface="UTM Avo" panose="02040603050506020204" pitchFamily="18" charset="0"/>
              </a:rPr>
              <a:t> </a:t>
            </a:r>
            <a:r>
              <a:rPr lang="en-US" sz="1800" dirty="0" err="1">
                <a:latin typeface="UTM Avo" panose="02040603050506020204" pitchFamily="18" charset="0"/>
              </a:rPr>
              <a:t>lớp</a:t>
            </a:r>
            <a:r>
              <a:rPr lang="en-US" sz="1800" dirty="0">
                <a:latin typeface="UTM Avo" panose="02040603050506020204" pitchFamily="18" charset="0"/>
              </a:rPr>
              <a:t> 1 </a:t>
            </a:r>
            <a:r>
              <a:rPr lang="en-US" sz="1800" dirty="0" err="1">
                <a:latin typeface="UTM Avo" panose="02040603050506020204" pitchFamily="18" charset="0"/>
              </a:rPr>
              <a:t>lớp</a:t>
            </a:r>
            <a:r>
              <a:rPr lang="en-US" sz="1800" dirty="0">
                <a:latin typeface="UTM Avo" panose="02040603050506020204" pitchFamily="18" charset="0"/>
              </a:rPr>
              <a:t> 2 </a:t>
            </a:r>
            <a:r>
              <a:rPr lang="en-US" sz="1800" dirty="0" err="1">
                <a:latin typeface="UTM Avo" panose="02040603050506020204" pitchFamily="18" charset="0"/>
              </a:rPr>
              <a:t>đến</a:t>
            </a:r>
            <a:r>
              <a:rPr lang="en-US" sz="1800" dirty="0">
                <a:latin typeface="UTM Avo" panose="02040603050506020204" pitchFamily="18" charset="0"/>
              </a:rPr>
              <a:t> </a:t>
            </a:r>
            <a:r>
              <a:rPr lang="en-US" sz="1800" dirty="0" err="1">
                <a:latin typeface="UTM Avo" panose="02040603050506020204" pitchFamily="18" charset="0"/>
              </a:rPr>
              <a:t>thư</a:t>
            </a:r>
            <a:r>
              <a:rPr lang="en-US" sz="1800" dirty="0">
                <a:latin typeface="UTM Avo" panose="02040603050506020204" pitchFamily="18" charset="0"/>
              </a:rPr>
              <a:t> </a:t>
            </a:r>
            <a:r>
              <a:rPr lang="en-US" sz="1800" dirty="0" err="1">
                <a:latin typeface="UTM Avo" panose="02040603050506020204" pitchFamily="18" charset="0"/>
              </a:rPr>
              <a:t>viện</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chiều</a:t>
            </a:r>
            <a:r>
              <a:rPr lang="en-US" sz="1800" dirty="0">
                <a:latin typeface="UTM Avo" panose="02040603050506020204" pitchFamily="18" charset="0"/>
              </a:rPr>
              <a:t> </a:t>
            </a:r>
            <a:r>
              <a:rPr lang="en-US" sz="1800" dirty="0" err="1">
                <a:latin typeface="UTM Avo" panose="02040603050506020204" pitchFamily="18" charset="0"/>
              </a:rPr>
              <a:t>thứ</a:t>
            </a:r>
            <a:r>
              <a:rPr lang="en-US" sz="1800" dirty="0">
                <a:latin typeface="UTM Avo" panose="02040603050506020204" pitchFamily="18" charset="0"/>
              </a:rPr>
              <a:t> </a:t>
            </a:r>
            <a:r>
              <a:rPr lang="en-US" sz="1800" dirty="0" err="1">
                <a:latin typeface="UTM Avo" panose="02040603050506020204" pitchFamily="18" charset="0"/>
              </a:rPr>
              <a:t>Năm</a:t>
            </a:r>
            <a:r>
              <a:rPr lang="en-US" sz="1800" dirty="0">
                <a:latin typeface="UTM Avo" panose="02040603050506020204" pitchFamily="18" charset="0"/>
              </a:rPr>
              <a:t> </a:t>
            </a:r>
            <a:r>
              <a:rPr lang="en-US" sz="1800" dirty="0" err="1">
                <a:latin typeface="UTM Avo" panose="02040603050506020204" pitchFamily="18" charset="0"/>
              </a:rPr>
              <a:t>hằng</a:t>
            </a:r>
            <a:r>
              <a:rPr lang="en-US" sz="1800" dirty="0">
                <a:latin typeface="UTM Avo" panose="02040603050506020204" pitchFamily="18" charset="0"/>
              </a:rPr>
              <a:t> </a:t>
            </a:r>
            <a:r>
              <a:rPr lang="en-US" sz="1800" dirty="0" err="1">
                <a:latin typeface="UTM Avo" panose="02040603050506020204" pitchFamily="18" charset="0"/>
              </a:rPr>
              <a:t>tuần</a:t>
            </a:r>
            <a:r>
              <a:rPr lang="en-US" sz="1800" dirty="0">
                <a:latin typeface="UTM Avo" panose="02040603050506020204" pitchFamily="18" charset="0"/>
              </a:rPr>
              <a:t>.</a:t>
            </a:r>
          </a:p>
        </p:txBody>
      </p:sp>
      <p:sp>
        <p:nvSpPr>
          <p:cNvPr id="22" name="TextBox 21">
            <a:extLst>
              <a:ext uri="{FF2B5EF4-FFF2-40B4-BE49-F238E27FC236}">
                <a16:creationId xmlns:a16="http://schemas.microsoft.com/office/drawing/2014/main" id="{D03F0EE5-609B-4A3B-A6D4-47052E55E114}"/>
              </a:ext>
            </a:extLst>
          </p:cNvPr>
          <p:cNvSpPr txBox="1"/>
          <p:nvPr/>
        </p:nvSpPr>
        <p:spPr>
          <a:xfrm>
            <a:off x="1329393" y="1399064"/>
            <a:ext cx="282927" cy="461665"/>
          </a:xfrm>
          <a:prstGeom prst="rect">
            <a:avLst/>
          </a:prstGeom>
          <a:noFill/>
        </p:spPr>
        <p:txBody>
          <a:bodyPr wrap="square">
            <a:spAutoFit/>
          </a:bodyPr>
          <a:lstStyle/>
          <a:p>
            <a:r>
              <a:rPr lang="en-US" sz="2400" b="1" dirty="0">
                <a:solidFill>
                  <a:srgbClr val="FF0000"/>
                </a:solidFill>
                <a:latin typeface="UTM Avo" panose="02040603050506020204" pitchFamily="18" charset="0"/>
              </a:rPr>
              <a:t>,</a:t>
            </a:r>
            <a:endParaRPr lang="en-US" sz="1900" b="1" dirty="0">
              <a:solidFill>
                <a:srgbClr val="FF0000"/>
              </a:solidFill>
            </a:endParaRPr>
          </a:p>
        </p:txBody>
      </p:sp>
      <p:sp>
        <p:nvSpPr>
          <p:cNvPr id="23" name="TextBox 22">
            <a:extLst>
              <a:ext uri="{FF2B5EF4-FFF2-40B4-BE49-F238E27FC236}">
                <a16:creationId xmlns:a16="http://schemas.microsoft.com/office/drawing/2014/main" id="{B90787A8-2065-420E-BBDF-528E77DA9105}"/>
              </a:ext>
            </a:extLst>
          </p:cNvPr>
          <p:cNvSpPr txBox="1"/>
          <p:nvPr/>
        </p:nvSpPr>
        <p:spPr>
          <a:xfrm>
            <a:off x="1744471" y="1373186"/>
            <a:ext cx="282927" cy="461665"/>
          </a:xfrm>
          <a:prstGeom prst="rect">
            <a:avLst/>
          </a:prstGeom>
          <a:noFill/>
        </p:spPr>
        <p:txBody>
          <a:bodyPr wrap="square">
            <a:spAutoFit/>
          </a:bodyPr>
          <a:lstStyle/>
          <a:p>
            <a:r>
              <a:rPr lang="en-US" sz="2400" b="1" dirty="0">
                <a:solidFill>
                  <a:srgbClr val="FF0000"/>
                </a:solidFill>
                <a:latin typeface="UTM Avo" panose="02040603050506020204" pitchFamily="18" charset="0"/>
              </a:rPr>
              <a:t>,</a:t>
            </a:r>
            <a:endParaRPr lang="en-US" sz="1900" b="1" dirty="0">
              <a:solidFill>
                <a:srgbClr val="FF0000"/>
              </a:solidFill>
            </a:endParaRPr>
          </a:p>
        </p:txBody>
      </p:sp>
      <p:sp>
        <p:nvSpPr>
          <p:cNvPr id="24" name="TextBox 23">
            <a:extLst>
              <a:ext uri="{FF2B5EF4-FFF2-40B4-BE49-F238E27FC236}">
                <a16:creationId xmlns:a16="http://schemas.microsoft.com/office/drawing/2014/main" id="{ECB80105-E318-44E8-8D50-FE0068A996D9}"/>
              </a:ext>
            </a:extLst>
          </p:cNvPr>
          <p:cNvSpPr txBox="1"/>
          <p:nvPr/>
        </p:nvSpPr>
        <p:spPr>
          <a:xfrm>
            <a:off x="2324703" y="2485615"/>
            <a:ext cx="282927" cy="461665"/>
          </a:xfrm>
          <a:prstGeom prst="rect">
            <a:avLst/>
          </a:prstGeom>
          <a:noFill/>
        </p:spPr>
        <p:txBody>
          <a:bodyPr wrap="square">
            <a:spAutoFit/>
          </a:bodyPr>
          <a:lstStyle/>
          <a:p>
            <a:r>
              <a:rPr lang="en-US" sz="2400" b="1" dirty="0">
                <a:solidFill>
                  <a:srgbClr val="FF0000"/>
                </a:solidFill>
                <a:latin typeface="UTM Avo" panose="02040603050506020204" pitchFamily="18" charset="0"/>
              </a:rPr>
              <a:t>,</a:t>
            </a:r>
            <a:endParaRPr lang="en-US" sz="1900" b="1" dirty="0">
              <a:solidFill>
                <a:srgbClr val="FF0000"/>
              </a:solidFill>
            </a:endParaRPr>
          </a:p>
        </p:txBody>
      </p:sp>
      <p:sp>
        <p:nvSpPr>
          <p:cNvPr id="25" name="TextBox 24">
            <a:extLst>
              <a:ext uri="{FF2B5EF4-FFF2-40B4-BE49-F238E27FC236}">
                <a16:creationId xmlns:a16="http://schemas.microsoft.com/office/drawing/2014/main" id="{92C96E9D-69C1-4B8B-AF5B-D540CB62BC2B}"/>
              </a:ext>
            </a:extLst>
          </p:cNvPr>
          <p:cNvSpPr txBox="1"/>
          <p:nvPr/>
        </p:nvSpPr>
        <p:spPr>
          <a:xfrm>
            <a:off x="1674305" y="1913509"/>
            <a:ext cx="282927" cy="461665"/>
          </a:xfrm>
          <a:prstGeom prst="rect">
            <a:avLst/>
          </a:prstGeom>
          <a:noFill/>
        </p:spPr>
        <p:txBody>
          <a:bodyPr wrap="square">
            <a:spAutoFit/>
          </a:bodyPr>
          <a:lstStyle/>
          <a:p>
            <a:r>
              <a:rPr lang="en-US" sz="2400" b="1" dirty="0">
                <a:solidFill>
                  <a:srgbClr val="FF0000"/>
                </a:solidFill>
                <a:latin typeface="UTM Avo" panose="02040603050506020204" pitchFamily="18" charset="0"/>
              </a:rPr>
              <a:t>,</a:t>
            </a:r>
            <a:endParaRPr lang="en-US" sz="1900" b="1" dirty="0">
              <a:solidFill>
                <a:srgbClr val="FF0000"/>
              </a:solidFill>
            </a:endParaRPr>
          </a:p>
        </p:txBody>
      </p:sp>
    </p:spTree>
    <p:custDataLst>
      <p:tags r:id="rId1"/>
    </p:custDataLst>
    <p:extLst>
      <p:ext uri="{BB962C8B-B14F-4D97-AF65-F5344CB8AC3E}">
        <p14:creationId xmlns:p14="http://schemas.microsoft.com/office/powerpoint/2010/main" val="24581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58267-E7DB-477A-9CD8-BDEF6973B94F}"/>
              </a:ext>
            </a:extLst>
          </p:cNvPr>
          <p:cNvSpPr txBox="1"/>
          <p:nvPr/>
        </p:nvSpPr>
        <p:spPr>
          <a:xfrm>
            <a:off x="396927" y="595402"/>
            <a:ext cx="5996762" cy="453907"/>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3. </a:t>
            </a:r>
            <a:r>
              <a:rPr lang="en-US" sz="1800" b="1" dirty="0" err="1">
                <a:solidFill>
                  <a:schemeClr val="accent4">
                    <a:lumMod val="50000"/>
                  </a:schemeClr>
                </a:solidFill>
                <a:latin typeface="UTM Avo" panose="02040603050506020204" pitchFamily="18" charset="0"/>
              </a:rPr>
              <a:t>Đặt</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một</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câu</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có</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sử</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dụng</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dấu</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phẩy</a:t>
            </a:r>
            <a:r>
              <a:rPr lang="en-US" sz="1800" b="1" dirty="0">
                <a:solidFill>
                  <a:schemeClr val="accent4">
                    <a:lumMod val="50000"/>
                  </a:schemeClr>
                </a:solidFill>
                <a:latin typeface="UTM Avo" panose="02040603050506020204" pitchFamily="18" charset="0"/>
              </a:rPr>
              <a:t>.</a:t>
            </a:r>
          </a:p>
        </p:txBody>
      </p:sp>
      <p:sp>
        <p:nvSpPr>
          <p:cNvPr id="3" name="TextBox 2"/>
          <p:cNvSpPr txBox="1"/>
          <p:nvPr/>
        </p:nvSpPr>
        <p:spPr>
          <a:xfrm>
            <a:off x="620590" y="1167448"/>
            <a:ext cx="4482317" cy="338554"/>
          </a:xfrm>
          <a:prstGeom prst="rect">
            <a:avLst/>
          </a:prstGeom>
          <a:noFill/>
        </p:spPr>
        <p:txBody>
          <a:bodyPr wrap="none" rtlCol="0">
            <a:spAutoFit/>
          </a:bodyPr>
          <a:lstStyle/>
          <a:p>
            <a:r>
              <a:rPr lang="en-US" sz="1600" dirty="0" err="1">
                <a:solidFill>
                  <a:srgbClr val="FF0000"/>
                </a:solidFill>
                <a:latin typeface="Times New Roman" panose="02020603050405020304" pitchFamily="18" charset="0"/>
                <a:cs typeface="Times New Roman" panose="02020603050405020304" pitchFamily="18" charset="0"/>
              </a:rPr>
              <a:t>Em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thích</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đọc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truyện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Tấm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Cám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Sọ</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Dừa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khế</a:t>
            </a:r>
            <a:r>
              <a:rPr lang="en-US" sz="1600" dirty="0">
                <a:solidFill>
                  <a:srgbClr val="FF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26347" y="1545895"/>
            <a:ext cx="3344185" cy="338554"/>
          </a:xfrm>
          <a:prstGeom prst="rect">
            <a:avLst/>
          </a:prstGeom>
          <a:noFill/>
        </p:spPr>
        <p:txBody>
          <a:bodyPr wrap="none" rtlCol="0">
            <a:spAutoFit/>
          </a:bodyPr>
          <a:lstStyle/>
          <a:p>
            <a:r>
              <a:rPr lang="en-US" sz="1600" dirty="0" err="1">
                <a:solidFill>
                  <a:srgbClr val="FF0000"/>
                </a:solidFill>
                <a:latin typeface="Times New Roman" panose="02020603050405020304" pitchFamily="18" charset="0"/>
                <a:cs typeface="Times New Roman" panose="02020603050405020304" pitchFamily="18" charset="0"/>
              </a:rPr>
              <a:t>Chiều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thứ</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hai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em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sẽ</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học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môn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dục</a:t>
            </a:r>
            <a:r>
              <a:rPr lang="en-US" sz="1600"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83859" y="1917210"/>
            <a:ext cx="4283545" cy="338554"/>
          </a:xfrm>
          <a:prstGeom prst="rect">
            <a:avLst/>
          </a:prstGeom>
          <a:noFill/>
        </p:spPr>
        <p:txBody>
          <a:bodyPr wrap="none" rtlCol="0">
            <a:spAutoFit/>
          </a:bodyPr>
          <a:lstStyle/>
          <a:p>
            <a:r>
              <a:rPr lang="en-US" sz="1600" dirty="0" err="1">
                <a:solidFill>
                  <a:srgbClr val="FF0000"/>
                </a:solidFill>
                <a:latin typeface="Times New Roman" panose="02020603050405020304" pitchFamily="18" charset="0"/>
                <a:cs typeface="Times New Roman" panose="02020603050405020304" pitchFamily="18" charset="0"/>
              </a:rPr>
              <a:t>Mẹ</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em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mua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rất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nhiều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bánh</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kẹo</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mứt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dẻo</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hạt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dưa</a:t>
            </a:r>
            <a:r>
              <a:rPr lang="en-US" sz="1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72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4CF107C-1D8B-48E0-B48C-A9B3BBC01C68}"/>
              </a:ext>
            </a:extLst>
          </p:cNvPr>
          <p:cNvGrpSpPr/>
          <p:nvPr/>
        </p:nvGrpSpPr>
        <p:grpSpPr>
          <a:xfrm>
            <a:off x="931611" y="1390819"/>
            <a:ext cx="5407854" cy="3499021"/>
            <a:chOff x="931611" y="1390819"/>
            <a:chExt cx="5407854" cy="3499021"/>
          </a:xfrm>
        </p:grpSpPr>
        <p:grpSp>
          <p:nvGrpSpPr>
            <p:cNvPr id="18" name="Group 17">
              <a:extLst>
                <a:ext uri="{FF2B5EF4-FFF2-40B4-BE49-F238E27FC236}">
                  <a16:creationId xmlns:a16="http://schemas.microsoft.com/office/drawing/2014/main" id="{EE271C03-F734-4460-8505-87D99CA18BC5}"/>
                </a:ext>
              </a:extLst>
            </p:cNvPr>
            <p:cNvGrpSpPr/>
            <p:nvPr/>
          </p:nvGrpSpPr>
          <p:grpSpPr>
            <a:xfrm>
              <a:off x="931611" y="1390819"/>
              <a:ext cx="4405927" cy="3318271"/>
              <a:chOff x="1417547" y="1264224"/>
              <a:chExt cx="4405927" cy="3318271"/>
            </a:xfrm>
          </p:grpSpPr>
          <p:pic>
            <p:nvPicPr>
              <p:cNvPr id="20" name="Picture 19">
                <a:extLst>
                  <a:ext uri="{FF2B5EF4-FFF2-40B4-BE49-F238E27FC236}">
                    <a16:creationId xmlns:a16="http://schemas.microsoft.com/office/drawing/2014/main" id="{91387D72-8309-4DA3-BFB3-85F676CBEB1B}"/>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1" name="TextBox 20">
                <a:extLst>
                  <a:ext uri="{FF2B5EF4-FFF2-40B4-BE49-F238E27FC236}">
                    <a16:creationId xmlns:a16="http://schemas.microsoft.com/office/drawing/2014/main" id="{F11EDE8B-9644-4446-96E3-F707F4637EE4}"/>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2" name="TextBox 21">
                <a:extLst>
                  <a:ext uri="{FF2B5EF4-FFF2-40B4-BE49-F238E27FC236}">
                    <a16:creationId xmlns:a16="http://schemas.microsoft.com/office/drawing/2014/main" id="{B52243B9-198E-4D26-8573-658DDFD22275}"/>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19" name="Picture 2">
              <a:extLst>
                <a:ext uri="{FF2B5EF4-FFF2-40B4-BE49-F238E27FC236}">
                  <a16:creationId xmlns:a16="http://schemas.microsoft.com/office/drawing/2014/main" id="{2ADF412F-0C59-48C6-A1C0-9C2B85DE04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77C33F23-DB0C-43E0-A7D3-6CF3CC61C364}"/>
              </a:ext>
            </a:extLst>
          </p:cNvPr>
          <p:cNvGrpSpPr/>
          <p:nvPr/>
        </p:nvGrpSpPr>
        <p:grpSpPr>
          <a:xfrm>
            <a:off x="258218" y="647283"/>
            <a:ext cx="1639047" cy="634858"/>
            <a:chOff x="343943" y="617893"/>
            <a:chExt cx="1639047" cy="634858"/>
          </a:xfrm>
        </p:grpSpPr>
        <p:sp>
          <p:nvSpPr>
            <p:cNvPr id="13" name="TextBox 12">
              <a:extLst>
                <a:ext uri="{FF2B5EF4-FFF2-40B4-BE49-F238E27FC236}">
                  <a16:creationId xmlns:a16="http://schemas.microsoft.com/office/drawing/2014/main" id="{DBCDA8B3-47D7-40B1-AA60-1E3836B89A3A}"/>
                </a:ext>
              </a:extLst>
            </p:cNvPr>
            <p:cNvSpPr txBox="1"/>
            <p:nvPr/>
          </p:nvSpPr>
          <p:spPr>
            <a:xfrm>
              <a:off x="369343" y="617893"/>
              <a:ext cx="1613647" cy="615553"/>
            </a:xfrm>
            <a:prstGeom prst="rect">
              <a:avLst/>
            </a:prstGeom>
            <a:noFill/>
          </p:spPr>
          <p:txBody>
            <a:bodyPr wrap="square" rtlCol="0">
              <a:spAutoFit/>
            </a:bodyPr>
            <a:lstStyle/>
            <a:p>
              <a:r>
                <a:rPr lang="en-US" sz="3400" dirty="0">
                  <a:solidFill>
                    <a:schemeClr val="accent1">
                      <a:lumMod val="50000"/>
                    </a:schemeClr>
                  </a:solidFill>
                  <a:latin typeface="UTM Cookies" panose="02040603050506020204" pitchFamily="18" charset="0"/>
                </a:rPr>
                <a:t>BÀI 18</a:t>
              </a:r>
            </a:p>
          </p:txBody>
        </p:sp>
        <p:sp>
          <p:nvSpPr>
            <p:cNvPr id="14" name="TextBox 13">
              <a:extLst>
                <a:ext uri="{FF2B5EF4-FFF2-40B4-BE49-F238E27FC236}">
                  <a16:creationId xmlns:a16="http://schemas.microsoft.com/office/drawing/2014/main" id="{9A9B46A6-600F-4ACB-84E0-30B186FCED41}"/>
                </a:ext>
              </a:extLst>
            </p:cNvPr>
            <p:cNvSpPr txBox="1"/>
            <p:nvPr/>
          </p:nvSpPr>
          <p:spPr>
            <a:xfrm>
              <a:off x="343943" y="637198"/>
              <a:ext cx="1613647" cy="615553"/>
            </a:xfrm>
            <a:prstGeom prst="rect">
              <a:avLst/>
            </a:prstGeom>
            <a:noFill/>
          </p:spPr>
          <p:txBody>
            <a:bodyPr wrap="square" rtlCol="0">
              <a:spAutoFit/>
            </a:bodyPr>
            <a:lstStyle/>
            <a:p>
              <a:r>
                <a:rPr lang="en-US" sz="3400" dirty="0">
                  <a:solidFill>
                    <a:schemeClr val="accent1"/>
                  </a:solidFill>
                  <a:latin typeface="UTM Cookies" panose="02040603050506020204" pitchFamily="18" charset="0"/>
                </a:rPr>
                <a:t>BÀI 18</a:t>
              </a:r>
            </a:p>
          </p:txBody>
        </p:sp>
      </p:grpSp>
      <p:sp>
        <p:nvSpPr>
          <p:cNvPr id="15" name="TextBox 14">
            <a:extLst>
              <a:ext uri="{FF2B5EF4-FFF2-40B4-BE49-F238E27FC236}">
                <a16:creationId xmlns:a16="http://schemas.microsoft.com/office/drawing/2014/main" id="{9A1F706F-4CF2-4473-B8AD-21D9C293C8B8}"/>
              </a:ext>
            </a:extLst>
          </p:cNvPr>
          <p:cNvSpPr txBox="1"/>
          <p:nvPr/>
        </p:nvSpPr>
        <p:spPr>
          <a:xfrm>
            <a:off x="1897265" y="461061"/>
            <a:ext cx="4552824" cy="707886"/>
          </a:xfrm>
          <a:prstGeom prst="rect">
            <a:avLst/>
          </a:prstGeom>
          <a:noFill/>
        </p:spPr>
        <p:txBody>
          <a:bodyPr wrap="square" rtlCol="0">
            <a:spAutoFit/>
          </a:bodyPr>
          <a:lstStyle/>
          <a:p>
            <a:r>
              <a:rPr lang="en-US" sz="4000" dirty="0">
                <a:solidFill>
                  <a:schemeClr val="accent2"/>
                </a:solidFill>
                <a:latin typeface="UTM Cookies" panose="02040603050506020204" pitchFamily="18" charset="0"/>
              </a:rPr>
              <a:t>THƯ VIỆN BIẾT ĐI</a:t>
            </a:r>
          </a:p>
        </p:txBody>
      </p:sp>
    </p:spTree>
    <p:custDataLst>
      <p:tags r:id="rId1"/>
    </p:custDataLst>
    <p:extLst>
      <p:ext uri="{BB962C8B-B14F-4D97-AF65-F5344CB8AC3E}">
        <p14:creationId xmlns:p14="http://schemas.microsoft.com/office/powerpoint/2010/main" val="3696408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0849_wm_shs-tieng-viet-2-tap-1">
            <a:extLst>
              <a:ext uri="{FF2B5EF4-FFF2-40B4-BE49-F238E27FC236}">
                <a16:creationId xmlns:a16="http://schemas.microsoft.com/office/drawing/2014/main" id="{6BA07A9C-9893-4418-8324-403B7B5A05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37394"/>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3E9087-6D70-4C5C-B95A-02B5B2B51D22}"/>
              </a:ext>
            </a:extLst>
          </p:cNvPr>
          <p:cNvSpPr txBox="1"/>
          <p:nvPr/>
        </p:nvSpPr>
        <p:spPr>
          <a:xfrm>
            <a:off x="1163781" y="439233"/>
            <a:ext cx="5876569" cy="43640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Nói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một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đồ</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dùng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học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tập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của</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endParaRPr lang="en-US" sz="2000" b="1" dirty="0">
              <a:solidFill>
                <a:schemeClr val="accent4">
                  <a:lumMod val="50000"/>
                </a:schemeClr>
              </a:solidFill>
              <a:latin typeface="UTM Avo" panose="02040603050506020204" pitchFamily="18" charset="0"/>
            </a:endParaRPr>
          </a:p>
        </p:txBody>
      </p:sp>
      <p:pic>
        <p:nvPicPr>
          <p:cNvPr id="13" name="Picture 12">
            <a:extLst>
              <a:ext uri="{FF2B5EF4-FFF2-40B4-BE49-F238E27FC236}">
                <a16:creationId xmlns:a16="http://schemas.microsoft.com/office/drawing/2014/main" id="{821E812A-4F5F-46ED-899F-7633A668CD6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9287"/>
          <a:stretch/>
        </p:blipFill>
        <p:spPr>
          <a:xfrm>
            <a:off x="2460979" y="1211767"/>
            <a:ext cx="3905567" cy="3135111"/>
          </a:xfrm>
          <a:prstGeom prst="rect">
            <a:avLst/>
          </a:prstGeom>
        </p:spPr>
      </p:pic>
      <p:pic>
        <p:nvPicPr>
          <p:cNvPr id="3074" name="Picture 2" descr="Free Pen Cartoon Image｜Charatoon">
            <a:extLst>
              <a:ext uri="{FF2B5EF4-FFF2-40B4-BE49-F238E27FC236}">
                <a16:creationId xmlns:a16="http://schemas.microsoft.com/office/drawing/2014/main" id="{11346FD5-8702-4163-9986-55A04F4303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869" y="1211767"/>
            <a:ext cx="1456267" cy="1456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ncil with eraser cartoon isolated 1968805 Vector Art at Vecteezy">
            <a:extLst>
              <a:ext uri="{FF2B5EF4-FFF2-40B4-BE49-F238E27FC236}">
                <a16:creationId xmlns:a16="http://schemas.microsoft.com/office/drawing/2014/main" id="{97B92F54-F382-4EAB-8EA0-78BDDF5AFAF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32845" y="1409510"/>
            <a:ext cx="1456267" cy="14562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pen Book Cartoon Vector Symbol Icon Design. Beautiful Illustration  Isolated On White Background Stock Vector - Illustration of empty, drawn:  97272350">
            <a:extLst>
              <a:ext uri="{FF2B5EF4-FFF2-40B4-BE49-F238E27FC236}">
                <a16:creationId xmlns:a16="http://schemas.microsoft.com/office/drawing/2014/main" id="{7A705A87-2BD3-4484-A6C6-E937D6EC9A5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600" y="2662299"/>
            <a:ext cx="2517781" cy="20207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337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58218" y="647283"/>
            <a:ext cx="1639047" cy="634858"/>
            <a:chOff x="343943" y="617893"/>
            <a:chExt cx="1639047" cy="63485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15553"/>
            </a:xfrm>
            <a:prstGeom prst="rect">
              <a:avLst/>
            </a:prstGeom>
            <a:noFill/>
          </p:spPr>
          <p:txBody>
            <a:bodyPr wrap="square" rtlCol="0">
              <a:spAutoFit/>
            </a:bodyPr>
            <a:lstStyle/>
            <a:p>
              <a:r>
                <a:rPr lang="en-US" sz="3400" dirty="0">
                  <a:solidFill>
                    <a:schemeClr val="accent1">
                      <a:lumMod val="50000"/>
                    </a:schemeClr>
                  </a:solidFill>
                  <a:latin typeface="UTM Cookies" panose="02040603050506020204" pitchFamily="18" charset="0"/>
                </a:rPr>
                <a:t>BÀI 18</a:t>
              </a:r>
            </a:p>
          </p:txBody>
        </p:sp>
        <p:sp>
          <p:nvSpPr>
            <p:cNvPr id="4" name="TextBox 3">
              <a:extLst>
                <a:ext uri="{FF2B5EF4-FFF2-40B4-BE49-F238E27FC236}">
                  <a16:creationId xmlns:a16="http://schemas.microsoft.com/office/drawing/2014/main" id="{31A601FE-6892-4EC6-ACDD-75D395FCC956}"/>
                </a:ext>
              </a:extLst>
            </p:cNvPr>
            <p:cNvSpPr txBox="1"/>
            <p:nvPr/>
          </p:nvSpPr>
          <p:spPr>
            <a:xfrm>
              <a:off x="343943" y="637198"/>
              <a:ext cx="1613647" cy="615553"/>
            </a:xfrm>
            <a:prstGeom prst="rect">
              <a:avLst/>
            </a:prstGeom>
            <a:noFill/>
          </p:spPr>
          <p:txBody>
            <a:bodyPr wrap="square" rtlCol="0">
              <a:spAutoFit/>
            </a:bodyPr>
            <a:lstStyle/>
            <a:p>
              <a:r>
                <a:rPr lang="en-US" sz="3400" dirty="0">
                  <a:solidFill>
                    <a:schemeClr val="accent1"/>
                  </a:solidFill>
                  <a:latin typeface="UTM Cookies" panose="02040603050506020204" pitchFamily="18" charset="0"/>
                </a:rPr>
                <a:t>BÀI 18</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24732" y="1361865"/>
            <a:ext cx="4698826" cy="739177"/>
          </a:xfrm>
          <a:prstGeom prst="rect">
            <a:avLst/>
          </a:prstGeom>
          <a:noFill/>
        </p:spPr>
        <p:txBody>
          <a:bodyPr wrap="square" rtlCol="0">
            <a:spAutoFit/>
          </a:bodyPr>
          <a:lstStyle/>
          <a:p>
            <a:pPr algn="ctr">
              <a:lnSpc>
                <a:spcPct val="150000"/>
              </a:lnSpc>
            </a:pPr>
            <a:r>
              <a:rPr lang="en-US" sz="1500" dirty="0" err="1">
                <a:latin typeface="UTM Avo" panose="02040603050506020204" pitchFamily="18" charset="0"/>
              </a:rPr>
              <a:t>Bức</a:t>
            </a:r>
            <a:r>
              <a:rPr lang="en-US" sz="1500" dirty="0">
                <a:latin typeface="UTM Avo" panose="02040603050506020204" pitchFamily="18" charset="0"/>
              </a:rPr>
              <a:t> </a:t>
            </a:r>
            <a:r>
              <a:rPr lang="en-US" sz="1500" dirty="0" err="1">
                <a:latin typeface="UTM Avo" panose="02040603050506020204" pitchFamily="18" charset="0"/>
              </a:rPr>
              <a:t>tranh</a:t>
            </a:r>
            <a:r>
              <a:rPr lang="en-US" sz="1500" dirty="0">
                <a:latin typeface="UTM Avo" panose="02040603050506020204" pitchFamily="18" charset="0"/>
              </a:rPr>
              <a:t> </a:t>
            </a:r>
            <a:r>
              <a:rPr lang="en-US" sz="1500" dirty="0" err="1">
                <a:latin typeface="UTM Avo" panose="02040603050506020204" pitchFamily="18" charset="0"/>
              </a:rPr>
              <a:t>vẽ</a:t>
            </a:r>
            <a:r>
              <a:rPr lang="en-US" sz="1500" dirty="0">
                <a:latin typeface="UTM Avo" panose="02040603050506020204" pitchFamily="18" charset="0"/>
              </a:rPr>
              <a:t> </a:t>
            </a:r>
            <a:r>
              <a:rPr lang="en-US" sz="1500" dirty="0" err="1">
                <a:latin typeface="UTM Avo" panose="02040603050506020204" pitchFamily="18" charset="0"/>
              </a:rPr>
              <a:t>cảnh</a:t>
            </a:r>
            <a:r>
              <a:rPr lang="en-US" sz="1500" dirty="0">
                <a:latin typeface="UTM Avo" panose="02040603050506020204" pitchFamily="18" charset="0"/>
              </a:rPr>
              <a:t> </a:t>
            </a:r>
            <a:r>
              <a:rPr lang="en-US" sz="1500" dirty="0" err="1">
                <a:latin typeface="UTM Avo" panose="02040603050506020204" pitchFamily="18" charset="0"/>
              </a:rPr>
              <a:t>gì</a:t>
            </a:r>
            <a:r>
              <a:rPr lang="en-US" sz="1500" dirty="0">
                <a:latin typeface="UTM Avo" panose="02040603050506020204" pitchFamily="18" charset="0"/>
              </a:rPr>
              <a:t>? </a:t>
            </a:r>
            <a:r>
              <a:rPr lang="en-US" sz="1500" dirty="0" err="1">
                <a:latin typeface="UTM Avo" panose="02040603050506020204" pitchFamily="18" charset="0"/>
              </a:rPr>
              <a:t>Mọi</a:t>
            </a:r>
            <a:r>
              <a:rPr lang="en-US" sz="1500" dirty="0">
                <a:latin typeface="UTM Avo" panose="02040603050506020204" pitchFamily="18" charset="0"/>
              </a:rPr>
              <a:t> </a:t>
            </a:r>
            <a:r>
              <a:rPr lang="en-US" sz="1500" dirty="0" err="1">
                <a:latin typeface="UTM Avo" panose="02040603050506020204" pitchFamily="18" charset="0"/>
              </a:rPr>
              <a:t>người</a:t>
            </a:r>
            <a:r>
              <a:rPr lang="en-US" sz="1500" dirty="0">
                <a:latin typeface="UTM Avo" panose="02040603050506020204" pitchFamily="18" charset="0"/>
              </a:rPr>
              <a:t> </a:t>
            </a:r>
            <a:r>
              <a:rPr lang="en-US" sz="1500" dirty="0" err="1">
                <a:latin typeface="UTM Avo" panose="02040603050506020204" pitchFamily="18" charset="0"/>
              </a:rPr>
              <a:t>trong</a:t>
            </a:r>
            <a:r>
              <a:rPr lang="en-US" sz="1500" dirty="0">
                <a:latin typeface="UTM Avo" panose="02040603050506020204" pitchFamily="18" charset="0"/>
              </a:rPr>
              <a:t> </a:t>
            </a:r>
            <a:r>
              <a:rPr lang="en-US" sz="1500" dirty="0" err="1">
                <a:latin typeface="UTM Avo" panose="02040603050506020204" pitchFamily="18" charset="0"/>
              </a:rPr>
              <a:t>tranh</a:t>
            </a:r>
            <a:r>
              <a:rPr lang="en-US" sz="1500" dirty="0">
                <a:latin typeface="UTM Avo" panose="02040603050506020204" pitchFamily="18" charset="0"/>
              </a:rPr>
              <a:t> </a:t>
            </a:r>
            <a:r>
              <a:rPr lang="en-US" sz="1500" dirty="0" err="1">
                <a:latin typeface="UTM Avo" panose="02040603050506020204" pitchFamily="18" charset="0"/>
              </a:rPr>
              <a:t>đang</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en-US" sz="1500" dirty="0">
                <a:latin typeface="UTM Avo" panose="02040603050506020204" pitchFamily="18" charset="0"/>
              </a:rPr>
              <a:t>?</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897265" y="461061"/>
            <a:ext cx="4552824" cy="707886"/>
          </a:xfrm>
          <a:prstGeom prst="rect">
            <a:avLst/>
          </a:prstGeom>
          <a:noFill/>
        </p:spPr>
        <p:txBody>
          <a:bodyPr wrap="square" rtlCol="0">
            <a:spAutoFit/>
          </a:bodyPr>
          <a:lstStyle/>
          <a:p>
            <a:r>
              <a:rPr lang="en-US" sz="4000" dirty="0">
                <a:solidFill>
                  <a:schemeClr val="accent2"/>
                </a:solidFill>
                <a:latin typeface="UTM Cookies" panose="02040603050506020204" pitchFamily="18" charset="0"/>
              </a:rPr>
              <a:t>THƯ VIỆN BIẾT ĐI</a:t>
            </a:r>
          </a:p>
        </p:txBody>
      </p:sp>
      <p:pic>
        <p:nvPicPr>
          <p:cNvPr id="6" name="Picture 5">
            <a:extLst>
              <a:ext uri="{FF2B5EF4-FFF2-40B4-BE49-F238E27FC236}">
                <a16:creationId xmlns:a16="http://schemas.microsoft.com/office/drawing/2014/main" id="{E8742FD2-5E11-435A-ACF5-C355C5BF218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963225" y="2101042"/>
            <a:ext cx="5160333" cy="279682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8" y="1430679"/>
            <a:ext cx="6038489"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672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E9087-6D70-4C5C-B95A-02B5B2B51D22}"/>
              </a:ext>
            </a:extLst>
          </p:cNvPr>
          <p:cNvSpPr txBox="1"/>
          <p:nvPr/>
        </p:nvSpPr>
        <p:spPr>
          <a:xfrm>
            <a:off x="462846" y="495678"/>
            <a:ext cx="5667021" cy="821122"/>
          </a:xfrm>
          <a:prstGeom prst="rect">
            <a:avLst/>
          </a:prstGeom>
          <a:noFill/>
        </p:spPr>
        <p:txBody>
          <a:bodyPr wrap="square" rtlCol="0">
            <a:spAutoFit/>
          </a:bodyPr>
          <a:lstStyle/>
          <a:p>
            <a:pPr algn="ct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4 – 5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thiệu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đồ</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dùng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học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tập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nói</a:t>
            </a:r>
            <a:r>
              <a:rPr lang="en-US" sz="2000" b="1" dirty="0">
                <a:solidFill>
                  <a:schemeClr val="accent4">
                    <a:lumMod val="50000"/>
                  </a:schemeClr>
                </a:solidFill>
                <a:latin typeface="UTM Avo" panose="02040603050506020204" pitchFamily="18" charset="0"/>
              </a:rPr>
              <a:t> ở </a:t>
            </a:r>
            <a:r>
              <a:rPr lang="en-US" sz="2000" b="1" dirty="0" err="1">
                <a:solidFill>
                  <a:schemeClr val="accent4">
                    <a:lumMod val="50000"/>
                  </a:schemeClr>
                </a:solidFill>
                <a:latin typeface="UTM Avo" panose="02040603050506020204" pitchFamily="18" charset="0"/>
              </a:rPr>
              <a:t>trên</a:t>
            </a:r>
            <a:r>
              <a:rPr lang="en-US" sz="2000" b="1" dirty="0">
                <a:solidFill>
                  <a:schemeClr val="accent4">
                    <a:lumMod val="50000"/>
                  </a:schemeClr>
                </a:solidFill>
                <a:latin typeface="UTM Avo" panose="02040603050506020204" pitchFamily="18" charset="0"/>
              </a:rPr>
              <a:t>.</a:t>
            </a:r>
          </a:p>
        </p:txBody>
      </p:sp>
      <p:grpSp>
        <p:nvGrpSpPr>
          <p:cNvPr id="29" name="Group 28">
            <a:extLst>
              <a:ext uri="{FF2B5EF4-FFF2-40B4-BE49-F238E27FC236}">
                <a16:creationId xmlns:a16="http://schemas.microsoft.com/office/drawing/2014/main" id="{EF277044-CCB2-4321-86BD-F446B9BF4CD1}"/>
              </a:ext>
            </a:extLst>
          </p:cNvPr>
          <p:cNvGrpSpPr/>
          <p:nvPr/>
        </p:nvGrpSpPr>
        <p:grpSpPr>
          <a:xfrm>
            <a:off x="383220" y="1718878"/>
            <a:ext cx="6091560" cy="1942083"/>
            <a:chOff x="383219" y="1655378"/>
            <a:chExt cx="6091560" cy="1942083"/>
          </a:xfrm>
        </p:grpSpPr>
        <p:grpSp>
          <p:nvGrpSpPr>
            <p:cNvPr id="6" name="Group 5">
              <a:extLst>
                <a:ext uri="{FF2B5EF4-FFF2-40B4-BE49-F238E27FC236}">
                  <a16:creationId xmlns:a16="http://schemas.microsoft.com/office/drawing/2014/main" id="{670EDC42-71A8-432A-8D91-5F0B14958A38}"/>
                </a:ext>
              </a:extLst>
            </p:cNvPr>
            <p:cNvGrpSpPr/>
            <p:nvPr/>
          </p:nvGrpSpPr>
          <p:grpSpPr>
            <a:xfrm>
              <a:off x="2376468" y="1655378"/>
              <a:ext cx="2105063" cy="821122"/>
              <a:chOff x="2177501" y="2204300"/>
              <a:chExt cx="2105063" cy="821122"/>
            </a:xfrm>
          </p:grpSpPr>
          <p:sp>
            <p:nvSpPr>
              <p:cNvPr id="4" name="Oval 3">
                <a:extLst>
                  <a:ext uri="{FF2B5EF4-FFF2-40B4-BE49-F238E27FC236}">
                    <a16:creationId xmlns:a16="http://schemas.microsoft.com/office/drawing/2014/main" id="{95E274EC-381D-4DC5-87CE-2D861A8A2CB5}"/>
                  </a:ext>
                </a:extLst>
              </p:cNvPr>
              <p:cNvSpPr/>
              <p:nvPr/>
            </p:nvSpPr>
            <p:spPr>
              <a:xfrm>
                <a:off x="2269067" y="2204300"/>
                <a:ext cx="1896533" cy="82112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7CD770-CE8B-4449-89FC-B36E3B67D2D8}"/>
                  </a:ext>
                </a:extLst>
              </p:cNvPr>
              <p:cNvSpPr txBox="1"/>
              <p:nvPr/>
            </p:nvSpPr>
            <p:spPr>
              <a:xfrm>
                <a:off x="2177501" y="2363762"/>
                <a:ext cx="2105063" cy="584775"/>
              </a:xfrm>
              <a:prstGeom prst="rect">
                <a:avLst/>
              </a:prstGeom>
              <a:noFill/>
            </p:spPr>
            <p:txBody>
              <a:bodyPr wrap="none" rtlCol="0">
                <a:spAutoFit/>
              </a:bodyPr>
              <a:lstStyle/>
              <a:p>
                <a:pPr algn="ctr"/>
                <a:r>
                  <a:rPr lang="en-US" sz="1600" dirty="0" err="1">
                    <a:latin typeface="UTM Avo" panose="02040603050506020204" pitchFamily="18" charset="0"/>
                  </a:rPr>
                  <a:t>Giới</a:t>
                </a:r>
                <a:r>
                  <a:rPr lang="en-US" sz="1600" dirty="0">
                    <a:latin typeface="UTM Avo" panose="02040603050506020204" pitchFamily="18" charset="0"/>
                  </a:rPr>
                  <a:t> </a:t>
                </a:r>
                <a:r>
                  <a:rPr lang="en-US" sz="1600" dirty="0" err="1">
                    <a:latin typeface="UTM Avo" panose="02040603050506020204" pitchFamily="18" charset="0"/>
                  </a:rPr>
                  <a:t>thiệu</a:t>
                </a:r>
                <a:r>
                  <a:rPr lang="en-US" sz="1600" dirty="0">
                    <a:latin typeface="UTM Avo" panose="02040603050506020204" pitchFamily="18" charset="0"/>
                  </a:rPr>
                  <a:t> </a:t>
                </a:r>
                <a:r>
                  <a:rPr lang="en-US" sz="1600" dirty="0" err="1">
                    <a:latin typeface="UTM Avo" panose="02040603050506020204" pitchFamily="18" charset="0"/>
                  </a:rPr>
                  <a:t>đồ</a:t>
                </a:r>
                <a:r>
                  <a:rPr lang="en-US" sz="1600" dirty="0">
                    <a:latin typeface="UTM Avo" panose="02040603050506020204" pitchFamily="18" charset="0"/>
                  </a:rPr>
                  <a:t> </a:t>
                </a:r>
                <a:r>
                  <a:rPr lang="en-US" sz="1600" dirty="0" err="1">
                    <a:latin typeface="UTM Avo" panose="02040603050506020204" pitchFamily="18" charset="0"/>
                  </a:rPr>
                  <a:t>dùng</a:t>
                </a:r>
                <a:r>
                  <a:rPr lang="en-US" sz="1600" dirty="0">
                    <a:latin typeface="UTM Avo" panose="02040603050506020204" pitchFamily="18" charset="0"/>
                  </a:rPr>
                  <a:t> </a:t>
                </a:r>
              </a:p>
              <a:p>
                <a:pPr algn="ctr"/>
                <a:r>
                  <a:rPr lang="en-US" sz="1600" dirty="0" err="1">
                    <a:latin typeface="UTM Avo" panose="02040603050506020204" pitchFamily="18" charset="0"/>
                  </a:rPr>
                  <a:t>học</a:t>
                </a:r>
                <a:r>
                  <a:rPr lang="en-US" sz="1600" dirty="0">
                    <a:latin typeface="UTM Avo" panose="02040603050506020204" pitchFamily="18" charset="0"/>
                  </a:rPr>
                  <a:t> </a:t>
                </a:r>
                <a:r>
                  <a:rPr lang="en-US" sz="1600" dirty="0" err="1">
                    <a:latin typeface="UTM Avo" panose="02040603050506020204" pitchFamily="18" charset="0"/>
                  </a:rPr>
                  <a:t>tập</a:t>
                </a:r>
                <a:endParaRPr lang="en-US" sz="1600" dirty="0">
                  <a:latin typeface="UTM Avo" panose="02040603050506020204" pitchFamily="18" charset="0"/>
                </a:endParaRPr>
              </a:p>
            </p:txBody>
          </p:sp>
        </p:grpSp>
        <p:grpSp>
          <p:nvGrpSpPr>
            <p:cNvPr id="9" name="Group 8">
              <a:extLst>
                <a:ext uri="{FF2B5EF4-FFF2-40B4-BE49-F238E27FC236}">
                  <a16:creationId xmlns:a16="http://schemas.microsoft.com/office/drawing/2014/main" id="{24F09FC6-D4EA-429E-82B8-02A3383A7482}"/>
                </a:ext>
              </a:extLst>
            </p:cNvPr>
            <p:cNvGrpSpPr/>
            <p:nvPr/>
          </p:nvGrpSpPr>
          <p:grpSpPr>
            <a:xfrm>
              <a:off x="383219" y="3165040"/>
              <a:ext cx="6091560" cy="432421"/>
              <a:chOff x="462847" y="3217333"/>
              <a:chExt cx="6091560" cy="432421"/>
            </a:xfrm>
          </p:grpSpPr>
          <p:grpSp>
            <p:nvGrpSpPr>
              <p:cNvPr id="8" name="Group 7">
                <a:extLst>
                  <a:ext uri="{FF2B5EF4-FFF2-40B4-BE49-F238E27FC236}">
                    <a16:creationId xmlns:a16="http://schemas.microsoft.com/office/drawing/2014/main" id="{C61119BB-7913-4E8A-A718-354C9DF41B81}"/>
                  </a:ext>
                </a:extLst>
              </p:cNvPr>
              <p:cNvGrpSpPr/>
              <p:nvPr/>
            </p:nvGrpSpPr>
            <p:grpSpPr>
              <a:xfrm>
                <a:off x="462847" y="3217333"/>
                <a:ext cx="596334" cy="428978"/>
                <a:chOff x="462847" y="3217333"/>
                <a:chExt cx="596334" cy="428978"/>
              </a:xfrm>
            </p:grpSpPr>
            <p:sp>
              <p:nvSpPr>
                <p:cNvPr id="7" name="Rectangle: Rounded Corners 6">
                  <a:extLst>
                    <a:ext uri="{FF2B5EF4-FFF2-40B4-BE49-F238E27FC236}">
                      <a16:creationId xmlns:a16="http://schemas.microsoft.com/office/drawing/2014/main" id="{62DC85F6-D3A4-4656-9D8D-B22B203E177E}"/>
                    </a:ext>
                  </a:extLst>
                </p:cNvPr>
                <p:cNvSpPr/>
                <p:nvPr/>
              </p:nvSpPr>
              <p:spPr>
                <a:xfrm>
                  <a:off x="462847" y="3217333"/>
                  <a:ext cx="596334" cy="428978"/>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735219-DA8B-4CA5-8997-BF20CB326481}"/>
                    </a:ext>
                  </a:extLst>
                </p:cNvPr>
                <p:cNvSpPr txBox="1"/>
                <p:nvPr/>
              </p:nvSpPr>
              <p:spPr>
                <a:xfrm>
                  <a:off x="495556" y="3262545"/>
                  <a:ext cx="530915" cy="338554"/>
                </a:xfrm>
                <a:prstGeom prst="rect">
                  <a:avLst/>
                </a:prstGeom>
                <a:noFill/>
              </p:spPr>
              <p:txBody>
                <a:bodyPr wrap="none" rtlCol="0">
                  <a:spAutoFit/>
                </a:bodyPr>
                <a:lstStyle/>
                <a:p>
                  <a:pPr algn="ctr"/>
                  <a:r>
                    <a:rPr lang="en-US" sz="1600" dirty="0" err="1">
                      <a:latin typeface="UTM Avo" panose="02040603050506020204" pitchFamily="18" charset="0"/>
                    </a:rPr>
                    <a:t>Tên</a:t>
                  </a:r>
                  <a:endParaRPr lang="en-US" sz="1600" dirty="0">
                    <a:latin typeface="UTM Avo" panose="02040603050506020204" pitchFamily="18" charset="0"/>
                  </a:endParaRPr>
                </a:p>
              </p:txBody>
            </p:sp>
          </p:grpSp>
          <p:grpSp>
            <p:nvGrpSpPr>
              <p:cNvPr id="14" name="Group 13">
                <a:extLst>
                  <a:ext uri="{FF2B5EF4-FFF2-40B4-BE49-F238E27FC236}">
                    <a16:creationId xmlns:a16="http://schemas.microsoft.com/office/drawing/2014/main" id="{3E7B6E5F-D2DB-42EE-B438-0494B6B55470}"/>
                  </a:ext>
                </a:extLst>
              </p:cNvPr>
              <p:cNvGrpSpPr/>
              <p:nvPr/>
            </p:nvGrpSpPr>
            <p:grpSpPr>
              <a:xfrm>
                <a:off x="1074403" y="3220776"/>
                <a:ext cx="2193229" cy="428978"/>
                <a:chOff x="403541" y="3217333"/>
                <a:chExt cx="2193229" cy="428978"/>
              </a:xfrm>
            </p:grpSpPr>
            <p:sp>
              <p:nvSpPr>
                <p:cNvPr id="15" name="Rectangle: Rounded Corners 14">
                  <a:extLst>
                    <a:ext uri="{FF2B5EF4-FFF2-40B4-BE49-F238E27FC236}">
                      <a16:creationId xmlns:a16="http://schemas.microsoft.com/office/drawing/2014/main" id="{EE7E633C-C486-4A4D-B781-133C0719F521}"/>
                    </a:ext>
                  </a:extLst>
                </p:cNvPr>
                <p:cNvSpPr/>
                <p:nvPr/>
              </p:nvSpPr>
              <p:spPr>
                <a:xfrm>
                  <a:off x="462846" y="3217333"/>
                  <a:ext cx="2105063" cy="428978"/>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448692-E75D-40F1-8EBC-CE3741A594EB}"/>
                    </a:ext>
                  </a:extLst>
                </p:cNvPr>
                <p:cNvSpPr txBox="1"/>
                <p:nvPr/>
              </p:nvSpPr>
              <p:spPr>
                <a:xfrm>
                  <a:off x="403541" y="3262545"/>
                  <a:ext cx="2193229" cy="338554"/>
                </a:xfrm>
                <a:prstGeom prst="rect">
                  <a:avLst/>
                </a:prstGeom>
                <a:noFill/>
              </p:spPr>
              <p:txBody>
                <a:bodyPr wrap="none" rtlCol="0">
                  <a:spAutoFit/>
                </a:bodyPr>
                <a:lstStyle/>
                <a:p>
                  <a:pPr algn="ctr"/>
                  <a:r>
                    <a:rPr lang="en-US" sz="1600" dirty="0" err="1">
                      <a:latin typeface="UTM Avo" panose="02040603050506020204" pitchFamily="18" charset="0"/>
                    </a:rPr>
                    <a:t>Hình</a:t>
                  </a:r>
                  <a:r>
                    <a:rPr lang="en-US" sz="1600" dirty="0">
                      <a:latin typeface="UTM Avo" panose="02040603050506020204" pitchFamily="18" charset="0"/>
                    </a:rPr>
                    <a:t> </a:t>
                  </a:r>
                  <a:r>
                    <a:rPr lang="en-US" sz="1600" dirty="0" err="1">
                      <a:latin typeface="UTM Avo" panose="02040603050506020204" pitchFamily="18" charset="0"/>
                    </a:rPr>
                    <a:t>dáng</a:t>
                  </a:r>
                  <a:r>
                    <a:rPr lang="en-US" sz="1600" dirty="0">
                      <a:latin typeface="UTM Avo" panose="02040603050506020204" pitchFamily="18" charset="0"/>
                    </a:rPr>
                    <a:t>, </a:t>
                  </a:r>
                  <a:r>
                    <a:rPr lang="en-US" sz="1600" dirty="0" err="1">
                      <a:latin typeface="UTM Avo" panose="02040603050506020204" pitchFamily="18" charset="0"/>
                    </a:rPr>
                    <a:t>màu</a:t>
                  </a:r>
                  <a:r>
                    <a:rPr lang="en-US" sz="1600" dirty="0">
                      <a:latin typeface="UTM Avo" panose="02040603050506020204" pitchFamily="18" charset="0"/>
                    </a:rPr>
                    <a:t> </a:t>
                  </a:r>
                  <a:r>
                    <a:rPr lang="en-US" sz="1600" dirty="0" err="1">
                      <a:latin typeface="UTM Avo" panose="02040603050506020204" pitchFamily="18" charset="0"/>
                    </a:rPr>
                    <a:t>sắc</a:t>
                  </a:r>
                  <a:endParaRPr lang="en-US" sz="1600" dirty="0">
                    <a:latin typeface="UTM Avo" panose="02040603050506020204" pitchFamily="18" charset="0"/>
                  </a:endParaRPr>
                </a:p>
              </p:txBody>
            </p:sp>
          </p:grpSp>
          <p:grpSp>
            <p:nvGrpSpPr>
              <p:cNvPr id="17" name="Group 16">
                <a:extLst>
                  <a:ext uri="{FF2B5EF4-FFF2-40B4-BE49-F238E27FC236}">
                    <a16:creationId xmlns:a16="http://schemas.microsoft.com/office/drawing/2014/main" id="{36428408-ED49-4102-8E06-F9C13B331585}"/>
                  </a:ext>
                </a:extLst>
              </p:cNvPr>
              <p:cNvGrpSpPr/>
              <p:nvPr/>
            </p:nvGrpSpPr>
            <p:grpSpPr>
              <a:xfrm>
                <a:off x="3342159" y="3217333"/>
                <a:ext cx="1334021" cy="428978"/>
                <a:chOff x="462846" y="3217333"/>
                <a:chExt cx="1334021" cy="428978"/>
              </a:xfrm>
            </p:grpSpPr>
            <p:sp>
              <p:nvSpPr>
                <p:cNvPr id="18" name="Rectangle: Rounded Corners 17">
                  <a:extLst>
                    <a:ext uri="{FF2B5EF4-FFF2-40B4-BE49-F238E27FC236}">
                      <a16:creationId xmlns:a16="http://schemas.microsoft.com/office/drawing/2014/main" id="{B8FED52D-688C-4C42-8552-C02F96BE888C}"/>
                    </a:ext>
                  </a:extLst>
                </p:cNvPr>
                <p:cNvSpPr/>
                <p:nvPr/>
              </p:nvSpPr>
              <p:spPr>
                <a:xfrm>
                  <a:off x="462847" y="3217333"/>
                  <a:ext cx="1334020" cy="428978"/>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789863-E837-4242-B127-2F06E66EDE1A}"/>
                    </a:ext>
                  </a:extLst>
                </p:cNvPr>
                <p:cNvSpPr txBox="1"/>
                <p:nvPr/>
              </p:nvSpPr>
              <p:spPr>
                <a:xfrm>
                  <a:off x="462846" y="3262545"/>
                  <a:ext cx="1334020" cy="338554"/>
                </a:xfrm>
                <a:prstGeom prst="rect">
                  <a:avLst/>
                </a:prstGeom>
                <a:noFill/>
              </p:spPr>
              <p:txBody>
                <a:bodyPr wrap="none" rtlCol="0">
                  <a:spAutoFit/>
                </a:bodyPr>
                <a:lstStyle/>
                <a:p>
                  <a:pPr algn="ctr"/>
                  <a:r>
                    <a:rPr lang="en-US" sz="1600" dirty="0" err="1">
                      <a:latin typeface="UTM Avo" panose="02040603050506020204" pitchFamily="18" charset="0"/>
                    </a:rPr>
                    <a:t>Công</a:t>
                  </a:r>
                  <a:r>
                    <a:rPr lang="en-US" sz="1600" dirty="0">
                      <a:latin typeface="UTM Avo" panose="02040603050506020204" pitchFamily="18" charset="0"/>
                    </a:rPr>
                    <a:t> </a:t>
                  </a:r>
                  <a:r>
                    <a:rPr lang="en-US" sz="1600" dirty="0" err="1">
                      <a:latin typeface="UTM Avo" panose="02040603050506020204" pitchFamily="18" charset="0"/>
                    </a:rPr>
                    <a:t>dụng</a:t>
                  </a:r>
                  <a:endParaRPr lang="en-US" sz="1600" dirty="0">
                    <a:latin typeface="UTM Avo" panose="02040603050506020204" pitchFamily="18" charset="0"/>
                  </a:endParaRPr>
                </a:p>
              </p:txBody>
            </p:sp>
          </p:grpSp>
          <p:grpSp>
            <p:nvGrpSpPr>
              <p:cNvPr id="20" name="Group 19">
                <a:extLst>
                  <a:ext uri="{FF2B5EF4-FFF2-40B4-BE49-F238E27FC236}">
                    <a16:creationId xmlns:a16="http://schemas.microsoft.com/office/drawing/2014/main" id="{7115B201-933B-48D1-9AE6-97FBB87512AF}"/>
                  </a:ext>
                </a:extLst>
              </p:cNvPr>
              <p:cNvGrpSpPr/>
              <p:nvPr/>
            </p:nvGrpSpPr>
            <p:grpSpPr>
              <a:xfrm>
                <a:off x="4750707" y="3217333"/>
                <a:ext cx="1803700" cy="428978"/>
                <a:chOff x="447625" y="3217333"/>
                <a:chExt cx="1803700" cy="428978"/>
              </a:xfrm>
            </p:grpSpPr>
            <p:sp>
              <p:nvSpPr>
                <p:cNvPr id="21" name="Rectangle: Rounded Corners 20">
                  <a:extLst>
                    <a:ext uri="{FF2B5EF4-FFF2-40B4-BE49-F238E27FC236}">
                      <a16:creationId xmlns:a16="http://schemas.microsoft.com/office/drawing/2014/main" id="{05A93D0B-314A-4F60-9F32-723392FE8BC2}"/>
                    </a:ext>
                  </a:extLst>
                </p:cNvPr>
                <p:cNvSpPr/>
                <p:nvPr/>
              </p:nvSpPr>
              <p:spPr>
                <a:xfrm>
                  <a:off x="462847" y="3217333"/>
                  <a:ext cx="1788478" cy="428978"/>
                </a:xfrm>
                <a:prstGeom prst="roundRect">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E28A07-05C9-486C-911A-15C81D48B1B9}"/>
                    </a:ext>
                  </a:extLst>
                </p:cNvPr>
                <p:cNvSpPr txBox="1"/>
                <p:nvPr/>
              </p:nvSpPr>
              <p:spPr>
                <a:xfrm>
                  <a:off x="447625" y="3262545"/>
                  <a:ext cx="1803699" cy="338554"/>
                </a:xfrm>
                <a:prstGeom prst="rect">
                  <a:avLst/>
                </a:prstGeom>
                <a:noFill/>
              </p:spPr>
              <p:txBody>
                <a:bodyPr wrap="none" rtlCol="0">
                  <a:spAutoFit/>
                </a:bodyPr>
                <a:lstStyle/>
                <a:p>
                  <a:pPr algn="ctr"/>
                  <a:r>
                    <a:rPr lang="en-US" sz="1600" dirty="0" err="1">
                      <a:latin typeface="UTM Avo" panose="02040603050506020204" pitchFamily="18" charset="0"/>
                    </a:rPr>
                    <a:t>Cách</a:t>
                  </a:r>
                  <a:r>
                    <a:rPr lang="en-US" sz="1600" dirty="0">
                      <a:latin typeface="UTM Avo" panose="02040603050506020204" pitchFamily="18" charset="0"/>
                    </a:rPr>
                    <a:t> </a:t>
                  </a:r>
                  <a:r>
                    <a:rPr lang="en-US" sz="1600" dirty="0" err="1">
                      <a:latin typeface="UTM Avo" panose="02040603050506020204" pitchFamily="18" charset="0"/>
                    </a:rPr>
                    <a:t>bảo</a:t>
                  </a:r>
                  <a:r>
                    <a:rPr lang="en-US" sz="1600" dirty="0">
                      <a:latin typeface="UTM Avo" panose="02040603050506020204" pitchFamily="18" charset="0"/>
                    </a:rPr>
                    <a:t> </a:t>
                  </a:r>
                  <a:r>
                    <a:rPr lang="en-US" sz="1600" dirty="0" err="1">
                      <a:latin typeface="UTM Avo" panose="02040603050506020204" pitchFamily="18" charset="0"/>
                    </a:rPr>
                    <a:t>quản</a:t>
                  </a:r>
                  <a:endParaRPr lang="en-US" sz="1600" dirty="0">
                    <a:latin typeface="UTM Avo" panose="02040603050506020204" pitchFamily="18" charset="0"/>
                  </a:endParaRPr>
                </a:p>
              </p:txBody>
            </p:sp>
          </p:grpSp>
        </p:grpSp>
        <p:cxnSp>
          <p:nvCxnSpPr>
            <p:cNvPr id="11" name="Straight Arrow Connector 10">
              <a:extLst>
                <a:ext uri="{FF2B5EF4-FFF2-40B4-BE49-F238E27FC236}">
                  <a16:creationId xmlns:a16="http://schemas.microsoft.com/office/drawing/2014/main" id="{150C88BA-1F39-42A5-8FFD-FAD6F1715B96}"/>
                </a:ext>
              </a:extLst>
            </p:cNvPr>
            <p:cNvCxnSpPr>
              <a:stCxn id="4" idx="4"/>
              <a:endCxn id="7" idx="0"/>
            </p:cNvCxnSpPr>
            <p:nvPr/>
          </p:nvCxnSpPr>
          <p:spPr>
            <a:xfrm flipH="1">
              <a:off x="681386" y="2476500"/>
              <a:ext cx="2734915" cy="68854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6F2EF51-3553-4077-AE5F-E37EB7CF88F4}"/>
                </a:ext>
              </a:extLst>
            </p:cNvPr>
            <p:cNvCxnSpPr>
              <a:cxnSpLocks/>
              <a:endCxn id="21" idx="0"/>
            </p:cNvCxnSpPr>
            <p:nvPr/>
          </p:nvCxnSpPr>
          <p:spPr>
            <a:xfrm>
              <a:off x="3394952" y="2470808"/>
              <a:ext cx="2185588" cy="69423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9B5BAC-A884-4448-9C94-1C2F32C24585}"/>
                </a:ext>
              </a:extLst>
            </p:cNvPr>
            <p:cNvCxnSpPr>
              <a:cxnSpLocks/>
              <a:endCxn id="15" idx="0"/>
            </p:cNvCxnSpPr>
            <p:nvPr/>
          </p:nvCxnSpPr>
          <p:spPr>
            <a:xfrm flipH="1">
              <a:off x="2106612" y="2470808"/>
              <a:ext cx="1280728" cy="69767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9B83AB-862E-4AEC-BE67-F993ED58FEFC}"/>
                </a:ext>
              </a:extLst>
            </p:cNvPr>
            <p:cNvCxnSpPr>
              <a:cxnSpLocks/>
              <a:endCxn id="18" idx="0"/>
            </p:cNvCxnSpPr>
            <p:nvPr/>
          </p:nvCxnSpPr>
          <p:spPr>
            <a:xfrm>
              <a:off x="3380543" y="2476500"/>
              <a:ext cx="548999" cy="68854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74525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E812A-4F5F-46ED-899F-7633A668CD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9287"/>
          <a:stretch/>
        </p:blipFill>
        <p:spPr>
          <a:xfrm>
            <a:off x="2460979" y="1211767"/>
            <a:ext cx="3905567" cy="3135111"/>
          </a:xfrm>
          <a:prstGeom prst="rect">
            <a:avLst/>
          </a:prstGeom>
        </p:spPr>
      </p:pic>
      <p:pic>
        <p:nvPicPr>
          <p:cNvPr id="3" name="Picture 2" descr="Free Pen Cartoon Image｜Charatoon">
            <a:extLst>
              <a:ext uri="{FF2B5EF4-FFF2-40B4-BE49-F238E27FC236}">
                <a16:creationId xmlns:a16="http://schemas.microsoft.com/office/drawing/2014/main" id="{11346FD5-8702-4163-9986-55A04F430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9" y="1211767"/>
            <a:ext cx="1456267" cy="14562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ncil with eraser cartoon isolated 1968805 Vector Art at Vecteezy">
            <a:extLst>
              <a:ext uri="{FF2B5EF4-FFF2-40B4-BE49-F238E27FC236}">
                <a16:creationId xmlns:a16="http://schemas.microsoft.com/office/drawing/2014/main" id="{97B92F54-F382-4EAB-8EA0-78BDDF5AFAF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32845" y="1409510"/>
            <a:ext cx="1456267" cy="1456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pen Book Cartoon Vector Symbol Icon Design. Beautiful Illustration  Isolated On White Background Stock Vector - Illustration of empty, drawn:  97272350">
            <a:extLst>
              <a:ext uri="{FF2B5EF4-FFF2-40B4-BE49-F238E27FC236}">
                <a16:creationId xmlns:a16="http://schemas.microsoft.com/office/drawing/2014/main" id="{7A705A87-2BD3-4484-A6C6-E937D6EC9A5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600" y="2662299"/>
            <a:ext cx="2517781" cy="20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2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330" y="1215236"/>
            <a:ext cx="5523062" cy="1754326"/>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Chiếc thước kẻ này mẹ đã mua cho em từ hồi lớp 1. Nó được làm từ nhựa cứng, màu hồng nhạt. Chiều dài của thước là 30cm. Còn chiều ngang là 5cm. Trên mặt thước có in những vạch kẻ màu đen chia theo đơn vị xăng-ti-mét. Nhờ có thước kẻ, việc học tập của em hiệu quả hơn rất nhiều.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030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19C3E-0FBF-413F-A03B-F7D93C4FA3D0}"/>
              </a:ext>
            </a:extLst>
          </p:cNvPr>
          <p:cNvSpPr txBox="1"/>
          <p:nvPr/>
        </p:nvSpPr>
        <p:spPr>
          <a:xfrm>
            <a:off x="1688168" y="491298"/>
            <a:ext cx="4520127" cy="646331"/>
          </a:xfrm>
          <a:prstGeom prst="rect">
            <a:avLst/>
          </a:prstGeom>
          <a:noFill/>
        </p:spPr>
        <p:txBody>
          <a:bodyPr wrap="square" rtlCol="0">
            <a:spAutoFit/>
          </a:bodyPr>
          <a:lstStyle/>
          <a:p>
            <a:pPr algn="ctr"/>
            <a:r>
              <a:rPr lang="en-US" sz="3600" dirty="0">
                <a:solidFill>
                  <a:schemeClr val="accent2"/>
                </a:solidFill>
                <a:latin typeface="UTM Cookies" panose="02040603050506020204" pitchFamily="18" charset="0"/>
              </a:rPr>
              <a:t>ĐỌC MỞ RỘNG</a:t>
            </a:r>
          </a:p>
        </p:txBody>
      </p:sp>
      <p:pic>
        <p:nvPicPr>
          <p:cNvPr id="3" name="Picture 2">
            <a:extLst>
              <a:ext uri="{FF2B5EF4-FFF2-40B4-BE49-F238E27FC236}">
                <a16:creationId xmlns:a16="http://schemas.microsoft.com/office/drawing/2014/main" id="{BC8C5CA4-0278-4F89-8DCA-3C3D5DD5A72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317501" y="279715"/>
            <a:ext cx="1370668" cy="1407487"/>
          </a:xfrm>
          <a:prstGeom prst="flowChartConnector">
            <a:avLst/>
          </a:prstGeom>
          <a:ln>
            <a:noFill/>
          </a:ln>
          <a:effectLst>
            <a:softEdge rad="112500"/>
          </a:effectLst>
        </p:spPr>
      </p:pic>
      <p:sp>
        <p:nvSpPr>
          <p:cNvPr id="4" name="TextBox 3">
            <a:extLst>
              <a:ext uri="{FF2B5EF4-FFF2-40B4-BE49-F238E27FC236}">
                <a16:creationId xmlns:a16="http://schemas.microsoft.com/office/drawing/2014/main" id="{9FE33FA8-445A-4CE2-BF79-385F6ABE41A3}"/>
              </a:ext>
            </a:extLst>
          </p:cNvPr>
          <p:cNvSpPr txBox="1"/>
          <p:nvPr/>
        </p:nvSpPr>
        <p:spPr>
          <a:xfrm>
            <a:off x="545547" y="1793608"/>
            <a:ext cx="3180437" cy="864532"/>
          </a:xfrm>
          <a:prstGeom prst="rect">
            <a:avLst/>
          </a:prstGeom>
          <a:noFill/>
        </p:spPr>
        <p:txBody>
          <a:bodyPr wrap="square" rtlCol="0">
            <a:spAutoFit/>
          </a:bodyPr>
          <a:lstStyle/>
          <a:p>
            <a:pPr algn="just">
              <a:lnSpc>
                <a:spcPct val="150000"/>
              </a:lnSpc>
              <a:spcBef>
                <a:spcPts val="100"/>
              </a:spcBef>
              <a:spcAft>
                <a:spcPts val="100"/>
              </a:spcAft>
            </a:pPr>
            <a:r>
              <a:rPr lang="vi-VN" sz="1800" b="1" dirty="0">
                <a:solidFill>
                  <a:srgbClr val="17479D"/>
                </a:solidFill>
                <a:latin typeface="UTM Avo" panose="02040603050506020204" pitchFamily="18" charset="0"/>
              </a:rPr>
              <a:t>1. </a:t>
            </a:r>
            <a:r>
              <a:rPr lang="vi-VN" sz="1800" dirty="0">
                <a:latin typeface="UTM Avo" panose="02040603050506020204" pitchFamily="18" charset="0"/>
              </a:rPr>
              <a:t>Tìm đọc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cuốn</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chuyện</a:t>
            </a:r>
            <a:r>
              <a:rPr lang="en-US" sz="1800" dirty="0">
                <a:latin typeface="UTM Avo" panose="02040603050506020204" pitchFamily="18" charset="0"/>
              </a:rPr>
              <a:t> </a:t>
            </a:r>
            <a:r>
              <a:rPr lang="en-US" sz="1800" dirty="0" err="1">
                <a:latin typeface="UTM Avo" panose="02040603050506020204" pitchFamily="18" charset="0"/>
              </a:rPr>
              <a:t>lạ</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a:t>
            </a:r>
            <a:endParaRPr lang="vi-VN" sz="1800" dirty="0">
              <a:latin typeface="UTM Avo" panose="02040603050506020204" pitchFamily="18" charset="0"/>
            </a:endParaRPr>
          </a:p>
        </p:txBody>
      </p:sp>
      <p:sp>
        <p:nvSpPr>
          <p:cNvPr id="5" name="TextBox 4">
            <a:extLst>
              <a:ext uri="{FF2B5EF4-FFF2-40B4-BE49-F238E27FC236}">
                <a16:creationId xmlns:a16="http://schemas.microsoft.com/office/drawing/2014/main" id="{5AC67835-1799-4BA5-84C8-73C0A272108C}"/>
              </a:ext>
            </a:extLst>
          </p:cNvPr>
          <p:cNvSpPr txBox="1"/>
          <p:nvPr/>
        </p:nvSpPr>
        <p:spPr>
          <a:xfrm>
            <a:off x="393148" y="2952023"/>
            <a:ext cx="5815147" cy="453073"/>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2.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phiếu</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vở</a:t>
            </a:r>
            <a:r>
              <a:rPr lang="en-US" sz="1800" dirty="0">
                <a:latin typeface="UTM Avo" panose="02040603050506020204" pitchFamily="18" charset="0"/>
              </a:rPr>
              <a:t> </a:t>
            </a:r>
            <a:r>
              <a:rPr lang="en-US" sz="1800" dirty="0" err="1">
                <a:latin typeface="UTM Avo" panose="02040603050506020204" pitchFamily="18" charset="0"/>
              </a:rPr>
              <a:t>bài</a:t>
            </a:r>
            <a:r>
              <a:rPr lang="en-US" sz="1800" dirty="0">
                <a:latin typeface="UTM Avo" panose="02040603050506020204" pitchFamily="18" charset="0"/>
              </a:rPr>
              <a:t> </a:t>
            </a:r>
            <a:r>
              <a:rPr lang="en-US" sz="1800" dirty="0" err="1">
                <a:latin typeface="UTM Avo" panose="02040603050506020204" pitchFamily="18" charset="0"/>
              </a:rPr>
              <a:t>tập</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7" name="Picture 6">
            <a:extLst>
              <a:ext uri="{FF2B5EF4-FFF2-40B4-BE49-F238E27FC236}">
                <a16:creationId xmlns:a16="http://schemas.microsoft.com/office/drawing/2014/main" id="{857FDF46-2AA3-4DDD-9FA6-E4DFE9B0607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742411" y="1397000"/>
            <a:ext cx="2752725" cy="1790700"/>
          </a:xfrm>
          <a:prstGeom prst="rect">
            <a:avLst/>
          </a:prstGeom>
          <a:ln>
            <a:noFill/>
          </a:ln>
          <a:effectLst>
            <a:softEdge rad="112500"/>
          </a:effectLst>
        </p:spPr>
      </p:pic>
      <p:pic>
        <p:nvPicPr>
          <p:cNvPr id="9" name="Picture 8">
            <a:extLst>
              <a:ext uri="{FF2B5EF4-FFF2-40B4-BE49-F238E27FC236}">
                <a16:creationId xmlns:a16="http://schemas.microsoft.com/office/drawing/2014/main" id="{A8CA817C-204F-4FB9-BA5B-FDD4A52D89C3}"/>
              </a:ext>
            </a:extLst>
          </p:cNvPr>
          <p:cNvPicPr>
            <a:picLocks noChangeAspect="1"/>
          </p:cNvPicPr>
          <p:nvPr/>
        </p:nvPicPr>
        <p:blipFill>
          <a:blip r:embed="rId7"/>
          <a:stretch>
            <a:fillRect/>
          </a:stretch>
        </p:blipFill>
        <p:spPr>
          <a:xfrm>
            <a:off x="1068199" y="3434593"/>
            <a:ext cx="4734304" cy="147572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67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35" y="328612"/>
            <a:ext cx="5868748" cy="3905385"/>
          </a:xfrm>
          <a:prstGeom prst="rect">
            <a:avLst/>
          </a:prstGeom>
        </p:spPr>
      </p:pic>
    </p:spTree>
    <p:extLst>
      <p:ext uri="{BB962C8B-B14F-4D97-AF65-F5344CB8AC3E}">
        <p14:creationId xmlns:p14="http://schemas.microsoft.com/office/powerpoint/2010/main" val="174719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903A129-F003-43D4-8209-4BB2754E6F55}"/>
              </a:ext>
            </a:extLst>
          </p:cNvPr>
          <p:cNvGrpSpPr/>
          <p:nvPr/>
        </p:nvGrpSpPr>
        <p:grpSpPr>
          <a:xfrm>
            <a:off x="1144267" y="1390819"/>
            <a:ext cx="4405927" cy="3318271"/>
            <a:chOff x="1417547" y="1264224"/>
            <a:chExt cx="4405927" cy="3318271"/>
          </a:xfrm>
        </p:grpSpPr>
        <p:pic>
          <p:nvPicPr>
            <p:cNvPr id="10" name="Picture 9">
              <a:extLst>
                <a:ext uri="{FF2B5EF4-FFF2-40B4-BE49-F238E27FC236}">
                  <a16:creationId xmlns:a16="http://schemas.microsoft.com/office/drawing/2014/main" id="{0276344A-AED1-42D7-A745-C7869F02BA09}"/>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2" name="TextBox 11">
              <a:extLst>
                <a:ext uri="{FF2B5EF4-FFF2-40B4-BE49-F238E27FC236}">
                  <a16:creationId xmlns:a16="http://schemas.microsoft.com/office/drawing/2014/main" id="{A2856E65-E424-4C41-BD37-F616691F8256}"/>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624BD383-A7FC-43CE-944D-F7E053F67DC2}"/>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grpSp>
        <p:nvGrpSpPr>
          <p:cNvPr id="11" name="Group 10">
            <a:extLst>
              <a:ext uri="{FF2B5EF4-FFF2-40B4-BE49-F238E27FC236}">
                <a16:creationId xmlns:a16="http://schemas.microsoft.com/office/drawing/2014/main" id="{21D0E52D-AE46-4A5E-908C-392BAFDABA15}"/>
              </a:ext>
            </a:extLst>
          </p:cNvPr>
          <p:cNvGrpSpPr/>
          <p:nvPr/>
        </p:nvGrpSpPr>
        <p:grpSpPr>
          <a:xfrm>
            <a:off x="258218" y="647283"/>
            <a:ext cx="1639047" cy="634858"/>
            <a:chOff x="343943" y="617893"/>
            <a:chExt cx="1639047" cy="634858"/>
          </a:xfrm>
        </p:grpSpPr>
        <p:sp>
          <p:nvSpPr>
            <p:cNvPr id="15" name="TextBox 14">
              <a:extLst>
                <a:ext uri="{FF2B5EF4-FFF2-40B4-BE49-F238E27FC236}">
                  <a16:creationId xmlns:a16="http://schemas.microsoft.com/office/drawing/2014/main" id="{CE35508B-382E-4E66-9000-C6631350A44C}"/>
                </a:ext>
              </a:extLst>
            </p:cNvPr>
            <p:cNvSpPr txBox="1"/>
            <p:nvPr/>
          </p:nvSpPr>
          <p:spPr>
            <a:xfrm>
              <a:off x="369343" y="617893"/>
              <a:ext cx="1613647" cy="615553"/>
            </a:xfrm>
            <a:prstGeom prst="rect">
              <a:avLst/>
            </a:prstGeom>
            <a:noFill/>
          </p:spPr>
          <p:txBody>
            <a:bodyPr wrap="square" rtlCol="0">
              <a:spAutoFit/>
            </a:bodyPr>
            <a:lstStyle/>
            <a:p>
              <a:r>
                <a:rPr lang="en-US" sz="3400" dirty="0">
                  <a:solidFill>
                    <a:schemeClr val="accent1">
                      <a:lumMod val="50000"/>
                    </a:schemeClr>
                  </a:solidFill>
                  <a:latin typeface="UTM Cookies" panose="02040603050506020204" pitchFamily="18" charset="0"/>
                </a:rPr>
                <a:t>BÀI 18</a:t>
              </a:r>
            </a:p>
          </p:txBody>
        </p:sp>
        <p:sp>
          <p:nvSpPr>
            <p:cNvPr id="16" name="TextBox 15">
              <a:extLst>
                <a:ext uri="{FF2B5EF4-FFF2-40B4-BE49-F238E27FC236}">
                  <a16:creationId xmlns:a16="http://schemas.microsoft.com/office/drawing/2014/main" id="{4624077C-B49F-48A1-BD92-FE1DB184D554}"/>
                </a:ext>
              </a:extLst>
            </p:cNvPr>
            <p:cNvSpPr txBox="1"/>
            <p:nvPr/>
          </p:nvSpPr>
          <p:spPr>
            <a:xfrm>
              <a:off x="343943" y="637198"/>
              <a:ext cx="1613647" cy="615553"/>
            </a:xfrm>
            <a:prstGeom prst="rect">
              <a:avLst/>
            </a:prstGeom>
            <a:noFill/>
          </p:spPr>
          <p:txBody>
            <a:bodyPr wrap="square" rtlCol="0">
              <a:spAutoFit/>
            </a:bodyPr>
            <a:lstStyle/>
            <a:p>
              <a:r>
                <a:rPr lang="en-US" sz="3400" dirty="0">
                  <a:solidFill>
                    <a:schemeClr val="accent1"/>
                  </a:solidFill>
                  <a:latin typeface="UTM Cookies" panose="02040603050506020204" pitchFamily="18" charset="0"/>
                </a:rPr>
                <a:t>BÀI 18</a:t>
              </a:r>
            </a:p>
          </p:txBody>
        </p:sp>
      </p:grpSp>
      <p:sp>
        <p:nvSpPr>
          <p:cNvPr id="17" name="TextBox 16">
            <a:extLst>
              <a:ext uri="{FF2B5EF4-FFF2-40B4-BE49-F238E27FC236}">
                <a16:creationId xmlns:a16="http://schemas.microsoft.com/office/drawing/2014/main" id="{7485D510-225A-4EDF-B9ED-2EE3772C691F}"/>
              </a:ext>
            </a:extLst>
          </p:cNvPr>
          <p:cNvSpPr txBox="1"/>
          <p:nvPr/>
        </p:nvSpPr>
        <p:spPr>
          <a:xfrm>
            <a:off x="1897265" y="461061"/>
            <a:ext cx="4552824" cy="707886"/>
          </a:xfrm>
          <a:prstGeom prst="rect">
            <a:avLst/>
          </a:prstGeom>
          <a:noFill/>
        </p:spPr>
        <p:txBody>
          <a:bodyPr wrap="square" rtlCol="0">
            <a:spAutoFit/>
          </a:bodyPr>
          <a:lstStyle/>
          <a:p>
            <a:r>
              <a:rPr lang="en-US" sz="4000" dirty="0">
                <a:solidFill>
                  <a:schemeClr val="accent2"/>
                </a:solidFill>
                <a:latin typeface="UTM Cookies" panose="02040603050506020204" pitchFamily="18" charset="0"/>
              </a:rPr>
              <a:t>THƯ VIỆN BIẾT ĐI</a:t>
            </a:r>
          </a:p>
        </p:txBody>
      </p:sp>
    </p:spTree>
    <p:custDataLst>
      <p:tags r:id="rId1"/>
    </p:custDataLst>
    <p:extLst>
      <p:ext uri="{BB962C8B-B14F-4D97-AF65-F5344CB8AC3E}">
        <p14:creationId xmlns:p14="http://schemas.microsoft.com/office/powerpoint/2010/main" val="261989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336314"/>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359"/>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40129"/>
            <a:ext cx="5365827" cy="413703"/>
          </a:xfrm>
          <a:prstGeom prst="rect">
            <a:avLst/>
          </a:prstGeom>
          <a:noFill/>
        </p:spPr>
        <p:txBody>
          <a:bodyPr wrap="square" rtlCol="0">
            <a:spAutoFit/>
          </a:bodyPr>
          <a:lstStyle/>
          <a:p>
            <a:pPr algn="ctr">
              <a:lnSpc>
                <a:spcPct val="150000"/>
              </a:lnSpc>
            </a:pPr>
            <a:r>
              <a:rPr lang="en-US" sz="1600" b="1" dirty="0">
                <a:solidFill>
                  <a:schemeClr val="accent1">
                    <a:lumMod val="50000"/>
                  </a:schemeClr>
                </a:solidFill>
                <a:latin typeface="UTM Avo" panose="02040603050506020204" pitchFamily="18" charset="0"/>
              </a:rPr>
              <a:t>THƯ VIỆN BIẾT ĐI</a:t>
            </a: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989952" cy="360137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lưu</a:t>
            </a:r>
            <a:r>
              <a:rPr lang="en-US" dirty="0">
                <a:latin typeface="UTM Avo" panose="02040603050506020204" pitchFamily="18" charset="0"/>
              </a:rPr>
              <a:t> </a:t>
            </a:r>
            <a:r>
              <a:rPr lang="en-US" dirty="0" err="1">
                <a:latin typeface="UTM Avo" panose="02040603050506020204" pitchFamily="18" charset="0"/>
              </a:rPr>
              <a:t>giữ</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báo</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mọi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a:t>
            </a:r>
            <a:r>
              <a:rPr lang="en-US" dirty="0" err="1">
                <a:latin typeface="UTM Avo" panose="02040603050506020204" pitchFamily="18" charset="0"/>
              </a:rPr>
              <a:t>mượn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nghĩ</a:t>
            </a:r>
            <a:r>
              <a:rPr lang="en-US" dirty="0">
                <a:latin typeface="UTM Avo" panose="02040603050506020204" pitchFamily="18" charset="0"/>
              </a:rPr>
              <a:t> </a:t>
            </a:r>
            <a:r>
              <a:rPr lang="en-US" dirty="0" err="1">
                <a:latin typeface="UTM Avo" panose="02040603050506020204" pitchFamily="18" charset="0"/>
              </a:rPr>
              <a:t>rằng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im</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chỗ</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biết</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Lô-</a:t>
            </a:r>
            <a:r>
              <a:rPr lang="en-US" dirty="0" err="1">
                <a:latin typeface="UTM Avo" panose="02040603050506020204" pitchFamily="18" charset="0"/>
              </a:rPr>
              <a:t>gô</a:t>
            </a:r>
            <a:r>
              <a:rPr lang="en-US" dirty="0">
                <a:latin typeface="UTM Avo" panose="02040603050506020204" pitchFamily="18" charset="0"/>
              </a:rPr>
              <a:t>-</a:t>
            </a:r>
            <a:r>
              <a:rPr lang="en-US" dirty="0" err="1">
                <a:latin typeface="UTM Avo" panose="02040603050506020204" pitchFamily="18" charset="0"/>
              </a:rPr>
              <a:t>xơ</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Đức</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nổi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nhất</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tàu</a:t>
            </a:r>
            <a:r>
              <a:rPr lang="en-US" dirty="0">
                <a:latin typeface="UTM Avo" panose="02040603050506020204" pitchFamily="18" charset="0"/>
              </a:rPr>
              <a:t> </a:t>
            </a:r>
            <a:r>
              <a:rPr lang="en-US" dirty="0" err="1">
                <a:latin typeface="UTM Avo" panose="02040603050506020204" pitchFamily="18" charset="0"/>
              </a:rPr>
              <a:t>biển</a:t>
            </a:r>
            <a:r>
              <a:rPr lang="en-US" dirty="0">
                <a:latin typeface="UTM Avo" panose="02040603050506020204" pitchFamily="18" charset="0"/>
              </a:rPr>
              <a:t> </a:t>
            </a:r>
            <a:r>
              <a:rPr lang="en-US" dirty="0" err="1">
                <a:latin typeface="UTM Avo" panose="02040603050506020204" pitchFamily="18" charset="0"/>
              </a:rPr>
              <a:t>khổng</a:t>
            </a:r>
            <a:r>
              <a:rPr lang="en-US" dirty="0">
                <a:latin typeface="UTM Avo" panose="02040603050506020204" pitchFamily="18" charset="0"/>
              </a:rPr>
              <a:t> </a:t>
            </a:r>
            <a:r>
              <a:rPr lang="en-US" dirty="0" err="1">
                <a:latin typeface="UTM Avo" panose="02040603050506020204" pitchFamily="18" charset="0"/>
              </a:rPr>
              <a:t>lồ</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chở</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500 </a:t>
            </a:r>
            <a:r>
              <a:rPr lang="en-US" dirty="0" err="1">
                <a:latin typeface="UTM Avo" panose="02040603050506020204" pitchFamily="18" charset="0"/>
              </a:rPr>
              <a:t>hành</a:t>
            </a:r>
            <a:r>
              <a:rPr lang="en-US" dirty="0">
                <a:latin typeface="UTM Avo" panose="02040603050506020204" pitchFamily="18" charset="0"/>
              </a:rPr>
              <a:t> </a:t>
            </a:r>
            <a:r>
              <a:rPr lang="en-US" dirty="0" err="1">
                <a:latin typeface="UTM Avo" panose="02040603050506020204" pitchFamily="18" charset="0"/>
              </a:rPr>
              <a:t>khách</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qua 45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a:t>
            </a:r>
          </a:p>
          <a:p>
            <a:pPr algn="just">
              <a:lnSpc>
                <a:spcPct val="150000"/>
              </a:lnSpc>
            </a:pPr>
            <a:r>
              <a:rPr lang="en-US" dirty="0">
                <a:latin typeface="UTM Avo" panose="02040603050506020204" pitchFamily="18" charset="0"/>
              </a:rPr>
              <a:t>     Ở </a:t>
            </a:r>
            <a:r>
              <a:rPr lang="en-US" dirty="0" err="1">
                <a:latin typeface="UTM Avo" panose="02040603050506020204" pitchFamily="18" charset="0"/>
              </a:rPr>
              <a:t>Phần</a:t>
            </a:r>
            <a:r>
              <a:rPr lang="en-US" dirty="0">
                <a:latin typeface="UTM Avo" panose="02040603050506020204" pitchFamily="18" charset="0"/>
              </a:rPr>
              <a:t> Lan,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hàng</a:t>
            </a:r>
            <a:r>
              <a:rPr lang="en-US" dirty="0">
                <a:latin typeface="UTM Avo" panose="02040603050506020204" pitchFamily="18" charset="0"/>
              </a:rPr>
              <a:t> </a:t>
            </a:r>
            <a:r>
              <a:rPr lang="en-US" dirty="0" err="1">
                <a:latin typeface="UTM Avo" panose="02040603050506020204" pitchFamily="18" charset="0"/>
              </a:rPr>
              <a:t>trăm</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di </a:t>
            </a:r>
            <a:r>
              <a:rPr lang="en-US" dirty="0" err="1">
                <a:latin typeface="UTM Avo" panose="02040603050506020204" pitchFamily="18" charset="0"/>
              </a:rPr>
              <a:t>động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chiếc</a:t>
            </a:r>
            <a:r>
              <a:rPr lang="en-US" dirty="0">
                <a:latin typeface="UTM Avo" panose="02040603050506020204" pitchFamily="18" charset="0"/>
              </a:rPr>
              <a:t> </a:t>
            </a:r>
            <a:r>
              <a:rPr lang="en-US" dirty="0" err="1">
                <a:latin typeface="UTM Avo" panose="02040603050506020204" pitchFamily="18" charset="0"/>
              </a:rPr>
              <a:t>xe</a:t>
            </a:r>
            <a:r>
              <a:rPr lang="en-US" dirty="0">
                <a:latin typeface="UTM Avo" panose="02040603050506020204" pitchFamily="18" charset="0"/>
              </a:rPr>
              <a:t> </a:t>
            </a:r>
            <a:r>
              <a:rPr lang="en-US" dirty="0" err="1">
                <a:latin typeface="UTM Avo" panose="02040603050506020204" pitchFamily="18" charset="0"/>
              </a:rPr>
              <a:t>buýt</a:t>
            </a:r>
            <a:r>
              <a:rPr lang="en-US" dirty="0">
                <a:latin typeface="UTM Avo" panose="02040603050506020204" pitchFamily="18" charset="0"/>
              </a:rPr>
              <a:t> </a:t>
            </a:r>
            <a:r>
              <a:rPr lang="en-US" dirty="0" err="1">
                <a:latin typeface="UTM Avo" panose="02040603050506020204" pitchFamily="18" charset="0"/>
              </a:rPr>
              <a:t>cũ</a:t>
            </a:r>
            <a:r>
              <a:rPr lang="en-US" dirty="0">
                <a:latin typeface="UTM Avo" panose="02040603050506020204" pitchFamily="18" charset="0"/>
              </a:rPr>
              <a:t>, </a:t>
            </a:r>
            <a:r>
              <a:rPr lang="en-US" dirty="0" err="1">
                <a:latin typeface="UTM Avo" panose="02040603050506020204" pitchFamily="18" charset="0"/>
              </a:rPr>
              <a:t>chạy</a:t>
            </a:r>
            <a:r>
              <a:rPr lang="en-US" dirty="0">
                <a:latin typeface="UTM Avo" panose="02040603050506020204" pitchFamily="18" charset="0"/>
              </a:rPr>
              <a:t> </a:t>
            </a:r>
            <a:r>
              <a:rPr lang="en-US" dirty="0" err="1">
                <a:latin typeface="UTM Avo" panose="02040603050506020204" pitchFamily="18" charset="0"/>
              </a:rPr>
              <a:t>khắp</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phố</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Ở </a:t>
            </a:r>
            <a:r>
              <a:rPr lang="en-US" dirty="0" err="1">
                <a:latin typeface="UTM Avo" panose="02040603050506020204" pitchFamily="18" charset="0"/>
              </a:rPr>
              <a:t>châu</a:t>
            </a:r>
            <a:r>
              <a:rPr lang="en-US" dirty="0">
                <a:latin typeface="UTM Avo" panose="02040603050506020204" pitchFamily="18" charset="0"/>
              </a:rPr>
              <a:t> Phi,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thủ</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lạc</a:t>
            </a:r>
            <a:r>
              <a:rPr lang="en-US" dirty="0">
                <a:latin typeface="UTM Avo" panose="02040603050506020204" pitchFamily="18" charset="0"/>
              </a:rPr>
              <a:t> </a:t>
            </a:r>
            <a:r>
              <a:rPr lang="en-US" dirty="0" err="1">
                <a:latin typeface="UTM Avo" panose="02040603050506020204" pitchFamily="18" charset="0"/>
              </a:rPr>
              <a:t>đà</a:t>
            </a:r>
            <a:r>
              <a:rPr lang="en-US" dirty="0">
                <a:latin typeface="UTM Avo" panose="02040603050506020204" pitchFamily="18" charset="0"/>
              </a:rPr>
              <a:t>. </a:t>
            </a:r>
            <a:r>
              <a:rPr lang="en-US" dirty="0" err="1">
                <a:latin typeface="UTM Avo" panose="02040603050506020204" pitchFamily="18" charset="0"/>
              </a:rPr>
              <a:t>Nhờ</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cuốn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băng</a:t>
            </a:r>
            <a:r>
              <a:rPr lang="en-US" dirty="0">
                <a:latin typeface="UTM Avo" panose="02040603050506020204" pitchFamily="18" charset="0"/>
              </a:rPr>
              <a:t> qua </a:t>
            </a:r>
            <a:r>
              <a:rPr lang="en-US" dirty="0" err="1">
                <a:latin typeface="UTM Avo" panose="02040603050506020204" pitchFamily="18" charset="0"/>
              </a:rPr>
              <a:t>sa</a:t>
            </a:r>
            <a:r>
              <a:rPr lang="en-US" dirty="0">
                <a:latin typeface="UTM Avo" panose="02040603050506020204" pitchFamily="18" charset="0"/>
              </a:rPr>
              <a:t> </a:t>
            </a:r>
            <a:r>
              <a:rPr lang="en-US" dirty="0" err="1">
                <a:latin typeface="UTM Avo" panose="02040603050506020204" pitchFamily="18" charset="0"/>
              </a:rPr>
              <a:t>mạc</a:t>
            </a:r>
            <a:r>
              <a:rPr lang="en-US" dirty="0">
                <a:latin typeface="UTM Avo" panose="02040603050506020204" pitchFamily="18" charset="0"/>
              </a:rPr>
              <a:t> </a:t>
            </a:r>
            <a:r>
              <a:rPr lang="en-US" dirty="0" err="1">
                <a:latin typeface="UTM Avo" panose="02040603050506020204" pitchFamily="18" charset="0"/>
              </a:rPr>
              <a:t>để</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với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Hải</a:t>
            </a:r>
            <a:r>
              <a:rPr lang="en-US" dirty="0">
                <a:latin typeface="UTM Avo" panose="02040603050506020204" pitchFamily="18" charset="0"/>
              </a:rPr>
              <a:t> Nam)</a:t>
            </a:r>
          </a:p>
        </p:txBody>
      </p:sp>
      <p:cxnSp>
        <p:nvCxnSpPr>
          <p:cNvPr id="10" name="Straight Connector 9">
            <a:extLst>
              <a:ext uri="{FF2B5EF4-FFF2-40B4-BE49-F238E27FC236}">
                <a16:creationId xmlns:a16="http://schemas.microsoft.com/office/drawing/2014/main" id="{7BD8839A-EF33-48AB-9BD5-AB4770BC8358}"/>
              </a:ext>
            </a:extLst>
          </p:cNvPr>
          <p:cNvCxnSpPr>
            <a:cxnSpLocks/>
          </p:cNvCxnSpPr>
          <p:nvPr/>
        </p:nvCxnSpPr>
        <p:spPr>
          <a:xfrm>
            <a:off x="1569156" y="2291644"/>
            <a:ext cx="81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336314"/>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359"/>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40129"/>
            <a:ext cx="5365827" cy="413703"/>
          </a:xfrm>
          <a:prstGeom prst="rect">
            <a:avLst/>
          </a:prstGeom>
          <a:noFill/>
        </p:spPr>
        <p:txBody>
          <a:bodyPr wrap="square" rtlCol="0">
            <a:spAutoFit/>
          </a:bodyPr>
          <a:lstStyle/>
          <a:p>
            <a:pPr algn="ctr">
              <a:lnSpc>
                <a:spcPct val="150000"/>
              </a:lnSpc>
            </a:pPr>
            <a:r>
              <a:rPr lang="en-US" sz="1600" b="1" dirty="0">
                <a:solidFill>
                  <a:schemeClr val="accent1">
                    <a:lumMod val="50000"/>
                  </a:schemeClr>
                </a:solidFill>
                <a:latin typeface="UTM Avo" panose="02040603050506020204" pitchFamily="18" charset="0"/>
              </a:rPr>
              <a:t>THƯ VIỆN BIẾT ĐI</a:t>
            </a: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989952" cy="360137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lưu</a:t>
            </a:r>
            <a:r>
              <a:rPr lang="en-US" dirty="0">
                <a:latin typeface="UTM Avo" panose="02040603050506020204" pitchFamily="18" charset="0"/>
              </a:rPr>
              <a:t> </a:t>
            </a:r>
            <a:r>
              <a:rPr lang="en-US" dirty="0" err="1">
                <a:latin typeface="UTM Avo" panose="02040603050506020204" pitchFamily="18" charset="0"/>
              </a:rPr>
              <a:t>giữ</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báo</a:t>
            </a:r>
            <a:r>
              <a:rPr lang="en-US" dirty="0">
                <a:latin typeface="UTM Avo" panose="02040603050506020204" pitchFamily="18" charset="0"/>
              </a:rPr>
              <a:t>, </a:t>
            </a:r>
            <a:r>
              <a:rPr lang="en-US" dirty="0" err="1">
                <a:latin typeface="UTM Avo" panose="02040603050506020204" pitchFamily="18" charset="0"/>
              </a:rPr>
              <a:t>nơi</a:t>
            </a:r>
            <a:r>
              <a:rPr lang="en-US" dirty="0">
                <a:latin typeface="UTM Avo" panose="02040603050506020204" pitchFamily="18" charset="0"/>
              </a:rPr>
              <a:t> </a:t>
            </a:r>
            <a:r>
              <a:rPr lang="en-US" dirty="0" err="1">
                <a:latin typeface="UTM Avo" panose="02040603050506020204" pitchFamily="18" charset="0"/>
              </a:rPr>
              <a:t>mọi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a:t>
            </a:r>
            <a:r>
              <a:rPr lang="en-US" dirty="0" err="1">
                <a:latin typeface="UTM Avo" panose="02040603050506020204" pitchFamily="18" charset="0"/>
              </a:rPr>
              <a:t>mượn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nhà</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nghĩ</a:t>
            </a:r>
            <a:r>
              <a:rPr lang="en-US" dirty="0">
                <a:latin typeface="UTM Avo" panose="02040603050506020204" pitchFamily="18" charset="0"/>
              </a:rPr>
              <a:t> </a:t>
            </a:r>
            <a:r>
              <a:rPr lang="en-US" dirty="0" err="1">
                <a:latin typeface="UTM Avo" panose="02040603050506020204" pitchFamily="18" charset="0"/>
              </a:rPr>
              <a:t>rằng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chỉ</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im</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chỗ</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biết</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Lô-</a:t>
            </a:r>
            <a:r>
              <a:rPr lang="en-US" dirty="0" err="1">
                <a:latin typeface="UTM Avo" panose="02040603050506020204" pitchFamily="18" charset="0"/>
              </a:rPr>
              <a:t>gô</a:t>
            </a:r>
            <a:r>
              <a:rPr lang="en-US" dirty="0">
                <a:latin typeface="UTM Avo" panose="02040603050506020204" pitchFamily="18" charset="0"/>
              </a:rPr>
              <a:t>-</a:t>
            </a:r>
            <a:r>
              <a:rPr lang="en-US" dirty="0" err="1">
                <a:latin typeface="UTM Avo" panose="02040603050506020204" pitchFamily="18" charset="0"/>
              </a:rPr>
              <a:t>xơ</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Đức</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nổi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nhất</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nằm</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tàu</a:t>
            </a:r>
            <a:r>
              <a:rPr lang="en-US" dirty="0">
                <a:latin typeface="UTM Avo" panose="02040603050506020204" pitchFamily="18" charset="0"/>
              </a:rPr>
              <a:t> </a:t>
            </a:r>
            <a:r>
              <a:rPr lang="en-US" dirty="0" err="1">
                <a:latin typeface="UTM Avo" panose="02040603050506020204" pitchFamily="18" charset="0"/>
              </a:rPr>
              <a:t>biển</a:t>
            </a:r>
            <a:r>
              <a:rPr lang="en-US" dirty="0">
                <a:latin typeface="UTM Avo" panose="02040603050506020204" pitchFamily="18" charset="0"/>
              </a:rPr>
              <a:t> </a:t>
            </a:r>
            <a:r>
              <a:rPr lang="en-US" dirty="0" err="1">
                <a:latin typeface="UTM Avo" panose="02040603050506020204" pitchFamily="18" charset="0"/>
              </a:rPr>
              <a:t>khổng</a:t>
            </a:r>
            <a:r>
              <a:rPr lang="en-US" dirty="0">
                <a:latin typeface="UTM Avo" panose="02040603050506020204" pitchFamily="18" charset="0"/>
              </a:rPr>
              <a:t> </a:t>
            </a:r>
            <a:r>
              <a:rPr lang="en-US" dirty="0" err="1">
                <a:latin typeface="UTM Avo" panose="02040603050506020204" pitchFamily="18" charset="0"/>
              </a:rPr>
              <a:t>lồ</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chở</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500 </a:t>
            </a:r>
            <a:r>
              <a:rPr lang="en-US" dirty="0" err="1">
                <a:latin typeface="UTM Avo" panose="02040603050506020204" pitchFamily="18" charset="0"/>
              </a:rPr>
              <a:t>hành</a:t>
            </a:r>
            <a:r>
              <a:rPr lang="en-US" dirty="0">
                <a:latin typeface="UTM Avo" panose="02040603050506020204" pitchFamily="18" charset="0"/>
              </a:rPr>
              <a:t> </a:t>
            </a:r>
            <a:r>
              <a:rPr lang="en-US" dirty="0" err="1">
                <a:latin typeface="UTM Avo" panose="02040603050506020204" pitchFamily="18" charset="0"/>
              </a:rPr>
              <a:t>khách</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qua 45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giới</a:t>
            </a:r>
            <a:r>
              <a:rPr lang="en-US" dirty="0">
                <a:latin typeface="UTM Avo" panose="02040603050506020204" pitchFamily="18" charset="0"/>
              </a:rPr>
              <a:t>.</a:t>
            </a:r>
          </a:p>
          <a:p>
            <a:pPr algn="just">
              <a:lnSpc>
                <a:spcPct val="150000"/>
              </a:lnSpc>
            </a:pPr>
            <a:r>
              <a:rPr lang="en-US" dirty="0">
                <a:latin typeface="UTM Avo" panose="02040603050506020204" pitchFamily="18" charset="0"/>
              </a:rPr>
              <a:t>     Ở </a:t>
            </a:r>
            <a:r>
              <a:rPr lang="en-US" dirty="0" err="1">
                <a:latin typeface="UTM Avo" panose="02040603050506020204" pitchFamily="18" charset="0"/>
              </a:rPr>
              <a:t>Phần</a:t>
            </a:r>
            <a:r>
              <a:rPr lang="en-US" dirty="0">
                <a:latin typeface="UTM Avo" panose="02040603050506020204" pitchFamily="18" charset="0"/>
              </a:rPr>
              <a:t> Lan,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hàng</a:t>
            </a:r>
            <a:r>
              <a:rPr lang="en-US" dirty="0">
                <a:latin typeface="UTM Avo" panose="02040603050506020204" pitchFamily="18" charset="0"/>
              </a:rPr>
              <a:t> </a:t>
            </a:r>
            <a:r>
              <a:rPr lang="en-US" dirty="0" err="1">
                <a:latin typeface="UTM Avo" panose="02040603050506020204" pitchFamily="18" charset="0"/>
              </a:rPr>
              <a:t>trăm</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di </a:t>
            </a:r>
            <a:r>
              <a:rPr lang="en-US" dirty="0" err="1">
                <a:latin typeface="UTM Avo" panose="02040603050506020204" pitchFamily="18" charset="0"/>
              </a:rPr>
              <a:t>động</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chiếc</a:t>
            </a:r>
            <a:r>
              <a:rPr lang="en-US" dirty="0">
                <a:latin typeface="UTM Avo" panose="02040603050506020204" pitchFamily="18" charset="0"/>
              </a:rPr>
              <a:t> </a:t>
            </a:r>
            <a:r>
              <a:rPr lang="en-US" dirty="0" err="1">
                <a:latin typeface="UTM Avo" panose="02040603050506020204" pitchFamily="18" charset="0"/>
              </a:rPr>
              <a:t>xe</a:t>
            </a:r>
            <a:r>
              <a:rPr lang="en-US" dirty="0">
                <a:latin typeface="UTM Avo" panose="02040603050506020204" pitchFamily="18" charset="0"/>
              </a:rPr>
              <a:t> </a:t>
            </a:r>
            <a:r>
              <a:rPr lang="en-US" dirty="0" err="1">
                <a:latin typeface="UTM Avo" panose="02040603050506020204" pitchFamily="18" charset="0"/>
              </a:rPr>
              <a:t>buýt</a:t>
            </a:r>
            <a:r>
              <a:rPr lang="en-US" dirty="0">
                <a:latin typeface="UTM Avo" panose="02040603050506020204" pitchFamily="18" charset="0"/>
              </a:rPr>
              <a:t> </a:t>
            </a:r>
            <a:r>
              <a:rPr lang="en-US" dirty="0" err="1">
                <a:latin typeface="UTM Avo" panose="02040603050506020204" pitchFamily="18" charset="0"/>
              </a:rPr>
              <a:t>cũ</a:t>
            </a:r>
            <a:r>
              <a:rPr lang="en-US" dirty="0">
                <a:latin typeface="UTM Avo" panose="02040603050506020204" pitchFamily="18" charset="0"/>
              </a:rPr>
              <a:t>, </a:t>
            </a:r>
            <a:r>
              <a:rPr lang="en-US" dirty="0" err="1">
                <a:latin typeface="UTM Avo" panose="02040603050506020204" pitchFamily="18" charset="0"/>
              </a:rPr>
              <a:t>chạy</a:t>
            </a:r>
            <a:r>
              <a:rPr lang="en-US" dirty="0">
                <a:latin typeface="UTM Avo" panose="02040603050506020204" pitchFamily="18" charset="0"/>
              </a:rPr>
              <a:t> </a:t>
            </a:r>
            <a:r>
              <a:rPr lang="en-US" dirty="0" err="1">
                <a:latin typeface="UTM Avo" panose="02040603050506020204" pitchFamily="18" charset="0"/>
              </a:rPr>
              <a:t>khắp</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phố</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Ở </a:t>
            </a:r>
            <a:r>
              <a:rPr lang="en-US" dirty="0" err="1">
                <a:latin typeface="UTM Avo" panose="02040603050506020204" pitchFamily="18" charset="0"/>
              </a:rPr>
              <a:t>châu</a:t>
            </a:r>
            <a:r>
              <a:rPr lang="en-US" dirty="0">
                <a:latin typeface="UTM Avo" panose="02040603050506020204" pitchFamily="18" charset="0"/>
              </a:rPr>
              <a:t> Phi,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thủ</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viện</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con </a:t>
            </a:r>
            <a:r>
              <a:rPr lang="en-US" dirty="0" err="1">
                <a:latin typeface="UTM Avo" panose="02040603050506020204" pitchFamily="18" charset="0"/>
              </a:rPr>
              <a:t>lạc</a:t>
            </a:r>
            <a:r>
              <a:rPr lang="en-US" dirty="0">
                <a:latin typeface="UTM Avo" panose="02040603050506020204" pitchFamily="18" charset="0"/>
              </a:rPr>
              <a:t> </a:t>
            </a:r>
            <a:r>
              <a:rPr lang="en-US" dirty="0" err="1">
                <a:latin typeface="UTM Avo" panose="02040603050506020204" pitchFamily="18" charset="0"/>
              </a:rPr>
              <a:t>đà</a:t>
            </a:r>
            <a:r>
              <a:rPr lang="en-US" dirty="0">
                <a:latin typeface="UTM Avo" panose="02040603050506020204" pitchFamily="18" charset="0"/>
              </a:rPr>
              <a:t>. </a:t>
            </a:r>
            <a:r>
              <a:rPr lang="en-US" dirty="0" err="1">
                <a:latin typeface="UTM Avo" panose="02040603050506020204" pitchFamily="18" charset="0"/>
              </a:rPr>
              <a:t>Nhờ</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những</a:t>
            </a:r>
            <a:r>
              <a:rPr lang="en-US" dirty="0">
                <a:latin typeface="UTM Avo" panose="02040603050506020204" pitchFamily="18" charset="0"/>
              </a:rPr>
              <a:t> </a:t>
            </a:r>
            <a:r>
              <a:rPr lang="en-US" dirty="0" err="1">
                <a:latin typeface="UTM Avo" panose="02040603050506020204" pitchFamily="18" charset="0"/>
              </a:rPr>
              <a:t>cuốn</a:t>
            </a:r>
            <a:r>
              <a:rPr lang="en-US" dirty="0">
                <a:latin typeface="UTM Avo" panose="02040603050506020204" pitchFamily="18" charset="0"/>
              </a:rPr>
              <a:t> </a:t>
            </a:r>
            <a:r>
              <a:rPr lang="en-US" dirty="0" err="1">
                <a:latin typeface="UTM Avo" panose="02040603050506020204" pitchFamily="18" charset="0"/>
              </a:rPr>
              <a:t>sách</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băng</a:t>
            </a:r>
            <a:r>
              <a:rPr lang="en-US" dirty="0">
                <a:latin typeface="UTM Avo" panose="02040603050506020204" pitchFamily="18" charset="0"/>
              </a:rPr>
              <a:t> qua </a:t>
            </a:r>
            <a:r>
              <a:rPr lang="en-US" dirty="0" err="1">
                <a:latin typeface="UTM Avo" panose="02040603050506020204" pitchFamily="18" charset="0"/>
              </a:rPr>
              <a:t>sa</a:t>
            </a:r>
            <a:r>
              <a:rPr lang="en-US" dirty="0">
                <a:latin typeface="UTM Avo" panose="02040603050506020204" pitchFamily="18" charset="0"/>
              </a:rPr>
              <a:t> </a:t>
            </a:r>
            <a:r>
              <a:rPr lang="en-US" dirty="0" err="1">
                <a:latin typeface="UTM Avo" panose="02040603050506020204" pitchFamily="18" charset="0"/>
              </a:rPr>
              <a:t>mạc</a:t>
            </a:r>
            <a:r>
              <a:rPr lang="en-US" dirty="0">
                <a:latin typeface="UTM Avo" panose="02040603050506020204" pitchFamily="18" charset="0"/>
              </a:rPr>
              <a:t> </a:t>
            </a:r>
            <a:r>
              <a:rPr lang="en-US" dirty="0" err="1">
                <a:latin typeface="UTM Avo" panose="02040603050506020204" pitchFamily="18" charset="0"/>
              </a:rPr>
              <a:t>để</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với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đọc</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Hải</a:t>
            </a:r>
            <a:r>
              <a:rPr lang="en-US" dirty="0">
                <a:latin typeface="UTM Avo" panose="02040603050506020204" pitchFamily="18" charset="0"/>
              </a:rPr>
              <a:t> Nam)</a:t>
            </a:r>
          </a:p>
        </p:txBody>
      </p:sp>
      <p:pic>
        <p:nvPicPr>
          <p:cNvPr id="7" name="Picture 6">
            <a:extLst>
              <a:ext uri="{FF2B5EF4-FFF2-40B4-BE49-F238E27FC236}">
                <a16:creationId xmlns:a16="http://schemas.microsoft.com/office/drawing/2014/main" id="{3DB45A5E-83EB-459A-AE42-FC3A6E570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96" y="1100920"/>
            <a:ext cx="304770" cy="288000"/>
          </a:xfrm>
          <a:prstGeom prst="rect">
            <a:avLst/>
          </a:prstGeom>
        </p:spPr>
      </p:pic>
      <p:pic>
        <p:nvPicPr>
          <p:cNvPr id="8" name="Picture 7">
            <a:extLst>
              <a:ext uri="{FF2B5EF4-FFF2-40B4-BE49-F238E27FC236}">
                <a16:creationId xmlns:a16="http://schemas.microsoft.com/office/drawing/2014/main" id="{C02754C1-22C5-42B5-A28C-653C30F2AD46}"/>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381" y="2080221"/>
            <a:ext cx="288000" cy="288000"/>
          </a:xfrm>
          <a:prstGeom prst="rect">
            <a:avLst/>
          </a:prstGeom>
        </p:spPr>
      </p:pic>
      <p:sp>
        <p:nvSpPr>
          <p:cNvPr id="6" name="Oval 5"/>
          <p:cNvSpPr/>
          <p:nvPr/>
        </p:nvSpPr>
        <p:spPr>
          <a:xfrm>
            <a:off x="371515" y="3036496"/>
            <a:ext cx="374567" cy="258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custDataLst>
      <p:tags r:id="rId1"/>
    </p:custDataLst>
    <p:extLst>
      <p:ext uri="{BB962C8B-B14F-4D97-AF65-F5344CB8AC3E}">
        <p14:creationId xmlns:p14="http://schemas.microsoft.com/office/powerpoint/2010/main" val="19722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3849"/>
            <a:ext cx="3347049" cy="400110"/>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Các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khó</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đọc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51140" y="1208926"/>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lưu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1609036"/>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endParaRPr 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51139" y="2009146"/>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nằm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4400" y="2428995"/>
            <a:ext cx="334704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Lô</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gô</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xơ</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86298" y="2811853"/>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khổng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lồ</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86298" y="3211963"/>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khách</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86298" y="3612073"/>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Phần</a:t>
            </a:r>
            <a:r>
              <a:rPr lang="en-US" sz="2000" b="1" dirty="0">
                <a:latin typeface="Times New Roman" panose="02020603050405020304" pitchFamily="18" charset="0"/>
                <a:cs typeface="Times New Roman" panose="02020603050405020304" pitchFamily="18" charset="0"/>
              </a:rPr>
              <a:t> Lan</a:t>
            </a:r>
          </a:p>
        </p:txBody>
      </p:sp>
      <p:sp>
        <p:nvSpPr>
          <p:cNvPr id="10" name="TextBox 9"/>
          <p:cNvSpPr txBox="1"/>
          <p:nvPr/>
        </p:nvSpPr>
        <p:spPr>
          <a:xfrm>
            <a:off x="1061060" y="4012183"/>
            <a:ext cx="3347049"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Xe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buýt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861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6171734206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3437</TotalTime>
  <Words>2065</Words>
  <Application>Microsoft Office PowerPoint</Application>
  <PresentationFormat>Custom</PresentationFormat>
  <Paragraphs>219</Paragraphs>
  <Slides>44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UTM Cookies</vt:lpstr>
      <vt:lpstr>Arial</vt:lpstr>
      <vt:lpstr>UTM Avo</vt:lpstr>
      <vt:lpstr>Montserrat</vt:lpstr>
      <vt:lpstr>Kalam</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CQC</cp:lastModifiedBy>
  <cp:revision>197</cp:revision>
  <dcterms:modified xsi:type="dcterms:W3CDTF">2024-04-03T12:43:54Z</dcterms:modified>
</cp:coreProperties>
</file>