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41"/>
  </p:notesMasterIdLst>
  <p:sldIdLst>
    <p:sldId id="278" r:id="rId3"/>
    <p:sldId id="268" r:id="rId4"/>
    <p:sldId id="279" r:id="rId5"/>
    <p:sldId id="256" r:id="rId6"/>
    <p:sldId id="280" r:id="rId7"/>
    <p:sldId id="281" r:id="rId8"/>
    <p:sldId id="282" r:id="rId9"/>
    <p:sldId id="283" r:id="rId10"/>
    <p:sldId id="284" r:id="rId11"/>
    <p:sldId id="285" r:id="rId12"/>
    <p:sldId id="287" r:id="rId13"/>
    <p:sldId id="288" r:id="rId14"/>
    <p:sldId id="289" r:id="rId15"/>
    <p:sldId id="286" r:id="rId16"/>
    <p:sldId id="290" r:id="rId17"/>
    <p:sldId id="292" r:id="rId18"/>
    <p:sldId id="293" r:id="rId19"/>
    <p:sldId id="294" r:id="rId20"/>
    <p:sldId id="295" r:id="rId21"/>
    <p:sldId id="296" r:id="rId22"/>
    <p:sldId id="297" r:id="rId23"/>
    <p:sldId id="298" r:id="rId24"/>
    <p:sldId id="299" r:id="rId25"/>
    <p:sldId id="300" r:id="rId26"/>
    <p:sldId id="301"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 id="314" r:id="rId40"/>
  </p:sldIdLst>
  <p:sldSz cx="12192000" cy="6858000"/>
  <p:notesSz cx="6858000" cy="9144000"/>
  <p:embeddedFontLst>
    <p:embeddedFont>
      <p:font typeface="#9Slide02 Tieu de rat dai 01" panose="02000000000000000000" pitchFamily="2" charset="0"/>
      <p:bold r:id="rId42"/>
    </p:embeddedFont>
    <p:embeddedFont>
      <p:font typeface="#9Slide03 Duepuntozero" panose="02000507000000020004" pitchFamily="2" charset="-93"/>
      <p:regular r:id="rId43"/>
    </p:embeddedFont>
    <p:embeddedFont>
      <p:font typeface="#9Slide05 Motion Picture" panose="02000000000000000000" pitchFamily="2" charset="-93"/>
      <p:regular r:id="rId44"/>
    </p:embeddedFont>
    <p:embeddedFont>
      <p:font typeface="#9Slide05 Pateglamt Script" panose="02000000000000000000" pitchFamily="2" charset="-93"/>
      <p:regular r:id="rId45"/>
    </p:embeddedFont>
    <p:embeddedFont>
      <p:font typeface="SVN-Poky's" panose="020B0606040200020203" pitchFamily="34" charset="0"/>
      <p:regular r:id="rId46"/>
    </p:embeddedFont>
    <p:embeddedFont>
      <p:font typeface="UTM Avo" panose="02040603050506020204" pitchFamily="18" charset="0"/>
      <p:regular r:id="rId47"/>
      <p:bold r:id="rId48"/>
      <p:italic r:id="rId49"/>
      <p:boldItalic r:id="rId50"/>
    </p:embeddedFont>
    <p:embeddedFont>
      <p:font typeface="UTM Duepuntozero" panose="02040603050506020204" pitchFamily="18" charset="0"/>
      <p:regular r:id="rId5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128" y="1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3F893-E520-43C1-BEAB-E30E3B8E0645}" type="datetimeFigureOut">
              <a:rPr lang="vi-VN" smtClean="0"/>
              <a:t>18/07/2024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94DC3-4399-4839-9064-7B1EC66D9BA2}" type="slidenum">
              <a:rPr lang="vi-VN" smtClean="0"/>
              <a:t>‹#›</a:t>
            </a:fld>
            <a:endParaRPr lang="vi-VN"/>
          </a:p>
        </p:txBody>
      </p:sp>
    </p:spTree>
    <p:extLst>
      <p:ext uri="{BB962C8B-B14F-4D97-AF65-F5344CB8AC3E}">
        <p14:creationId xmlns:p14="http://schemas.microsoft.com/office/powerpoint/2010/main" val="2214636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9</a:t>
            </a:fld>
            <a:endParaRPr lang="vi-VN"/>
          </a:p>
        </p:txBody>
      </p:sp>
    </p:spTree>
    <p:extLst>
      <p:ext uri="{BB962C8B-B14F-4D97-AF65-F5344CB8AC3E}">
        <p14:creationId xmlns:p14="http://schemas.microsoft.com/office/powerpoint/2010/main" val="2223217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19</a:t>
            </a:fld>
            <a:endParaRPr lang="vi-VN"/>
          </a:p>
        </p:txBody>
      </p:sp>
    </p:spTree>
    <p:extLst>
      <p:ext uri="{BB962C8B-B14F-4D97-AF65-F5344CB8AC3E}">
        <p14:creationId xmlns:p14="http://schemas.microsoft.com/office/powerpoint/2010/main" val="131693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21</a:t>
            </a:fld>
            <a:endParaRPr lang="vi-VN"/>
          </a:p>
        </p:txBody>
      </p:sp>
    </p:spTree>
    <p:extLst>
      <p:ext uri="{BB962C8B-B14F-4D97-AF65-F5344CB8AC3E}">
        <p14:creationId xmlns:p14="http://schemas.microsoft.com/office/powerpoint/2010/main" val="1474463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23</a:t>
            </a:fld>
            <a:endParaRPr lang="vi-VN"/>
          </a:p>
        </p:txBody>
      </p:sp>
    </p:spTree>
    <p:extLst>
      <p:ext uri="{BB962C8B-B14F-4D97-AF65-F5344CB8AC3E}">
        <p14:creationId xmlns:p14="http://schemas.microsoft.com/office/powerpoint/2010/main" val="2609586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25</a:t>
            </a:fld>
            <a:endParaRPr lang="vi-VN"/>
          </a:p>
        </p:txBody>
      </p:sp>
    </p:spTree>
    <p:extLst>
      <p:ext uri="{BB962C8B-B14F-4D97-AF65-F5344CB8AC3E}">
        <p14:creationId xmlns:p14="http://schemas.microsoft.com/office/powerpoint/2010/main" val="1397288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94DC3-4399-4839-9064-7B1EC66D9BA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421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28</a:t>
            </a:fld>
            <a:endParaRPr lang="vi-VN"/>
          </a:p>
        </p:txBody>
      </p:sp>
    </p:spTree>
    <p:extLst>
      <p:ext uri="{BB962C8B-B14F-4D97-AF65-F5344CB8AC3E}">
        <p14:creationId xmlns:p14="http://schemas.microsoft.com/office/powerpoint/2010/main" val="1555632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94DC3-4399-4839-9064-7B1EC66D9BA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413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94DC3-4399-4839-9064-7B1EC66D9BA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9507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94DC3-4399-4839-9064-7B1EC66D9BA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9448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94DC3-4399-4839-9064-7B1EC66D9BA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2134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10</a:t>
            </a:fld>
            <a:endParaRPr lang="vi-VN"/>
          </a:p>
        </p:txBody>
      </p:sp>
    </p:spTree>
    <p:extLst>
      <p:ext uri="{BB962C8B-B14F-4D97-AF65-F5344CB8AC3E}">
        <p14:creationId xmlns:p14="http://schemas.microsoft.com/office/powerpoint/2010/main" val="4209048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94DC3-4399-4839-9064-7B1EC66D9BA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1407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94DC3-4399-4839-9064-7B1EC66D9BA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3121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94DC3-4399-4839-9064-7B1EC66D9BA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3240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11</a:t>
            </a:fld>
            <a:endParaRPr lang="vi-VN"/>
          </a:p>
        </p:txBody>
      </p:sp>
    </p:spTree>
    <p:extLst>
      <p:ext uri="{BB962C8B-B14F-4D97-AF65-F5344CB8AC3E}">
        <p14:creationId xmlns:p14="http://schemas.microsoft.com/office/powerpoint/2010/main" val="3031717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12</a:t>
            </a:fld>
            <a:endParaRPr lang="vi-VN"/>
          </a:p>
        </p:txBody>
      </p:sp>
    </p:spTree>
    <p:extLst>
      <p:ext uri="{BB962C8B-B14F-4D97-AF65-F5344CB8AC3E}">
        <p14:creationId xmlns:p14="http://schemas.microsoft.com/office/powerpoint/2010/main" val="3086236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14</a:t>
            </a:fld>
            <a:endParaRPr lang="vi-VN"/>
          </a:p>
        </p:txBody>
      </p:sp>
    </p:spTree>
    <p:extLst>
      <p:ext uri="{BB962C8B-B14F-4D97-AF65-F5344CB8AC3E}">
        <p14:creationId xmlns:p14="http://schemas.microsoft.com/office/powerpoint/2010/main" val="942080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15</a:t>
            </a:fld>
            <a:endParaRPr lang="vi-VN"/>
          </a:p>
        </p:txBody>
      </p:sp>
    </p:spTree>
    <p:extLst>
      <p:ext uri="{BB962C8B-B14F-4D97-AF65-F5344CB8AC3E}">
        <p14:creationId xmlns:p14="http://schemas.microsoft.com/office/powerpoint/2010/main" val="2620600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16</a:t>
            </a:fld>
            <a:endParaRPr lang="vi-VN"/>
          </a:p>
        </p:txBody>
      </p:sp>
    </p:spTree>
    <p:extLst>
      <p:ext uri="{BB962C8B-B14F-4D97-AF65-F5344CB8AC3E}">
        <p14:creationId xmlns:p14="http://schemas.microsoft.com/office/powerpoint/2010/main" val="4133151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17</a:t>
            </a:fld>
            <a:endParaRPr lang="vi-VN"/>
          </a:p>
        </p:txBody>
      </p:sp>
    </p:spTree>
    <p:extLst>
      <p:ext uri="{BB962C8B-B14F-4D97-AF65-F5344CB8AC3E}">
        <p14:creationId xmlns:p14="http://schemas.microsoft.com/office/powerpoint/2010/main" val="532759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18</a:t>
            </a:fld>
            <a:endParaRPr lang="vi-VN"/>
          </a:p>
        </p:txBody>
      </p:sp>
    </p:spTree>
    <p:extLst>
      <p:ext uri="{BB962C8B-B14F-4D97-AF65-F5344CB8AC3E}">
        <p14:creationId xmlns:p14="http://schemas.microsoft.com/office/powerpoint/2010/main" val="407222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8106-8926-FC9F-DCC8-AD92A682EA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DF5DF67-CFAD-72FB-220A-8E4CC98520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D3F2172-7E3C-CBED-0A59-7F4CBFD06050}"/>
              </a:ext>
            </a:extLst>
          </p:cNvPr>
          <p:cNvSpPr>
            <a:spLocks noGrp="1"/>
          </p:cNvSpPr>
          <p:nvPr>
            <p:ph type="dt" sz="half" idx="10"/>
          </p:nvPr>
        </p:nvSpPr>
        <p:spPr/>
        <p:txBody>
          <a:bodyPr/>
          <a:lstStyle/>
          <a:p>
            <a:fld id="{44C20B86-72FB-432A-BF41-8974160E3425}" type="datetimeFigureOut">
              <a:rPr lang="vi-VN" smtClean="0"/>
              <a:t>18/07/2024</a:t>
            </a:fld>
            <a:endParaRPr lang="vi-VN"/>
          </a:p>
        </p:txBody>
      </p:sp>
      <p:sp>
        <p:nvSpPr>
          <p:cNvPr id="5" name="Footer Placeholder 4">
            <a:extLst>
              <a:ext uri="{FF2B5EF4-FFF2-40B4-BE49-F238E27FC236}">
                <a16:creationId xmlns:a16="http://schemas.microsoft.com/office/drawing/2014/main" id="{E7DF878E-7656-29C9-A679-35A5762376E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6E1B97-A651-AE20-C34C-459379DC3A4F}"/>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302877210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E93A-E1D6-B33D-9313-8E2AF6053EC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486C5B-2253-3D89-A8ED-D2DD786D79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9357D32-4503-3482-701D-E80AD05DDA1D}"/>
              </a:ext>
            </a:extLst>
          </p:cNvPr>
          <p:cNvSpPr>
            <a:spLocks noGrp="1"/>
          </p:cNvSpPr>
          <p:nvPr>
            <p:ph type="dt" sz="half" idx="10"/>
          </p:nvPr>
        </p:nvSpPr>
        <p:spPr/>
        <p:txBody>
          <a:bodyPr/>
          <a:lstStyle/>
          <a:p>
            <a:fld id="{44C20B86-72FB-432A-BF41-8974160E3425}" type="datetimeFigureOut">
              <a:rPr lang="vi-VN" smtClean="0"/>
              <a:t>18/07/2024</a:t>
            </a:fld>
            <a:endParaRPr lang="vi-VN"/>
          </a:p>
        </p:txBody>
      </p:sp>
      <p:sp>
        <p:nvSpPr>
          <p:cNvPr id="5" name="Footer Placeholder 4">
            <a:extLst>
              <a:ext uri="{FF2B5EF4-FFF2-40B4-BE49-F238E27FC236}">
                <a16:creationId xmlns:a16="http://schemas.microsoft.com/office/drawing/2014/main" id="{9BA82016-4268-1197-DC9F-34E012C9330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EE535E2-02CA-54DE-890A-06A58FC59DF4}"/>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6916009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E3145A-52E9-7042-8D99-EFC2B47D7C8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A904705-1F4F-5097-EEE9-A36E5531F2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7415A3-95FB-CEC2-28DB-B62A8EBDDDB0}"/>
              </a:ext>
            </a:extLst>
          </p:cNvPr>
          <p:cNvSpPr>
            <a:spLocks noGrp="1"/>
          </p:cNvSpPr>
          <p:nvPr>
            <p:ph type="dt" sz="half" idx="10"/>
          </p:nvPr>
        </p:nvSpPr>
        <p:spPr/>
        <p:txBody>
          <a:bodyPr/>
          <a:lstStyle/>
          <a:p>
            <a:fld id="{44C20B86-72FB-432A-BF41-8974160E3425}" type="datetimeFigureOut">
              <a:rPr lang="vi-VN" smtClean="0"/>
              <a:t>18/07/2024</a:t>
            </a:fld>
            <a:endParaRPr lang="vi-VN"/>
          </a:p>
        </p:txBody>
      </p:sp>
      <p:sp>
        <p:nvSpPr>
          <p:cNvPr id="5" name="Footer Placeholder 4">
            <a:extLst>
              <a:ext uri="{FF2B5EF4-FFF2-40B4-BE49-F238E27FC236}">
                <a16:creationId xmlns:a16="http://schemas.microsoft.com/office/drawing/2014/main" id="{A2FD1696-4FF1-DEB3-EC34-9B785E3C5A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94A89AD-AE5C-C3F5-1350-615C786491B9}"/>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41852440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43264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76544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280136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550521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94123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017973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676144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1869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B820E-0CF5-D322-D03E-B554FE11ED1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5FF9314-7928-05D9-1D80-CBD8610B67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BAE3243-AF3F-83AD-B19D-934DA614D226}"/>
              </a:ext>
            </a:extLst>
          </p:cNvPr>
          <p:cNvSpPr>
            <a:spLocks noGrp="1"/>
          </p:cNvSpPr>
          <p:nvPr>
            <p:ph type="dt" sz="half" idx="10"/>
          </p:nvPr>
        </p:nvSpPr>
        <p:spPr/>
        <p:txBody>
          <a:bodyPr/>
          <a:lstStyle/>
          <a:p>
            <a:fld id="{44C20B86-72FB-432A-BF41-8974160E3425}" type="datetimeFigureOut">
              <a:rPr lang="vi-VN" smtClean="0"/>
              <a:t>18/07/2024</a:t>
            </a:fld>
            <a:endParaRPr lang="vi-VN"/>
          </a:p>
        </p:txBody>
      </p:sp>
      <p:sp>
        <p:nvSpPr>
          <p:cNvPr id="5" name="Footer Placeholder 4">
            <a:extLst>
              <a:ext uri="{FF2B5EF4-FFF2-40B4-BE49-F238E27FC236}">
                <a16:creationId xmlns:a16="http://schemas.microsoft.com/office/drawing/2014/main" id="{F3433A50-2721-DF0C-84E1-6000EF35E98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E76A7BB-75F8-3658-E5A6-63E496BD4722}"/>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309022663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2300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11378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02065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4C90B-3DC2-94FE-859D-814264BB5E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388CE5E-F41C-E9FE-6871-851636155C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AF60D3-9DC3-C86D-467D-F95D70360820}"/>
              </a:ext>
            </a:extLst>
          </p:cNvPr>
          <p:cNvSpPr>
            <a:spLocks noGrp="1"/>
          </p:cNvSpPr>
          <p:nvPr>
            <p:ph type="dt" sz="half" idx="10"/>
          </p:nvPr>
        </p:nvSpPr>
        <p:spPr/>
        <p:txBody>
          <a:bodyPr/>
          <a:lstStyle/>
          <a:p>
            <a:fld id="{44C20B86-72FB-432A-BF41-8974160E3425}" type="datetimeFigureOut">
              <a:rPr lang="vi-VN" smtClean="0"/>
              <a:t>18/07/2024</a:t>
            </a:fld>
            <a:endParaRPr lang="vi-VN"/>
          </a:p>
        </p:txBody>
      </p:sp>
      <p:sp>
        <p:nvSpPr>
          <p:cNvPr id="5" name="Footer Placeholder 4">
            <a:extLst>
              <a:ext uri="{FF2B5EF4-FFF2-40B4-BE49-F238E27FC236}">
                <a16:creationId xmlns:a16="http://schemas.microsoft.com/office/drawing/2014/main" id="{BA22C299-6E69-1247-2BA1-FDDC796951A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161F2F-FCC0-48F1-3D55-D2A1D675F91C}"/>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77818624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A8D79-1752-0D0F-2ACD-196233CD9CE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3016A71-CA49-1DE2-DADF-A4B603CD5C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515B97D-5A15-E9ED-EB42-1159C0ECDB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5C3BBBE-31A1-C5B9-B5B0-F50BD268DAC5}"/>
              </a:ext>
            </a:extLst>
          </p:cNvPr>
          <p:cNvSpPr>
            <a:spLocks noGrp="1"/>
          </p:cNvSpPr>
          <p:nvPr>
            <p:ph type="dt" sz="half" idx="10"/>
          </p:nvPr>
        </p:nvSpPr>
        <p:spPr/>
        <p:txBody>
          <a:bodyPr/>
          <a:lstStyle/>
          <a:p>
            <a:fld id="{44C20B86-72FB-432A-BF41-8974160E3425}" type="datetimeFigureOut">
              <a:rPr lang="vi-VN" smtClean="0"/>
              <a:t>18/07/2024</a:t>
            </a:fld>
            <a:endParaRPr lang="vi-VN"/>
          </a:p>
        </p:txBody>
      </p:sp>
      <p:sp>
        <p:nvSpPr>
          <p:cNvPr id="6" name="Footer Placeholder 5">
            <a:extLst>
              <a:ext uri="{FF2B5EF4-FFF2-40B4-BE49-F238E27FC236}">
                <a16:creationId xmlns:a16="http://schemas.microsoft.com/office/drawing/2014/main" id="{A86BF863-4E99-C512-47AD-8B4CE5052AD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16D3BC0-F2DA-9428-F706-0D9054A028F9}"/>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103644128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04DB2-22DB-D215-A53B-2C41FD5FE4D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96DEBD0-8D70-63B8-F805-D7A24B9770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402EC1-62E8-631E-D7AA-4FD216EE63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9F1D244-0E8A-3197-9583-498341B551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B75F05-104B-09D7-77A5-A5F3479294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9D01E34-4183-DC4D-2D4C-F4DDBE1ABC4E}"/>
              </a:ext>
            </a:extLst>
          </p:cNvPr>
          <p:cNvSpPr>
            <a:spLocks noGrp="1"/>
          </p:cNvSpPr>
          <p:nvPr>
            <p:ph type="dt" sz="half" idx="10"/>
          </p:nvPr>
        </p:nvSpPr>
        <p:spPr/>
        <p:txBody>
          <a:bodyPr/>
          <a:lstStyle/>
          <a:p>
            <a:fld id="{44C20B86-72FB-432A-BF41-8974160E3425}" type="datetimeFigureOut">
              <a:rPr lang="vi-VN" smtClean="0"/>
              <a:t>18/07/2024</a:t>
            </a:fld>
            <a:endParaRPr lang="vi-VN"/>
          </a:p>
        </p:txBody>
      </p:sp>
      <p:sp>
        <p:nvSpPr>
          <p:cNvPr id="8" name="Footer Placeholder 7">
            <a:extLst>
              <a:ext uri="{FF2B5EF4-FFF2-40B4-BE49-F238E27FC236}">
                <a16:creationId xmlns:a16="http://schemas.microsoft.com/office/drawing/2014/main" id="{B3DD824F-7711-7D7F-FED7-CD7C2AA8E59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2D0842A-2EBC-EC9D-8FF5-F6645DDCB17D}"/>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21182336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BD40-1705-A3C3-F680-8332553BFCA9}"/>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55EB9B8-A694-928B-3F33-F5A4F7C3D9DD}"/>
              </a:ext>
            </a:extLst>
          </p:cNvPr>
          <p:cNvSpPr>
            <a:spLocks noGrp="1"/>
          </p:cNvSpPr>
          <p:nvPr>
            <p:ph type="dt" sz="half" idx="10"/>
          </p:nvPr>
        </p:nvSpPr>
        <p:spPr/>
        <p:txBody>
          <a:bodyPr/>
          <a:lstStyle/>
          <a:p>
            <a:fld id="{44C20B86-72FB-432A-BF41-8974160E3425}" type="datetimeFigureOut">
              <a:rPr lang="vi-VN" smtClean="0"/>
              <a:t>18/07/2024</a:t>
            </a:fld>
            <a:endParaRPr lang="vi-VN"/>
          </a:p>
        </p:txBody>
      </p:sp>
      <p:sp>
        <p:nvSpPr>
          <p:cNvPr id="4" name="Footer Placeholder 3">
            <a:extLst>
              <a:ext uri="{FF2B5EF4-FFF2-40B4-BE49-F238E27FC236}">
                <a16:creationId xmlns:a16="http://schemas.microsoft.com/office/drawing/2014/main" id="{896917D5-5819-3894-1C44-FBC9A28A1A7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5C1341D-9AC4-302D-E1D7-3CCDCB8A6061}"/>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372916549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9D9733-607F-A551-BEC5-C377D952BECB}"/>
              </a:ext>
            </a:extLst>
          </p:cNvPr>
          <p:cNvSpPr>
            <a:spLocks noGrp="1"/>
          </p:cNvSpPr>
          <p:nvPr>
            <p:ph type="dt" sz="half" idx="10"/>
          </p:nvPr>
        </p:nvSpPr>
        <p:spPr/>
        <p:txBody>
          <a:bodyPr/>
          <a:lstStyle/>
          <a:p>
            <a:fld id="{44C20B86-72FB-432A-BF41-8974160E3425}" type="datetimeFigureOut">
              <a:rPr lang="vi-VN" smtClean="0"/>
              <a:t>18/07/2024</a:t>
            </a:fld>
            <a:endParaRPr lang="vi-VN"/>
          </a:p>
        </p:txBody>
      </p:sp>
      <p:sp>
        <p:nvSpPr>
          <p:cNvPr id="3" name="Footer Placeholder 2">
            <a:extLst>
              <a:ext uri="{FF2B5EF4-FFF2-40B4-BE49-F238E27FC236}">
                <a16:creationId xmlns:a16="http://schemas.microsoft.com/office/drawing/2014/main" id="{4EEA76B3-BBF3-BBBF-AC78-6876D1AF10B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571A075-BE4D-D58B-C99B-1946493A4D97}"/>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49224926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D4D8-9B76-FEA6-C031-5B97F728A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DA16311-DF3C-9CC1-6F7B-FAB199C1AF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0B0F509-B96E-E0CC-7A85-B14EFCAB1D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B2252A-B4C6-530E-9A78-91BC288CE24B}"/>
              </a:ext>
            </a:extLst>
          </p:cNvPr>
          <p:cNvSpPr>
            <a:spLocks noGrp="1"/>
          </p:cNvSpPr>
          <p:nvPr>
            <p:ph type="dt" sz="half" idx="10"/>
          </p:nvPr>
        </p:nvSpPr>
        <p:spPr/>
        <p:txBody>
          <a:bodyPr/>
          <a:lstStyle/>
          <a:p>
            <a:fld id="{44C20B86-72FB-432A-BF41-8974160E3425}" type="datetimeFigureOut">
              <a:rPr lang="vi-VN" smtClean="0"/>
              <a:t>18/07/2024</a:t>
            </a:fld>
            <a:endParaRPr lang="vi-VN"/>
          </a:p>
        </p:txBody>
      </p:sp>
      <p:sp>
        <p:nvSpPr>
          <p:cNvPr id="6" name="Footer Placeholder 5">
            <a:extLst>
              <a:ext uri="{FF2B5EF4-FFF2-40B4-BE49-F238E27FC236}">
                <a16:creationId xmlns:a16="http://schemas.microsoft.com/office/drawing/2014/main" id="{3FA00C4B-D031-7654-1AF4-B7891AD4024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D4AE69A-BBB3-06D3-4231-24DBE008D45D}"/>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203383388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CF195-5DDB-2684-0B65-B66586352D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74AB18C-19BD-6F60-0E95-40CF1D8060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DC5D9A7-9D1B-DB2A-C554-FD4E5058DD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BC39A8-E794-518F-B0FE-2D76377CF8E3}"/>
              </a:ext>
            </a:extLst>
          </p:cNvPr>
          <p:cNvSpPr>
            <a:spLocks noGrp="1"/>
          </p:cNvSpPr>
          <p:nvPr>
            <p:ph type="dt" sz="half" idx="10"/>
          </p:nvPr>
        </p:nvSpPr>
        <p:spPr/>
        <p:txBody>
          <a:bodyPr/>
          <a:lstStyle/>
          <a:p>
            <a:fld id="{44C20B86-72FB-432A-BF41-8974160E3425}" type="datetimeFigureOut">
              <a:rPr lang="vi-VN" smtClean="0"/>
              <a:t>18/07/2024</a:t>
            </a:fld>
            <a:endParaRPr lang="vi-VN"/>
          </a:p>
        </p:txBody>
      </p:sp>
      <p:sp>
        <p:nvSpPr>
          <p:cNvPr id="6" name="Footer Placeholder 5">
            <a:extLst>
              <a:ext uri="{FF2B5EF4-FFF2-40B4-BE49-F238E27FC236}">
                <a16:creationId xmlns:a16="http://schemas.microsoft.com/office/drawing/2014/main" id="{0CC0A227-3C23-8202-FB05-B54BE22CFD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D4B3086-9769-9695-1393-A49F8D80675F}"/>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300381335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F19B7C-4393-2094-2F44-1E26B27E50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AE1D1B0-B739-0A54-2C5E-765E0BB43D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BBE015-1780-6AA0-3451-BD556F51A4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C20B86-72FB-432A-BF41-8974160E3425}" type="datetimeFigureOut">
              <a:rPr lang="vi-VN" smtClean="0"/>
              <a:t>18/07/2024</a:t>
            </a:fld>
            <a:endParaRPr lang="vi-VN"/>
          </a:p>
        </p:txBody>
      </p:sp>
      <p:sp>
        <p:nvSpPr>
          <p:cNvPr id="5" name="Footer Placeholder 4">
            <a:extLst>
              <a:ext uri="{FF2B5EF4-FFF2-40B4-BE49-F238E27FC236}">
                <a16:creationId xmlns:a16="http://schemas.microsoft.com/office/drawing/2014/main" id="{E0CDAE7B-6B0C-F68D-6E2E-51F55192F1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5E9FA13-BE74-8523-2086-E4F9014D3C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286497-8BFB-4406-B278-1A858C2A99F1}" type="slidenum">
              <a:rPr lang="vi-VN" smtClean="0"/>
              <a:t>‹#›</a:t>
            </a:fld>
            <a:endParaRPr lang="vi-VN"/>
          </a:p>
        </p:txBody>
      </p:sp>
    </p:spTree>
    <p:extLst>
      <p:ext uri="{BB962C8B-B14F-4D97-AF65-F5344CB8AC3E}">
        <p14:creationId xmlns:p14="http://schemas.microsoft.com/office/powerpoint/2010/main" val="1449821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1446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jpg"/><Relationship Id="rId7" Type="http://schemas.openxmlformats.org/officeDocument/2006/relationships/image" Target="../media/image32.sv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jpg"/><Relationship Id="rId7" Type="http://schemas.openxmlformats.org/officeDocument/2006/relationships/image" Target="../media/image34.sv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jpg"/><Relationship Id="rId7" Type="http://schemas.openxmlformats.org/officeDocument/2006/relationships/image" Target="../media/image34.sv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25.png"/><Relationship Id="rId5" Type="http://schemas.openxmlformats.org/officeDocument/2006/relationships/image" Target="../media/image37.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27.sv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7.svg"/><Relationship Id="rId11" Type="http://schemas.openxmlformats.org/officeDocument/2006/relationships/image" Target="../media/image26.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jpg"/><Relationship Id="rId7" Type="http://schemas.openxmlformats.org/officeDocument/2006/relationships/image" Target="../media/image43.sv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24.jpg"/><Relationship Id="rId7" Type="http://schemas.openxmlformats.org/officeDocument/2006/relationships/image" Target="../media/image43.sv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5.jpeg"/><Relationship Id="rId7" Type="http://schemas.openxmlformats.org/officeDocument/2006/relationships/slide" Target="slide19.xml"/><Relationship Id="rId12" Type="http://schemas.openxmlformats.org/officeDocument/2006/relationships/slide" Target="slide27.xml"/><Relationship Id="rId17" Type="http://schemas.openxmlformats.org/officeDocument/2006/relationships/image" Target="../media/image58.svg"/><Relationship Id="rId2" Type="http://schemas.openxmlformats.org/officeDocument/2006/relationships/notesSlide" Target="../notesSlides/notesSlide9.xml"/><Relationship Id="rId16" Type="http://schemas.openxmlformats.org/officeDocument/2006/relationships/image" Target="../media/image57.png"/><Relationship Id="rId20" Type="http://schemas.openxmlformats.org/officeDocument/2006/relationships/image" Target="../media/image61.svg"/><Relationship Id="rId1" Type="http://schemas.openxmlformats.org/officeDocument/2006/relationships/slideLayout" Target="../slideLayouts/slideLayout18.xml"/><Relationship Id="rId6" Type="http://schemas.openxmlformats.org/officeDocument/2006/relationships/image" Target="../media/image50.svg"/><Relationship Id="rId11" Type="http://schemas.openxmlformats.org/officeDocument/2006/relationships/image" Target="../media/image53.png"/><Relationship Id="rId5" Type="http://schemas.openxmlformats.org/officeDocument/2006/relationships/image" Target="../media/image49.png"/><Relationship Id="rId15" Type="http://schemas.openxmlformats.org/officeDocument/2006/relationships/image" Target="../media/image56.svg"/><Relationship Id="rId10" Type="http://schemas.openxmlformats.org/officeDocument/2006/relationships/slide" Target="slide21.xml"/><Relationship Id="rId19" Type="http://schemas.openxmlformats.org/officeDocument/2006/relationships/image" Target="../media/image60.png"/><Relationship Id="rId4" Type="http://schemas.openxmlformats.org/officeDocument/2006/relationships/slide" Target="slide23.xml"/><Relationship Id="rId9" Type="http://schemas.openxmlformats.org/officeDocument/2006/relationships/image" Target="../media/image52.svg"/><Relationship Id="rId1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5.jpeg"/><Relationship Id="rId7" Type="http://schemas.openxmlformats.org/officeDocument/2006/relationships/image" Target="../media/image56.sv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2.svg"/><Relationship Id="rId10" Type="http://schemas.openxmlformats.org/officeDocument/2006/relationships/image" Target="../media/image59.png"/><Relationship Id="rId4" Type="http://schemas.openxmlformats.org/officeDocument/2006/relationships/image" Target="../media/image51.png"/><Relationship Id="rId9" Type="http://schemas.openxmlformats.org/officeDocument/2006/relationships/image" Target="../media/image58.sv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8.svg"/><Relationship Id="rId3" Type="http://schemas.openxmlformats.org/officeDocument/2006/relationships/image" Target="../media/image45.jpeg"/><Relationship Id="rId7" Type="http://schemas.openxmlformats.org/officeDocument/2006/relationships/image" Target="../media/image51.png"/><Relationship Id="rId12"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slide" Target="slide18.xml"/><Relationship Id="rId5" Type="http://schemas.openxmlformats.org/officeDocument/2006/relationships/image" Target="../media/image63.svg"/><Relationship Id="rId15" Type="http://schemas.openxmlformats.org/officeDocument/2006/relationships/image" Target="../media/image25.png"/><Relationship Id="rId10" Type="http://schemas.openxmlformats.org/officeDocument/2006/relationships/image" Target="../media/image56.svg"/><Relationship Id="rId4" Type="http://schemas.openxmlformats.org/officeDocument/2006/relationships/image" Target="../media/image62.png"/><Relationship Id="rId9" Type="http://schemas.openxmlformats.org/officeDocument/2006/relationships/image" Target="../media/image55.png"/><Relationship Id="rId1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45.jpe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slide" Target="slide18.xml"/><Relationship Id="rId5" Type="http://schemas.openxmlformats.org/officeDocument/2006/relationships/image" Target="../media/image56.svg"/><Relationship Id="rId10" Type="http://schemas.openxmlformats.org/officeDocument/2006/relationships/image" Target="../media/image53.png"/><Relationship Id="rId4" Type="http://schemas.openxmlformats.org/officeDocument/2006/relationships/image" Target="../media/image55.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53.png"/><Relationship Id="rId3" Type="http://schemas.openxmlformats.org/officeDocument/2006/relationships/image" Target="../media/image45.jpeg"/><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58.svg"/><Relationship Id="rId5" Type="http://schemas.openxmlformats.org/officeDocument/2006/relationships/image" Target="../media/image63.svg"/><Relationship Id="rId10" Type="http://schemas.openxmlformats.org/officeDocument/2006/relationships/image" Target="../media/image57.png"/><Relationship Id="rId4" Type="http://schemas.openxmlformats.org/officeDocument/2006/relationships/image" Target="../media/image62.png"/><Relationship Id="rId9" Type="http://schemas.openxmlformats.org/officeDocument/2006/relationships/slide" Target="slide18.xml"/></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5.jpeg"/><Relationship Id="rId7" Type="http://schemas.openxmlformats.org/officeDocument/2006/relationships/image" Target="../media/image58.sv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57.png"/><Relationship Id="rId11" Type="http://schemas.openxmlformats.org/officeDocument/2006/relationships/image" Target="../media/image25.png"/><Relationship Id="rId5" Type="http://schemas.openxmlformats.org/officeDocument/2006/relationships/image" Target="../media/image56.svg"/><Relationship Id="rId10" Type="http://schemas.openxmlformats.org/officeDocument/2006/relationships/image" Target="../media/image50.svg"/><Relationship Id="rId4" Type="http://schemas.openxmlformats.org/officeDocument/2006/relationships/image" Target="../media/image55.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0.svg"/><Relationship Id="rId3" Type="http://schemas.openxmlformats.org/officeDocument/2006/relationships/image" Target="../media/image45.jpeg"/><Relationship Id="rId7" Type="http://schemas.openxmlformats.org/officeDocument/2006/relationships/slide" Target="slide18.xml"/><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6.svg"/><Relationship Id="rId11" Type="http://schemas.openxmlformats.org/officeDocument/2006/relationships/image" Target="../media/image64.png"/><Relationship Id="rId5" Type="http://schemas.openxmlformats.org/officeDocument/2006/relationships/image" Target="../media/image55.png"/><Relationship Id="rId15" Type="http://schemas.openxmlformats.org/officeDocument/2006/relationships/image" Target="../media/image25.png"/><Relationship Id="rId10" Type="http://schemas.openxmlformats.org/officeDocument/2006/relationships/image" Target="../media/image59.png"/><Relationship Id="rId4" Type="http://schemas.openxmlformats.org/officeDocument/2006/relationships/image" Target="../media/image48.png"/><Relationship Id="rId9" Type="http://schemas.openxmlformats.org/officeDocument/2006/relationships/image" Target="../media/image58.svg"/><Relationship Id="rId14" Type="http://schemas.openxmlformats.org/officeDocument/2006/relationships/image" Target="../media/image65.gif"/></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5.jpeg"/><Relationship Id="rId7" Type="http://schemas.openxmlformats.org/officeDocument/2006/relationships/image" Target="../media/image58.sv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45.jpeg"/><Relationship Id="rId7" Type="http://schemas.openxmlformats.org/officeDocument/2006/relationships/image" Target="../media/image57.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6.svg"/><Relationship Id="rId11" Type="http://schemas.openxmlformats.org/officeDocument/2006/relationships/image" Target="../media/image67.png"/><Relationship Id="rId5" Type="http://schemas.openxmlformats.org/officeDocument/2006/relationships/image" Target="../media/image55.png"/><Relationship Id="rId10" Type="http://schemas.openxmlformats.org/officeDocument/2006/relationships/image" Target="../media/image64.png"/><Relationship Id="rId4" Type="http://schemas.openxmlformats.org/officeDocument/2006/relationships/image" Target="../media/image48.png"/><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5.jpeg"/><Relationship Id="rId7" Type="http://schemas.openxmlformats.org/officeDocument/2006/relationships/image" Target="../media/image58.sv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41.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6.png"/><Relationship Id="rId10" Type="http://schemas.openxmlformats.org/officeDocument/2006/relationships/image" Target="../media/image22.jpg"/><Relationship Id="rId4" Type="http://schemas.openxmlformats.org/officeDocument/2006/relationships/image" Target="../media/image15.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27.sv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7.svg"/><Relationship Id="rId11" Type="http://schemas.openxmlformats.org/officeDocument/2006/relationships/image" Target="../media/image26.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 Id="rId1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jpg"/><Relationship Id="rId7" Type="http://schemas.openxmlformats.org/officeDocument/2006/relationships/image" Target="../media/image34.sv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jpg"/><Relationship Id="rId7" Type="http://schemas.openxmlformats.org/officeDocument/2006/relationships/image" Target="../media/image34.sv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7.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27.sv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7.svg"/><Relationship Id="rId11" Type="http://schemas.openxmlformats.org/officeDocument/2006/relationships/image" Target="../media/image26.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27.sv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7.svg"/><Relationship Id="rId11" Type="http://schemas.openxmlformats.org/officeDocument/2006/relationships/image" Target="../media/image26.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27.sv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7.svg"/><Relationship Id="rId11" Type="http://schemas.openxmlformats.org/officeDocument/2006/relationships/image" Target="../media/image26.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EDEAB"/>
        </a:solidFill>
        <a:effectLst/>
      </p:bgPr>
    </p:bg>
    <p:spTree>
      <p:nvGrpSpPr>
        <p:cNvPr id="1" name=""/>
        <p:cNvGrpSpPr/>
        <p:nvPr/>
      </p:nvGrpSpPr>
      <p:grpSpPr>
        <a:xfrm>
          <a:off x="0" y="0"/>
          <a:ext cx="0" cy="0"/>
          <a:chOff x="0" y="0"/>
          <a:chExt cx="0" cy="0"/>
        </a:xfrm>
      </p:grpSpPr>
      <p:sp>
        <p:nvSpPr>
          <p:cNvPr id="2" name="Freeform 2"/>
          <p:cNvSpPr/>
          <p:nvPr/>
        </p:nvSpPr>
        <p:spPr>
          <a:xfrm rot="-2700000">
            <a:off x="-3013697" y="-1765773"/>
            <a:ext cx="12146312" cy="6832301"/>
          </a:xfrm>
          <a:custGeom>
            <a:avLst/>
            <a:gdLst/>
            <a:ahLst/>
            <a:cxnLst/>
            <a:rect l="l" t="t" r="r" b="b"/>
            <a:pathLst>
              <a:path w="18219468" h="10248451">
                <a:moveTo>
                  <a:pt x="0" y="0"/>
                </a:moveTo>
                <a:lnTo>
                  <a:pt x="18219468" y="0"/>
                </a:lnTo>
                <a:lnTo>
                  <a:pt x="18219468" y="10248451"/>
                </a:lnTo>
                <a:lnTo>
                  <a:pt x="0" y="10248451"/>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a:off x="771452" y="-9153"/>
            <a:ext cx="10649095" cy="5974143"/>
          </a:xfrm>
          <a:custGeom>
            <a:avLst/>
            <a:gdLst/>
            <a:ahLst/>
            <a:cxnLst/>
            <a:rect l="l" t="t" r="r" b="b"/>
            <a:pathLst>
              <a:path w="15973642" h="6249688">
                <a:moveTo>
                  <a:pt x="0" y="0"/>
                </a:moveTo>
                <a:lnTo>
                  <a:pt x="15973642" y="0"/>
                </a:lnTo>
                <a:lnTo>
                  <a:pt x="15973642" y="6249688"/>
                </a:lnTo>
                <a:lnTo>
                  <a:pt x="0" y="62496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a:off x="8998599" y="4057253"/>
            <a:ext cx="2421949" cy="2275623"/>
          </a:xfrm>
          <a:custGeom>
            <a:avLst/>
            <a:gdLst/>
            <a:ahLst/>
            <a:cxnLst/>
            <a:rect l="l" t="t" r="r" b="b"/>
            <a:pathLst>
              <a:path w="3632923" h="3413434">
                <a:moveTo>
                  <a:pt x="0" y="0"/>
                </a:moveTo>
                <a:lnTo>
                  <a:pt x="3632923" y="0"/>
                </a:lnTo>
                <a:lnTo>
                  <a:pt x="3632923" y="3413434"/>
                </a:lnTo>
                <a:lnTo>
                  <a:pt x="0" y="34134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a:off x="685800" y="559170"/>
            <a:ext cx="1662565" cy="1573202"/>
          </a:xfrm>
          <a:custGeom>
            <a:avLst/>
            <a:gdLst/>
            <a:ahLst/>
            <a:cxnLst/>
            <a:rect l="l" t="t" r="r" b="b"/>
            <a:pathLst>
              <a:path w="2493847" h="2359803">
                <a:moveTo>
                  <a:pt x="0" y="0"/>
                </a:moveTo>
                <a:lnTo>
                  <a:pt x="2493847" y="0"/>
                </a:lnTo>
                <a:lnTo>
                  <a:pt x="2493847" y="2359803"/>
                </a:lnTo>
                <a:lnTo>
                  <a:pt x="0" y="23598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9450886" y="559170"/>
            <a:ext cx="1969661" cy="1390253"/>
          </a:xfrm>
          <a:custGeom>
            <a:avLst/>
            <a:gdLst/>
            <a:ahLst/>
            <a:cxnLst/>
            <a:rect l="l" t="t" r="r" b="b"/>
            <a:pathLst>
              <a:path w="2954492" h="2085379">
                <a:moveTo>
                  <a:pt x="0" y="0"/>
                </a:moveTo>
                <a:lnTo>
                  <a:pt x="2954492" y="0"/>
                </a:lnTo>
                <a:lnTo>
                  <a:pt x="2954492" y="2085378"/>
                </a:lnTo>
                <a:lnTo>
                  <a:pt x="0" y="20853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a:off x="771453" y="3823464"/>
            <a:ext cx="2312289" cy="2743200"/>
          </a:xfrm>
          <a:custGeom>
            <a:avLst/>
            <a:gdLst/>
            <a:ahLst/>
            <a:cxnLst/>
            <a:rect l="l" t="t" r="r" b="b"/>
            <a:pathLst>
              <a:path w="3468434" h="4114800">
                <a:moveTo>
                  <a:pt x="0" y="0"/>
                </a:moveTo>
                <a:lnTo>
                  <a:pt x="3468433" y="0"/>
                </a:lnTo>
                <a:lnTo>
                  <a:pt x="346843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8" name="Picture 7">
            <a:extLst>
              <a:ext uri="{FF2B5EF4-FFF2-40B4-BE49-F238E27FC236}">
                <a16:creationId xmlns:a16="http://schemas.microsoft.com/office/drawing/2014/main" id="{D0FC1B55-39AE-4861-1EF8-8A12B06A64AB}"/>
              </a:ext>
            </a:extLst>
          </p:cNvPr>
          <p:cNvPicPr>
            <a:picLocks noChangeAspect="1"/>
          </p:cNvPicPr>
          <p:nvPr/>
        </p:nvPicPr>
        <p:blipFill>
          <a:blip r:embed="rId13"/>
          <a:stretch>
            <a:fillRect/>
          </a:stretch>
        </p:blipFill>
        <p:spPr>
          <a:xfrm>
            <a:off x="1763846" y="1647523"/>
            <a:ext cx="8957157" cy="25338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2AB21C3D-CC0D-8611-866D-B67485AC30FA}"/>
              </a:ext>
            </a:extLst>
          </p:cNvPr>
          <p:cNvGrpSpPr/>
          <p:nvPr/>
        </p:nvGrpSpPr>
        <p:grpSpPr>
          <a:xfrm>
            <a:off x="2850154" y="-1782518"/>
            <a:ext cx="7400270" cy="3528459"/>
            <a:chOff x="2868442" y="-1344168"/>
            <a:chExt cx="7400270" cy="3528459"/>
          </a:xfrm>
        </p:grpSpPr>
        <p:sp>
          <p:nvSpPr>
            <p:cNvPr id="4" name="Freeform 6">
              <a:extLst>
                <a:ext uri="{FF2B5EF4-FFF2-40B4-BE49-F238E27FC236}">
                  <a16:creationId xmlns:a16="http://schemas.microsoft.com/office/drawing/2014/main" id="{22AC2A8A-34DC-A87E-5F79-4AB7E7CE043A}"/>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89589A5-5DE9-CE42-BBDB-2B296BA85057}"/>
                </a:ext>
              </a:extLst>
            </p:cNvPr>
            <p:cNvSpPr txBox="1"/>
            <p:nvPr/>
          </p:nvSpPr>
          <p:spPr>
            <a:xfrm>
              <a:off x="3813048" y="1033272"/>
              <a:ext cx="6455664" cy="1015663"/>
            </a:xfrm>
            <a:prstGeom prst="rect">
              <a:avLst/>
            </a:prstGeom>
            <a:noFill/>
          </p:spPr>
          <p:txBody>
            <a:bodyPr wrap="square" rtlCol="0">
              <a:spAutoFit/>
            </a:bodyPr>
            <a:lstStyle/>
            <a:p>
              <a:r>
                <a:rPr lang="vi-VN" sz="6000" b="1" dirty="0">
                  <a:solidFill>
                    <a:schemeClr val="bg1"/>
                  </a:solidFill>
                  <a:latin typeface="#9Slide03 Duepuntozero" panose="02000507000000020004" pitchFamily="2" charset="-93"/>
                </a:rPr>
                <a:t>Luyện đọc từ khó</a:t>
              </a:r>
            </a:p>
          </p:txBody>
        </p:sp>
      </p:grpSp>
      <p:sp>
        <p:nvSpPr>
          <p:cNvPr id="5" name="Freeform 6">
            <a:extLst>
              <a:ext uri="{FF2B5EF4-FFF2-40B4-BE49-F238E27FC236}">
                <a16:creationId xmlns:a16="http://schemas.microsoft.com/office/drawing/2014/main" id="{C52E3C3C-AA9C-97A1-4A51-31CC37663494}"/>
              </a:ext>
            </a:extLst>
          </p:cNvPr>
          <p:cNvSpPr/>
          <p:nvPr/>
        </p:nvSpPr>
        <p:spPr>
          <a:xfrm>
            <a:off x="2194560" y="64008"/>
            <a:ext cx="1514986" cy="1681933"/>
          </a:xfrm>
          <a:custGeom>
            <a:avLst/>
            <a:gdLst/>
            <a:ahLst/>
            <a:cxnLst/>
            <a:rect l="l" t="t" r="r" b="b"/>
            <a:pathLst>
              <a:path w="1528831" h="1825469">
                <a:moveTo>
                  <a:pt x="0" y="0"/>
                </a:moveTo>
                <a:lnTo>
                  <a:pt x="1528831" y="0"/>
                </a:lnTo>
                <a:lnTo>
                  <a:pt x="1528831" y="1825470"/>
                </a:lnTo>
                <a:lnTo>
                  <a:pt x="0" y="182547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0" name="Group 19">
            <a:extLst>
              <a:ext uri="{FF2B5EF4-FFF2-40B4-BE49-F238E27FC236}">
                <a16:creationId xmlns:a16="http://schemas.microsoft.com/office/drawing/2014/main" id="{C83E6C6B-79FD-B86B-CBF1-64E14ADEC55E}"/>
              </a:ext>
            </a:extLst>
          </p:cNvPr>
          <p:cNvGrpSpPr/>
          <p:nvPr/>
        </p:nvGrpSpPr>
        <p:grpSpPr>
          <a:xfrm>
            <a:off x="1929897" y="2184797"/>
            <a:ext cx="2925567" cy="1235059"/>
            <a:chOff x="869193" y="2293400"/>
            <a:chExt cx="2925567" cy="1235059"/>
          </a:xfrm>
        </p:grpSpPr>
        <p:sp>
          <p:nvSpPr>
            <p:cNvPr id="7" name="Freeform 21">
              <a:extLst>
                <a:ext uri="{FF2B5EF4-FFF2-40B4-BE49-F238E27FC236}">
                  <a16:creationId xmlns:a16="http://schemas.microsoft.com/office/drawing/2014/main" id="{2F3E3FB7-ABD9-239E-2EFE-FED58D476C89}"/>
                </a:ext>
              </a:extLst>
            </p:cNvPr>
            <p:cNvSpPr/>
            <p:nvPr/>
          </p:nvSpPr>
          <p:spPr>
            <a:xfrm>
              <a:off x="869193" y="2293400"/>
              <a:ext cx="2925567" cy="1235059"/>
            </a:xfrm>
            <a:custGeom>
              <a:avLst/>
              <a:gdLst/>
              <a:ahLst/>
              <a:cxnLst/>
              <a:rect l="l" t="t" r="r" b="b"/>
              <a:pathLst>
                <a:path w="1781108" h="742128">
                  <a:moveTo>
                    <a:pt x="0" y="0"/>
                  </a:moveTo>
                  <a:lnTo>
                    <a:pt x="1781108" y="0"/>
                  </a:lnTo>
                  <a:lnTo>
                    <a:pt x="1781108" y="742128"/>
                  </a:lnTo>
                  <a:lnTo>
                    <a:pt x="0" y="7421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E1A73248-521F-CEA8-CC4B-061B87D373DB}"/>
                </a:ext>
              </a:extLst>
            </p:cNvPr>
            <p:cNvSpPr txBox="1"/>
            <p:nvPr/>
          </p:nvSpPr>
          <p:spPr>
            <a:xfrm>
              <a:off x="1070252" y="2551949"/>
              <a:ext cx="2523448" cy="707886"/>
            </a:xfrm>
            <a:prstGeom prst="rect">
              <a:avLst/>
            </a:prstGeom>
            <a:noFill/>
          </p:spPr>
          <p:txBody>
            <a:bodyPr wrap="none" rtlCol="0">
              <a:spAutoFit/>
            </a:bodyPr>
            <a:lstStyle/>
            <a:p>
              <a:pPr algn="ctr"/>
              <a:r>
                <a:rPr lang="vi-VN" sz="4000" dirty="0"/>
                <a:t>chọi cỏ gà</a:t>
              </a:r>
            </a:p>
          </p:txBody>
        </p:sp>
      </p:grpSp>
      <p:grpSp>
        <p:nvGrpSpPr>
          <p:cNvPr id="21" name="Group 20">
            <a:extLst>
              <a:ext uri="{FF2B5EF4-FFF2-40B4-BE49-F238E27FC236}">
                <a16:creationId xmlns:a16="http://schemas.microsoft.com/office/drawing/2014/main" id="{5B30B1D2-6B98-3AC4-C030-4D55FD0F31C1}"/>
              </a:ext>
            </a:extLst>
          </p:cNvPr>
          <p:cNvGrpSpPr/>
          <p:nvPr/>
        </p:nvGrpSpPr>
        <p:grpSpPr>
          <a:xfrm>
            <a:off x="1929897" y="4316221"/>
            <a:ext cx="2925567" cy="1235059"/>
            <a:chOff x="869193" y="2293400"/>
            <a:chExt cx="2925567" cy="1235059"/>
          </a:xfrm>
        </p:grpSpPr>
        <p:sp>
          <p:nvSpPr>
            <p:cNvPr id="22" name="Freeform 21">
              <a:extLst>
                <a:ext uri="{FF2B5EF4-FFF2-40B4-BE49-F238E27FC236}">
                  <a16:creationId xmlns:a16="http://schemas.microsoft.com/office/drawing/2014/main" id="{B8707B26-D6A9-E308-E848-38ACFD8C55F5}"/>
                </a:ext>
              </a:extLst>
            </p:cNvPr>
            <p:cNvSpPr/>
            <p:nvPr/>
          </p:nvSpPr>
          <p:spPr>
            <a:xfrm>
              <a:off x="869193" y="2293400"/>
              <a:ext cx="2925567" cy="1235059"/>
            </a:xfrm>
            <a:custGeom>
              <a:avLst/>
              <a:gdLst/>
              <a:ahLst/>
              <a:cxnLst/>
              <a:rect l="l" t="t" r="r" b="b"/>
              <a:pathLst>
                <a:path w="1781108" h="742128">
                  <a:moveTo>
                    <a:pt x="0" y="0"/>
                  </a:moveTo>
                  <a:lnTo>
                    <a:pt x="1781108" y="0"/>
                  </a:lnTo>
                  <a:lnTo>
                    <a:pt x="1781108" y="742128"/>
                  </a:lnTo>
                  <a:lnTo>
                    <a:pt x="0" y="7421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EE78422F-53D7-6BF1-430E-72436F2F5A1E}"/>
                </a:ext>
              </a:extLst>
            </p:cNvPr>
            <p:cNvSpPr txBox="1"/>
            <p:nvPr/>
          </p:nvSpPr>
          <p:spPr>
            <a:xfrm>
              <a:off x="1312307" y="2551949"/>
              <a:ext cx="2039341" cy="707886"/>
            </a:xfrm>
            <a:prstGeom prst="rect">
              <a:avLst/>
            </a:prstGeom>
            <a:noFill/>
          </p:spPr>
          <p:txBody>
            <a:bodyPr wrap="none" rtlCol="0">
              <a:spAutoFit/>
            </a:bodyPr>
            <a:lstStyle/>
            <a:p>
              <a:pPr algn="ctr"/>
              <a:r>
                <a:rPr lang="vi-VN" sz="4000" dirty="0"/>
                <a:t>vỗ trống</a:t>
              </a:r>
            </a:p>
          </p:txBody>
        </p:sp>
      </p:grpSp>
      <p:grpSp>
        <p:nvGrpSpPr>
          <p:cNvPr id="24" name="Group 23">
            <a:extLst>
              <a:ext uri="{FF2B5EF4-FFF2-40B4-BE49-F238E27FC236}">
                <a16:creationId xmlns:a16="http://schemas.microsoft.com/office/drawing/2014/main" id="{5677DF59-27CB-4F75-2FF8-BB96E49ACDFD}"/>
              </a:ext>
            </a:extLst>
          </p:cNvPr>
          <p:cNvGrpSpPr/>
          <p:nvPr/>
        </p:nvGrpSpPr>
        <p:grpSpPr>
          <a:xfrm>
            <a:off x="6620512" y="2085338"/>
            <a:ext cx="2925567" cy="1235059"/>
            <a:chOff x="869193" y="2264436"/>
            <a:chExt cx="2925567" cy="1235059"/>
          </a:xfrm>
        </p:grpSpPr>
        <p:sp>
          <p:nvSpPr>
            <p:cNvPr id="25" name="Freeform 21">
              <a:extLst>
                <a:ext uri="{FF2B5EF4-FFF2-40B4-BE49-F238E27FC236}">
                  <a16:creationId xmlns:a16="http://schemas.microsoft.com/office/drawing/2014/main" id="{A6CE7E32-DE81-E59F-AA5F-35AB67891253}"/>
                </a:ext>
              </a:extLst>
            </p:cNvPr>
            <p:cNvSpPr/>
            <p:nvPr/>
          </p:nvSpPr>
          <p:spPr>
            <a:xfrm>
              <a:off x="869193" y="2264436"/>
              <a:ext cx="2925567" cy="1235059"/>
            </a:xfrm>
            <a:custGeom>
              <a:avLst/>
              <a:gdLst/>
              <a:ahLst/>
              <a:cxnLst/>
              <a:rect l="l" t="t" r="r" b="b"/>
              <a:pathLst>
                <a:path w="1781108" h="742128">
                  <a:moveTo>
                    <a:pt x="0" y="0"/>
                  </a:moveTo>
                  <a:lnTo>
                    <a:pt x="1781108" y="0"/>
                  </a:lnTo>
                  <a:lnTo>
                    <a:pt x="1781108" y="742128"/>
                  </a:lnTo>
                  <a:lnTo>
                    <a:pt x="0" y="7421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id="{32894E8D-ECEF-0682-F933-89628F240DA2}"/>
                </a:ext>
              </a:extLst>
            </p:cNvPr>
            <p:cNvSpPr txBox="1"/>
            <p:nvPr/>
          </p:nvSpPr>
          <p:spPr>
            <a:xfrm>
              <a:off x="1041400" y="2551949"/>
              <a:ext cx="2581155" cy="707886"/>
            </a:xfrm>
            <a:prstGeom prst="rect">
              <a:avLst/>
            </a:prstGeom>
            <a:noFill/>
          </p:spPr>
          <p:txBody>
            <a:bodyPr wrap="none" rtlCol="0">
              <a:spAutoFit/>
            </a:bodyPr>
            <a:lstStyle/>
            <a:p>
              <a:pPr algn="ctr"/>
              <a:r>
                <a:rPr lang="vi-VN" sz="4000" dirty="0"/>
                <a:t>chỗ đổ rác</a:t>
              </a:r>
            </a:p>
          </p:txBody>
        </p:sp>
      </p:grpSp>
      <p:grpSp>
        <p:nvGrpSpPr>
          <p:cNvPr id="27" name="Group 26">
            <a:extLst>
              <a:ext uri="{FF2B5EF4-FFF2-40B4-BE49-F238E27FC236}">
                <a16:creationId xmlns:a16="http://schemas.microsoft.com/office/drawing/2014/main" id="{DC04647D-DBC7-DA9C-DD4B-2E5D384553D7}"/>
              </a:ext>
            </a:extLst>
          </p:cNvPr>
          <p:cNvGrpSpPr/>
          <p:nvPr/>
        </p:nvGrpSpPr>
        <p:grpSpPr>
          <a:xfrm>
            <a:off x="6532256" y="4155707"/>
            <a:ext cx="3800464" cy="1235059"/>
            <a:chOff x="869193" y="2293400"/>
            <a:chExt cx="3800464" cy="1235059"/>
          </a:xfrm>
        </p:grpSpPr>
        <p:sp>
          <p:nvSpPr>
            <p:cNvPr id="28" name="Freeform 21">
              <a:extLst>
                <a:ext uri="{FF2B5EF4-FFF2-40B4-BE49-F238E27FC236}">
                  <a16:creationId xmlns:a16="http://schemas.microsoft.com/office/drawing/2014/main" id="{0A89BC81-DB20-CE16-754C-BDA05FC0AAF1}"/>
                </a:ext>
              </a:extLst>
            </p:cNvPr>
            <p:cNvSpPr/>
            <p:nvPr/>
          </p:nvSpPr>
          <p:spPr>
            <a:xfrm>
              <a:off x="869193" y="2293400"/>
              <a:ext cx="3800464" cy="1235059"/>
            </a:xfrm>
            <a:custGeom>
              <a:avLst/>
              <a:gdLst/>
              <a:ahLst/>
              <a:cxnLst/>
              <a:rect l="l" t="t" r="r" b="b"/>
              <a:pathLst>
                <a:path w="1781108" h="742128">
                  <a:moveTo>
                    <a:pt x="0" y="0"/>
                  </a:moveTo>
                  <a:lnTo>
                    <a:pt x="1781108" y="0"/>
                  </a:lnTo>
                  <a:lnTo>
                    <a:pt x="1781108" y="742128"/>
                  </a:lnTo>
                  <a:lnTo>
                    <a:pt x="0" y="7421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15545A91-77F3-4ADF-9AC2-F81A080038F7}"/>
                </a:ext>
              </a:extLst>
            </p:cNvPr>
            <p:cNvSpPr txBox="1"/>
            <p:nvPr/>
          </p:nvSpPr>
          <p:spPr>
            <a:xfrm>
              <a:off x="1236793" y="2495271"/>
              <a:ext cx="3065263" cy="707886"/>
            </a:xfrm>
            <a:prstGeom prst="rect">
              <a:avLst/>
            </a:prstGeom>
            <a:noFill/>
          </p:spPr>
          <p:txBody>
            <a:bodyPr wrap="none" rtlCol="0">
              <a:spAutoFit/>
            </a:bodyPr>
            <a:lstStyle/>
            <a:p>
              <a:pPr algn="ctr"/>
              <a:r>
                <a:rPr lang="vi-VN" sz="4000" dirty="0"/>
                <a:t>hoa ngũ sắc</a:t>
              </a:r>
            </a:p>
          </p:txBody>
        </p:sp>
      </p:grpSp>
      <p:pic>
        <p:nvPicPr>
          <p:cNvPr id="30" name="Picture 29" descr="A black and white logo&#10;&#10;Description automatically generated">
            <a:extLst>
              <a:ext uri="{FF2B5EF4-FFF2-40B4-BE49-F238E27FC236}">
                <a16:creationId xmlns:a16="http://schemas.microsoft.com/office/drawing/2014/main" id="{46857384-84CA-C4F5-3C0C-28175807AA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23" y="51203"/>
            <a:ext cx="817137" cy="501098"/>
          </a:xfrm>
          <a:prstGeom prst="rect">
            <a:avLst/>
          </a:prstGeom>
        </p:spPr>
      </p:pic>
    </p:spTree>
    <p:extLst>
      <p:ext uri="{BB962C8B-B14F-4D97-AF65-F5344CB8AC3E}">
        <p14:creationId xmlns:p14="http://schemas.microsoft.com/office/powerpoint/2010/main" val="284536579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2AB21C3D-CC0D-8611-866D-B67485AC30FA}"/>
              </a:ext>
            </a:extLst>
          </p:cNvPr>
          <p:cNvGrpSpPr/>
          <p:nvPr/>
        </p:nvGrpSpPr>
        <p:grpSpPr>
          <a:xfrm>
            <a:off x="2850154" y="-1782518"/>
            <a:ext cx="6906493" cy="3528459"/>
            <a:chOff x="2868442" y="-1344168"/>
            <a:chExt cx="6906493" cy="3528459"/>
          </a:xfrm>
        </p:grpSpPr>
        <p:sp>
          <p:nvSpPr>
            <p:cNvPr id="4" name="Freeform 6">
              <a:extLst>
                <a:ext uri="{FF2B5EF4-FFF2-40B4-BE49-F238E27FC236}">
                  <a16:creationId xmlns:a16="http://schemas.microsoft.com/office/drawing/2014/main" id="{22AC2A8A-34DC-A87E-5F79-4AB7E7CE043A}"/>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89589A5-5DE9-CE42-BBDB-2B296BA85057}"/>
                </a:ext>
              </a:extLst>
            </p:cNvPr>
            <p:cNvSpPr txBox="1"/>
            <p:nvPr/>
          </p:nvSpPr>
          <p:spPr>
            <a:xfrm>
              <a:off x="3319271" y="1078992"/>
              <a:ext cx="6455664" cy="1015663"/>
            </a:xfrm>
            <a:prstGeom prst="rect">
              <a:avLst/>
            </a:prstGeom>
            <a:noFill/>
          </p:spPr>
          <p:txBody>
            <a:bodyPr wrap="square" rtlCol="0">
              <a:spAutoFit/>
            </a:bodyPr>
            <a:lstStyle/>
            <a:p>
              <a:r>
                <a:rPr lang="vi-VN" sz="6000" b="1" dirty="0">
                  <a:solidFill>
                    <a:schemeClr val="bg1"/>
                  </a:solidFill>
                  <a:latin typeface="#9Slide03 Duepuntozero" panose="02000507000000020004" pitchFamily="2" charset="-93"/>
                </a:rPr>
                <a:t>Luyện đọc trong nhóm</a:t>
              </a:r>
            </a:p>
          </p:txBody>
        </p:sp>
      </p:grpSp>
      <p:sp>
        <p:nvSpPr>
          <p:cNvPr id="5" name="Freeform 6">
            <a:extLst>
              <a:ext uri="{FF2B5EF4-FFF2-40B4-BE49-F238E27FC236}">
                <a16:creationId xmlns:a16="http://schemas.microsoft.com/office/drawing/2014/main" id="{C52E3C3C-AA9C-97A1-4A51-31CC37663494}"/>
              </a:ext>
            </a:extLst>
          </p:cNvPr>
          <p:cNvSpPr/>
          <p:nvPr/>
        </p:nvSpPr>
        <p:spPr>
          <a:xfrm>
            <a:off x="1867247" y="64008"/>
            <a:ext cx="1514986" cy="1681933"/>
          </a:xfrm>
          <a:custGeom>
            <a:avLst/>
            <a:gdLst/>
            <a:ahLst/>
            <a:cxnLst/>
            <a:rect l="l" t="t" r="r" b="b"/>
            <a:pathLst>
              <a:path w="1528831" h="1825469">
                <a:moveTo>
                  <a:pt x="0" y="0"/>
                </a:moveTo>
                <a:lnTo>
                  <a:pt x="1528831" y="0"/>
                </a:lnTo>
                <a:lnTo>
                  <a:pt x="1528831" y="1825470"/>
                </a:lnTo>
                <a:lnTo>
                  <a:pt x="0" y="182547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9DB100A7-9198-B95D-C666-3F8E821898DA}"/>
              </a:ext>
            </a:extLst>
          </p:cNvPr>
          <p:cNvGrpSpPr/>
          <p:nvPr/>
        </p:nvGrpSpPr>
        <p:grpSpPr>
          <a:xfrm>
            <a:off x="4070247" y="1875761"/>
            <a:ext cx="2881074" cy="1364015"/>
            <a:chOff x="4655463" y="665953"/>
            <a:chExt cx="2881074" cy="1364015"/>
          </a:xfrm>
        </p:grpSpPr>
        <p:sp>
          <p:nvSpPr>
            <p:cNvPr id="10" name="Freeform 14">
              <a:extLst>
                <a:ext uri="{FF2B5EF4-FFF2-40B4-BE49-F238E27FC236}">
                  <a16:creationId xmlns:a16="http://schemas.microsoft.com/office/drawing/2014/main" id="{5D08681F-6D82-713D-7BDF-EA73D49A5FC1}"/>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1" name="TextBox 10">
              <a:extLst>
                <a:ext uri="{FF2B5EF4-FFF2-40B4-BE49-F238E27FC236}">
                  <a16:creationId xmlns:a16="http://schemas.microsoft.com/office/drawing/2014/main" id="{B10906D6-47B8-4B09-5F3A-B267BABAB331}"/>
                </a:ext>
              </a:extLst>
            </p:cNvPr>
            <p:cNvSpPr txBox="1"/>
            <p:nvPr/>
          </p:nvSpPr>
          <p:spPr>
            <a:xfrm>
              <a:off x="4919235" y="1099151"/>
              <a:ext cx="2353529"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UTM Avo" panose="02040603050506020204" pitchFamily="18" charset="0"/>
                </a:rPr>
                <a:t>Yêu</a:t>
              </a:r>
              <a:r>
                <a:rPr kumimoji="0" lang="en-GB" sz="4000" b="1" i="0" u="none" strike="noStrike" kern="0" cap="none" spc="0" normalizeH="0" baseline="0" noProof="0" dirty="0">
                  <a:ln>
                    <a:noFill/>
                  </a:ln>
                  <a:solidFill>
                    <a:prstClr val="white"/>
                  </a:solidFill>
                  <a:effectLst/>
                  <a:uLnTx/>
                  <a:uFillTx/>
                  <a:latin typeface="UTM Avo" panose="02040603050506020204" pitchFamily="18" charset="0"/>
                </a:rPr>
                <a:t> </a:t>
              </a:r>
              <a:r>
                <a:rPr kumimoji="0" lang="en-GB" sz="4000" b="1" i="0" u="none" strike="noStrike" kern="0" cap="none" spc="0" normalizeH="0" baseline="0" noProof="0" dirty="0" err="1">
                  <a:ln>
                    <a:noFill/>
                  </a:ln>
                  <a:solidFill>
                    <a:prstClr val="white"/>
                  </a:solidFill>
                  <a:effectLst/>
                  <a:uLnTx/>
                  <a:uFillTx/>
                  <a:latin typeface="UTM Avo" panose="02040603050506020204" pitchFamily="18" charset="0"/>
                </a:rPr>
                <a:t>cầu</a:t>
              </a:r>
              <a:endParaRPr kumimoji="0" lang="vi-VN" sz="4000" b="1" i="0" u="none" strike="noStrike" kern="0" cap="none" spc="0" normalizeH="0" baseline="0" noProof="0" dirty="0">
                <a:ln>
                  <a:noFill/>
                </a:ln>
                <a:solidFill>
                  <a:prstClr val="white"/>
                </a:solidFill>
                <a:effectLst/>
                <a:uLnTx/>
                <a:uFillTx/>
              </a:endParaRPr>
            </a:p>
          </p:txBody>
        </p:sp>
      </p:grpSp>
      <p:grpSp>
        <p:nvGrpSpPr>
          <p:cNvPr id="12" name="Group 11">
            <a:extLst>
              <a:ext uri="{FF2B5EF4-FFF2-40B4-BE49-F238E27FC236}">
                <a16:creationId xmlns:a16="http://schemas.microsoft.com/office/drawing/2014/main" id="{FB27EF3F-4464-4E33-D1F3-71A046FC93AC}"/>
              </a:ext>
            </a:extLst>
          </p:cNvPr>
          <p:cNvGrpSpPr/>
          <p:nvPr/>
        </p:nvGrpSpPr>
        <p:grpSpPr>
          <a:xfrm>
            <a:off x="2981180" y="3517746"/>
            <a:ext cx="7424692" cy="2149989"/>
            <a:chOff x="3566396" y="2307938"/>
            <a:chExt cx="7424692" cy="2149989"/>
          </a:xfrm>
        </p:grpSpPr>
        <p:pic>
          <p:nvPicPr>
            <p:cNvPr id="13" name="Picture 12">
              <a:extLst>
                <a:ext uri="{FF2B5EF4-FFF2-40B4-BE49-F238E27FC236}">
                  <a16:creationId xmlns:a16="http://schemas.microsoft.com/office/drawing/2014/main" id="{3B4C7AE3-7A1A-0E35-96C7-6400C46ACCA9}"/>
                </a:ext>
              </a:extLst>
            </p:cNvPr>
            <p:cNvPicPr>
              <a:picLocks noChangeAspect="1"/>
            </p:cNvPicPr>
            <p:nvPr/>
          </p:nvPicPr>
          <p:blipFill>
            <a:blip r:embed="rId8"/>
            <a:stretch>
              <a:fillRect/>
            </a:stretch>
          </p:blipFill>
          <p:spPr>
            <a:xfrm>
              <a:off x="3742900" y="2402587"/>
              <a:ext cx="506012" cy="515157"/>
            </a:xfrm>
            <a:prstGeom prst="rect">
              <a:avLst/>
            </a:prstGeom>
          </p:spPr>
        </p:pic>
        <p:pic>
          <p:nvPicPr>
            <p:cNvPr id="14" name="Picture 13">
              <a:extLst>
                <a:ext uri="{FF2B5EF4-FFF2-40B4-BE49-F238E27FC236}">
                  <a16:creationId xmlns:a16="http://schemas.microsoft.com/office/drawing/2014/main" id="{18CCA20A-FEC2-7C67-5606-3DD93DAD8A69}"/>
                </a:ext>
              </a:extLst>
            </p:cNvPr>
            <p:cNvPicPr>
              <a:picLocks noChangeAspect="1"/>
            </p:cNvPicPr>
            <p:nvPr/>
          </p:nvPicPr>
          <p:blipFill>
            <a:blip r:embed="rId8"/>
            <a:stretch>
              <a:fillRect/>
            </a:stretch>
          </p:blipFill>
          <p:spPr>
            <a:xfrm>
              <a:off x="3742900" y="3104053"/>
              <a:ext cx="506012" cy="515157"/>
            </a:xfrm>
            <a:prstGeom prst="rect">
              <a:avLst/>
            </a:prstGeom>
          </p:spPr>
        </p:pic>
        <p:pic>
          <p:nvPicPr>
            <p:cNvPr id="15" name="Picture 14">
              <a:extLst>
                <a:ext uri="{FF2B5EF4-FFF2-40B4-BE49-F238E27FC236}">
                  <a16:creationId xmlns:a16="http://schemas.microsoft.com/office/drawing/2014/main" id="{99396F17-B676-7F87-AEA0-6F06C3531409}"/>
                </a:ext>
              </a:extLst>
            </p:cNvPr>
            <p:cNvPicPr>
              <a:picLocks noChangeAspect="1"/>
            </p:cNvPicPr>
            <p:nvPr/>
          </p:nvPicPr>
          <p:blipFill>
            <a:blip r:embed="rId8"/>
            <a:stretch>
              <a:fillRect/>
            </a:stretch>
          </p:blipFill>
          <p:spPr>
            <a:xfrm>
              <a:off x="3742900" y="3842027"/>
              <a:ext cx="506012" cy="515157"/>
            </a:xfrm>
            <a:prstGeom prst="rect">
              <a:avLst/>
            </a:prstGeom>
          </p:spPr>
        </p:pic>
        <p:sp>
          <p:nvSpPr>
            <p:cNvPr id="16" name="TextBox 15">
              <a:extLst>
                <a:ext uri="{FF2B5EF4-FFF2-40B4-BE49-F238E27FC236}">
                  <a16:creationId xmlns:a16="http://schemas.microsoft.com/office/drawing/2014/main" id="{04A29BB7-F102-937A-ED89-D55601CE2B4B}"/>
                </a:ext>
              </a:extLst>
            </p:cNvPr>
            <p:cNvSpPr txBox="1"/>
            <p:nvPr/>
          </p:nvSpPr>
          <p:spPr>
            <a:xfrm>
              <a:off x="3601212" y="2307938"/>
              <a:ext cx="6131052" cy="720134"/>
            </a:xfrm>
            <a:prstGeom prst="rect">
              <a:avLst/>
            </a:prstGeom>
            <a:noFill/>
          </p:spPr>
          <p:txBody>
            <a:bodyPr wrap="square">
              <a:spAutoFit/>
            </a:bodyPr>
            <a:lstStyle/>
            <a:p>
              <a:pPr marL="757748" defTabSz="1219170">
                <a:lnSpc>
                  <a:spcPct val="120000"/>
                </a:lnSpc>
                <a:buClr>
                  <a:srgbClr val="000000"/>
                </a:buClr>
              </a:pPr>
              <a:r>
                <a:rPr lang="en-US" sz="3600" kern="0" dirty="0" err="1">
                  <a:solidFill>
                    <a:srgbClr val="196B24">
                      <a:lumMod val="75000"/>
                    </a:srgbClr>
                  </a:solidFill>
                  <a:latin typeface="UTM Duepuntozero" panose="02040603050506020204" pitchFamily="18" charset="0"/>
                  <a:sym typeface="Arial"/>
                </a:rPr>
                <a:t>Phân</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công</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đọc</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theo</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đoạn</a:t>
              </a:r>
              <a:r>
                <a:rPr lang="en-US" sz="3600" kern="0" dirty="0">
                  <a:solidFill>
                    <a:srgbClr val="196B24">
                      <a:lumMod val="75000"/>
                    </a:srgbClr>
                  </a:solidFill>
                  <a:latin typeface="UTM Duepuntozero" panose="02040603050506020204" pitchFamily="18" charset="0"/>
                  <a:sym typeface="Arial"/>
                </a:rPr>
                <a:t>.</a:t>
              </a:r>
            </a:p>
          </p:txBody>
        </p:sp>
        <p:sp>
          <p:nvSpPr>
            <p:cNvPr id="17" name="TextBox 16">
              <a:extLst>
                <a:ext uri="{FF2B5EF4-FFF2-40B4-BE49-F238E27FC236}">
                  <a16:creationId xmlns:a16="http://schemas.microsoft.com/office/drawing/2014/main" id="{0C62E995-2BA7-E566-D2CC-886BD5363D6C}"/>
                </a:ext>
              </a:extLst>
            </p:cNvPr>
            <p:cNvSpPr txBox="1"/>
            <p:nvPr/>
          </p:nvSpPr>
          <p:spPr>
            <a:xfrm>
              <a:off x="3566396" y="3002859"/>
              <a:ext cx="6131052" cy="720134"/>
            </a:xfrm>
            <a:prstGeom prst="rect">
              <a:avLst/>
            </a:prstGeom>
            <a:noFill/>
          </p:spPr>
          <p:txBody>
            <a:bodyPr wrap="square">
              <a:spAutoFit/>
            </a:bodyPr>
            <a:lstStyle/>
            <a:p>
              <a:pPr marL="757748" defTabSz="1219170">
                <a:lnSpc>
                  <a:spcPct val="120000"/>
                </a:lnSpc>
                <a:buClr>
                  <a:srgbClr val="000000"/>
                </a:buClr>
              </a:pPr>
              <a:r>
                <a:rPr lang="en-US" sz="3600" kern="0">
                  <a:solidFill>
                    <a:srgbClr val="196B24">
                      <a:lumMod val="75000"/>
                    </a:srgbClr>
                  </a:solidFill>
                  <a:latin typeface="UTM Duepuntozero" panose="02040603050506020204" pitchFamily="18" charset="0"/>
                  <a:sym typeface="Arial"/>
                </a:rPr>
                <a:t>Tất cả thành viên đều đọc.</a:t>
              </a:r>
              <a:endParaRPr lang="en-US" sz="3600" kern="0" dirty="0" err="1">
                <a:solidFill>
                  <a:srgbClr val="196B24">
                    <a:lumMod val="75000"/>
                  </a:srgbClr>
                </a:solidFill>
                <a:latin typeface="UTM Duepuntozero" panose="02040603050506020204" pitchFamily="18" charset="0"/>
                <a:sym typeface="Arial"/>
              </a:endParaRPr>
            </a:p>
          </p:txBody>
        </p:sp>
        <p:sp>
          <p:nvSpPr>
            <p:cNvPr id="18" name="TextBox 17">
              <a:extLst>
                <a:ext uri="{FF2B5EF4-FFF2-40B4-BE49-F238E27FC236}">
                  <a16:creationId xmlns:a16="http://schemas.microsoft.com/office/drawing/2014/main" id="{0E1F147B-A9D1-5690-7239-9B15B2133C33}"/>
                </a:ext>
              </a:extLst>
            </p:cNvPr>
            <p:cNvSpPr txBox="1"/>
            <p:nvPr/>
          </p:nvSpPr>
          <p:spPr>
            <a:xfrm>
              <a:off x="3601212" y="3737793"/>
              <a:ext cx="7389876" cy="720134"/>
            </a:xfrm>
            <a:prstGeom prst="rect">
              <a:avLst/>
            </a:prstGeom>
            <a:noFill/>
          </p:spPr>
          <p:txBody>
            <a:bodyPr wrap="square">
              <a:spAutoFit/>
            </a:bodyPr>
            <a:lstStyle/>
            <a:p>
              <a:pPr marL="757748" defTabSz="1219170">
                <a:lnSpc>
                  <a:spcPct val="120000"/>
                </a:lnSpc>
                <a:buClr>
                  <a:srgbClr val="000000"/>
                </a:buClr>
              </a:pPr>
              <a:r>
                <a:rPr lang="en-US" sz="3600" kern="0" dirty="0" err="1">
                  <a:solidFill>
                    <a:srgbClr val="196B24">
                      <a:lumMod val="75000"/>
                    </a:srgbClr>
                  </a:solidFill>
                  <a:latin typeface="UTM Duepuntozero" panose="02040603050506020204" pitchFamily="18" charset="0"/>
                  <a:sym typeface="Arial"/>
                </a:rPr>
                <a:t>Đọc</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đúng</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giọng</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điệu</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cách</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ngắt</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nhịp</a:t>
              </a:r>
              <a:endParaRPr lang="en-US" sz="3600" kern="0" dirty="0">
                <a:solidFill>
                  <a:srgbClr val="196B24">
                    <a:lumMod val="75000"/>
                  </a:srgbClr>
                </a:solidFill>
                <a:latin typeface="UTM Duepuntozero" panose="02040603050506020204" pitchFamily="18" charset="0"/>
                <a:sym typeface="Arial"/>
              </a:endParaRPr>
            </a:p>
          </p:txBody>
        </p:sp>
      </p:grpSp>
      <p:pic>
        <p:nvPicPr>
          <p:cNvPr id="30" name="Picture 29" descr="A black and white logo&#10;&#10;Description automatically generated">
            <a:extLst>
              <a:ext uri="{FF2B5EF4-FFF2-40B4-BE49-F238E27FC236}">
                <a16:creationId xmlns:a16="http://schemas.microsoft.com/office/drawing/2014/main" id="{31805212-7ABD-C601-C6BF-E8AFB6437B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23" y="51203"/>
            <a:ext cx="817137" cy="501098"/>
          </a:xfrm>
          <a:prstGeom prst="rect">
            <a:avLst/>
          </a:prstGeom>
        </p:spPr>
      </p:pic>
    </p:spTree>
    <p:extLst>
      <p:ext uri="{BB962C8B-B14F-4D97-AF65-F5344CB8AC3E}">
        <p14:creationId xmlns:p14="http://schemas.microsoft.com/office/powerpoint/2010/main" val="36886359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 name="Group 6">
            <a:extLst>
              <a:ext uri="{FF2B5EF4-FFF2-40B4-BE49-F238E27FC236}">
                <a16:creationId xmlns:a16="http://schemas.microsoft.com/office/drawing/2014/main" id="{D9AEF278-0142-D4DC-5DDE-6E3176B8B3BB}"/>
              </a:ext>
            </a:extLst>
          </p:cNvPr>
          <p:cNvGrpSpPr/>
          <p:nvPr/>
        </p:nvGrpSpPr>
        <p:grpSpPr>
          <a:xfrm>
            <a:off x="256032" y="77725"/>
            <a:ext cx="2962656" cy="3122676"/>
            <a:chOff x="256032" y="77725"/>
            <a:chExt cx="2962656" cy="3122676"/>
          </a:xfrm>
        </p:grpSpPr>
        <p:sp>
          <p:nvSpPr>
            <p:cNvPr id="19" name="Freeform 24">
              <a:extLst>
                <a:ext uri="{FF2B5EF4-FFF2-40B4-BE49-F238E27FC236}">
                  <a16:creationId xmlns:a16="http://schemas.microsoft.com/office/drawing/2014/main" id="{F56F7495-CF67-6758-C6F1-36D355788374}"/>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0" name="TextBox 19">
              <a:extLst>
                <a:ext uri="{FF2B5EF4-FFF2-40B4-BE49-F238E27FC236}">
                  <a16:creationId xmlns:a16="http://schemas.microsoft.com/office/drawing/2014/main" id="{67487733-BBE7-94EF-36C3-C0D4FFAB18DD}"/>
                </a:ext>
              </a:extLst>
            </p:cNvPr>
            <p:cNvSpPr txBox="1"/>
            <p:nvPr/>
          </p:nvSpPr>
          <p:spPr>
            <a:xfrm>
              <a:off x="557784" y="1128518"/>
              <a:ext cx="2487168"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err="1">
                  <a:ln>
                    <a:noFill/>
                  </a:ln>
                  <a:solidFill>
                    <a:srgbClr val="C00000"/>
                  </a:solidFill>
                  <a:effectLst/>
                  <a:uLnTx/>
                  <a:uFillTx/>
                  <a:latin typeface="SVN-Poky's" panose="020B0606040200020203" pitchFamily="34" charset="0"/>
                </a:rPr>
                <a:t>Luyện</a:t>
              </a:r>
              <a:r>
                <a:rPr kumimoji="0" lang="en-GB" sz="40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4000" b="0" i="0" u="none" strike="noStrike" kern="0" cap="none" spc="0" normalizeH="0" baseline="0" noProof="0" dirty="0" err="1">
                  <a:ln>
                    <a:noFill/>
                  </a:ln>
                  <a:solidFill>
                    <a:srgbClr val="C00000"/>
                  </a:solidFill>
                  <a:effectLst/>
                  <a:uLnTx/>
                  <a:uFillTx/>
                  <a:latin typeface="SVN-Poky's" panose="020B0606040200020203" pitchFamily="34" charset="0"/>
                </a:rPr>
                <a:t>đọc</a:t>
              </a:r>
              <a:r>
                <a:rPr kumimoji="0" lang="en-GB" sz="40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4000" b="0" i="0" u="none" strike="noStrike" kern="0" cap="none" spc="0" normalizeH="0" baseline="0" noProof="0" dirty="0" err="1">
                  <a:ln>
                    <a:noFill/>
                  </a:ln>
                  <a:solidFill>
                    <a:srgbClr val="C00000"/>
                  </a:solidFill>
                  <a:effectLst/>
                  <a:uLnTx/>
                  <a:uFillTx/>
                  <a:latin typeface="SVN-Poky's" panose="020B0606040200020203" pitchFamily="34" charset="0"/>
                </a:rPr>
                <a:t>trước</a:t>
              </a:r>
              <a:r>
                <a:rPr kumimoji="0" lang="en-GB" sz="40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4000" b="0" i="0" u="none" strike="noStrike" kern="0" cap="none" spc="0" normalizeH="0" baseline="0" noProof="0" dirty="0" err="1">
                  <a:ln>
                    <a:noFill/>
                  </a:ln>
                  <a:solidFill>
                    <a:srgbClr val="C00000"/>
                  </a:solidFill>
                  <a:effectLst/>
                  <a:uLnTx/>
                  <a:uFillTx/>
                  <a:latin typeface="SVN-Poky's" panose="020B0606040200020203" pitchFamily="34" charset="0"/>
                </a:rPr>
                <a:t>lớp</a:t>
              </a:r>
              <a:endParaRPr kumimoji="0" lang="vi-VN" sz="4000" b="0" i="0" u="none" strike="noStrike" kern="0" cap="none" spc="0" normalizeH="0" baseline="0" noProof="0" dirty="0">
                <a:ln>
                  <a:noFill/>
                </a:ln>
                <a:solidFill>
                  <a:srgbClr val="C00000"/>
                </a:solidFill>
                <a:effectLst/>
                <a:uLnTx/>
                <a:uFillTx/>
              </a:endParaRPr>
            </a:p>
          </p:txBody>
        </p:sp>
      </p:grpSp>
      <p:grpSp>
        <p:nvGrpSpPr>
          <p:cNvPr id="21" name="Group 20">
            <a:extLst>
              <a:ext uri="{FF2B5EF4-FFF2-40B4-BE49-F238E27FC236}">
                <a16:creationId xmlns:a16="http://schemas.microsoft.com/office/drawing/2014/main" id="{EE017E6E-40DC-1650-F753-7E53BE0E4F44}"/>
              </a:ext>
            </a:extLst>
          </p:cNvPr>
          <p:cNvGrpSpPr/>
          <p:nvPr/>
        </p:nvGrpSpPr>
        <p:grpSpPr>
          <a:xfrm>
            <a:off x="4655463" y="665953"/>
            <a:ext cx="2881074" cy="1364015"/>
            <a:chOff x="4655463" y="665953"/>
            <a:chExt cx="2881074" cy="1364015"/>
          </a:xfrm>
        </p:grpSpPr>
        <p:sp>
          <p:nvSpPr>
            <p:cNvPr id="22" name="Freeform 14">
              <a:extLst>
                <a:ext uri="{FF2B5EF4-FFF2-40B4-BE49-F238E27FC236}">
                  <a16:creationId xmlns:a16="http://schemas.microsoft.com/office/drawing/2014/main" id="{B7A3466A-EA35-DB3F-E080-2D9FC30A2556}"/>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3" name="TextBox 22">
              <a:extLst>
                <a:ext uri="{FF2B5EF4-FFF2-40B4-BE49-F238E27FC236}">
                  <a16:creationId xmlns:a16="http://schemas.microsoft.com/office/drawing/2014/main" id="{41065AC2-93ED-8003-4466-07F9A50C2914}"/>
                </a:ext>
              </a:extLst>
            </p:cNvPr>
            <p:cNvSpPr txBox="1"/>
            <p:nvPr/>
          </p:nvSpPr>
          <p:spPr>
            <a:xfrm>
              <a:off x="5001309" y="1107124"/>
              <a:ext cx="2189382"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UTM Avo" panose="02040603050506020204" pitchFamily="18" charset="0"/>
                </a:rPr>
                <a:t>Tiêu</a:t>
              </a:r>
              <a:r>
                <a:rPr kumimoji="0" lang="en-GB" sz="4000" b="1" i="0" u="none" strike="noStrike" kern="0" cap="none" spc="0" normalizeH="0" baseline="0" noProof="0" dirty="0">
                  <a:ln>
                    <a:noFill/>
                  </a:ln>
                  <a:solidFill>
                    <a:prstClr val="white"/>
                  </a:solidFill>
                  <a:effectLst/>
                  <a:uLnTx/>
                  <a:uFillTx/>
                  <a:latin typeface="UTM Avo" panose="02040603050506020204" pitchFamily="18" charset="0"/>
                </a:rPr>
                <a:t> </a:t>
              </a:r>
              <a:r>
                <a:rPr kumimoji="0" lang="en-GB" sz="4000" b="1" i="0" u="none" strike="noStrike" kern="0" cap="none" spc="0" normalizeH="0" baseline="0" noProof="0" dirty="0" err="1">
                  <a:ln>
                    <a:noFill/>
                  </a:ln>
                  <a:solidFill>
                    <a:prstClr val="white"/>
                  </a:solidFill>
                  <a:effectLst/>
                  <a:uLnTx/>
                  <a:uFillTx/>
                  <a:latin typeface="UTM Avo" panose="02040603050506020204" pitchFamily="18" charset="0"/>
                </a:rPr>
                <a:t>chí</a:t>
              </a:r>
              <a:endParaRPr kumimoji="0" lang="vi-VN" sz="4000" b="1" i="0" u="none" strike="noStrike" kern="0" cap="none" spc="0" normalizeH="0" baseline="0" noProof="0" dirty="0">
                <a:ln>
                  <a:noFill/>
                </a:ln>
                <a:solidFill>
                  <a:prstClr val="white"/>
                </a:solidFill>
                <a:effectLst/>
                <a:uLnTx/>
                <a:uFillTx/>
              </a:endParaRPr>
            </a:p>
          </p:txBody>
        </p:sp>
      </p:grpSp>
      <p:grpSp>
        <p:nvGrpSpPr>
          <p:cNvPr id="24" name="Group 23">
            <a:extLst>
              <a:ext uri="{FF2B5EF4-FFF2-40B4-BE49-F238E27FC236}">
                <a16:creationId xmlns:a16="http://schemas.microsoft.com/office/drawing/2014/main" id="{E26BCC4D-3747-8E0C-ABC8-9EF3DB407915}"/>
              </a:ext>
            </a:extLst>
          </p:cNvPr>
          <p:cNvGrpSpPr/>
          <p:nvPr/>
        </p:nvGrpSpPr>
        <p:grpSpPr>
          <a:xfrm>
            <a:off x="3566396" y="2307938"/>
            <a:ext cx="7424692" cy="2149989"/>
            <a:chOff x="3566396" y="2307938"/>
            <a:chExt cx="7424692" cy="2149989"/>
          </a:xfrm>
        </p:grpSpPr>
        <p:pic>
          <p:nvPicPr>
            <p:cNvPr id="25" name="Picture 24">
              <a:extLst>
                <a:ext uri="{FF2B5EF4-FFF2-40B4-BE49-F238E27FC236}">
                  <a16:creationId xmlns:a16="http://schemas.microsoft.com/office/drawing/2014/main" id="{560A49B5-1D6F-CE80-4C09-AAB775888263}"/>
                </a:ext>
              </a:extLst>
            </p:cNvPr>
            <p:cNvPicPr>
              <a:picLocks noChangeAspect="1"/>
            </p:cNvPicPr>
            <p:nvPr/>
          </p:nvPicPr>
          <p:blipFill>
            <a:blip r:embed="rId8"/>
            <a:stretch>
              <a:fillRect/>
            </a:stretch>
          </p:blipFill>
          <p:spPr>
            <a:xfrm>
              <a:off x="3742900" y="2402587"/>
              <a:ext cx="506012" cy="515157"/>
            </a:xfrm>
            <a:prstGeom prst="rect">
              <a:avLst/>
            </a:prstGeom>
          </p:spPr>
        </p:pic>
        <p:pic>
          <p:nvPicPr>
            <p:cNvPr id="26" name="Picture 25">
              <a:extLst>
                <a:ext uri="{FF2B5EF4-FFF2-40B4-BE49-F238E27FC236}">
                  <a16:creationId xmlns:a16="http://schemas.microsoft.com/office/drawing/2014/main" id="{034A463C-8144-4962-0110-8F9344CAB3C3}"/>
                </a:ext>
              </a:extLst>
            </p:cNvPr>
            <p:cNvPicPr>
              <a:picLocks noChangeAspect="1"/>
            </p:cNvPicPr>
            <p:nvPr/>
          </p:nvPicPr>
          <p:blipFill>
            <a:blip r:embed="rId8"/>
            <a:stretch>
              <a:fillRect/>
            </a:stretch>
          </p:blipFill>
          <p:spPr>
            <a:xfrm>
              <a:off x="3742900" y="3104053"/>
              <a:ext cx="506012" cy="515157"/>
            </a:xfrm>
            <a:prstGeom prst="rect">
              <a:avLst/>
            </a:prstGeom>
          </p:spPr>
        </p:pic>
        <p:pic>
          <p:nvPicPr>
            <p:cNvPr id="27" name="Picture 26">
              <a:extLst>
                <a:ext uri="{FF2B5EF4-FFF2-40B4-BE49-F238E27FC236}">
                  <a16:creationId xmlns:a16="http://schemas.microsoft.com/office/drawing/2014/main" id="{4B83868B-5233-9236-EF95-AF462CDB5CA7}"/>
                </a:ext>
              </a:extLst>
            </p:cNvPr>
            <p:cNvPicPr>
              <a:picLocks noChangeAspect="1"/>
            </p:cNvPicPr>
            <p:nvPr/>
          </p:nvPicPr>
          <p:blipFill>
            <a:blip r:embed="rId8"/>
            <a:stretch>
              <a:fillRect/>
            </a:stretch>
          </p:blipFill>
          <p:spPr>
            <a:xfrm>
              <a:off x="3742900" y="3842027"/>
              <a:ext cx="506012" cy="515157"/>
            </a:xfrm>
            <a:prstGeom prst="rect">
              <a:avLst/>
            </a:prstGeom>
          </p:spPr>
        </p:pic>
        <p:sp>
          <p:nvSpPr>
            <p:cNvPr id="28" name="TextBox 27">
              <a:extLst>
                <a:ext uri="{FF2B5EF4-FFF2-40B4-BE49-F238E27FC236}">
                  <a16:creationId xmlns:a16="http://schemas.microsoft.com/office/drawing/2014/main" id="{B5A79159-F60A-4CB2-562C-AB413C95BD48}"/>
                </a:ext>
              </a:extLst>
            </p:cNvPr>
            <p:cNvSpPr txBox="1"/>
            <p:nvPr/>
          </p:nvSpPr>
          <p:spPr>
            <a:xfrm>
              <a:off x="3601212" y="2307938"/>
              <a:ext cx="6131052" cy="720134"/>
            </a:xfrm>
            <a:prstGeom prst="rect">
              <a:avLst/>
            </a:prstGeom>
            <a:noFill/>
          </p:spPr>
          <p:txBody>
            <a:bodyPr wrap="square">
              <a:spAutoFit/>
            </a:bodyPr>
            <a:lstStyle/>
            <a:p>
              <a:pPr marL="757748" defTabSz="1219170">
                <a:lnSpc>
                  <a:spcPct val="120000"/>
                </a:lnSpc>
                <a:buClr>
                  <a:srgbClr val="000000"/>
                </a:buClr>
              </a:pPr>
              <a:r>
                <a:rPr lang="en-US" sz="3600" kern="0" dirty="0">
                  <a:solidFill>
                    <a:srgbClr val="196B24">
                      <a:lumMod val="75000"/>
                    </a:srgbClr>
                  </a:solidFill>
                  <a:latin typeface="UTM Duepuntozero" panose="02040603050506020204" pitchFamily="18" charset="0"/>
                  <a:sym typeface="Arial"/>
                </a:rPr>
                <a:t>1. </a:t>
              </a:r>
              <a:r>
                <a:rPr lang="en-US" sz="3600" kern="0" dirty="0" err="1">
                  <a:solidFill>
                    <a:srgbClr val="196B24">
                      <a:lumMod val="75000"/>
                    </a:srgbClr>
                  </a:solidFill>
                  <a:latin typeface="UTM Duepuntozero" panose="02040603050506020204" pitchFamily="18" charset="0"/>
                  <a:sym typeface="Arial"/>
                </a:rPr>
                <a:t>Đọc</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đúng</a:t>
              </a:r>
              <a:endParaRPr lang="en-US" sz="3600" kern="0" dirty="0">
                <a:solidFill>
                  <a:srgbClr val="196B24">
                    <a:lumMod val="75000"/>
                  </a:srgbClr>
                </a:solidFill>
                <a:latin typeface="UTM Duepuntozero" panose="02040603050506020204" pitchFamily="18" charset="0"/>
                <a:sym typeface="Arial"/>
              </a:endParaRPr>
            </a:p>
          </p:txBody>
        </p:sp>
        <p:sp>
          <p:nvSpPr>
            <p:cNvPr id="29" name="TextBox 28">
              <a:extLst>
                <a:ext uri="{FF2B5EF4-FFF2-40B4-BE49-F238E27FC236}">
                  <a16:creationId xmlns:a16="http://schemas.microsoft.com/office/drawing/2014/main" id="{0E6C1CD4-8BEE-65A6-7E9A-0C850C3CB2B9}"/>
                </a:ext>
              </a:extLst>
            </p:cNvPr>
            <p:cNvSpPr txBox="1"/>
            <p:nvPr/>
          </p:nvSpPr>
          <p:spPr>
            <a:xfrm>
              <a:off x="3566396" y="3002859"/>
              <a:ext cx="6131052" cy="720134"/>
            </a:xfrm>
            <a:prstGeom prst="rect">
              <a:avLst/>
            </a:prstGeom>
            <a:noFill/>
          </p:spPr>
          <p:txBody>
            <a:bodyPr wrap="square">
              <a:spAutoFit/>
            </a:bodyPr>
            <a:lstStyle/>
            <a:p>
              <a:pPr marL="757748" defTabSz="1219170">
                <a:lnSpc>
                  <a:spcPct val="120000"/>
                </a:lnSpc>
                <a:buClr>
                  <a:srgbClr val="000000"/>
                </a:buClr>
              </a:pPr>
              <a:r>
                <a:rPr lang="en-US" sz="3600" kern="0" dirty="0">
                  <a:solidFill>
                    <a:srgbClr val="196B24">
                      <a:lumMod val="75000"/>
                    </a:srgbClr>
                  </a:solidFill>
                  <a:latin typeface="UTM Duepuntozero" panose="02040603050506020204" pitchFamily="18" charset="0"/>
                  <a:sym typeface="Arial"/>
                </a:rPr>
                <a:t>2. </a:t>
              </a:r>
              <a:r>
                <a:rPr lang="en-US" sz="3600" kern="0" dirty="0" err="1">
                  <a:solidFill>
                    <a:srgbClr val="196B24">
                      <a:lumMod val="75000"/>
                    </a:srgbClr>
                  </a:solidFill>
                  <a:latin typeface="UTM Duepuntozero" panose="02040603050506020204" pitchFamily="18" charset="0"/>
                  <a:sym typeface="Arial"/>
                </a:rPr>
                <a:t>Đọc</a:t>
              </a:r>
              <a:r>
                <a:rPr lang="en-US" sz="3600" kern="0" dirty="0">
                  <a:solidFill>
                    <a:srgbClr val="196B24">
                      <a:lumMod val="75000"/>
                    </a:srgbClr>
                  </a:solidFill>
                  <a:latin typeface="UTM Duepuntozero" panose="02040603050506020204" pitchFamily="18" charset="0"/>
                  <a:sym typeface="Arial"/>
                </a:rPr>
                <a:t> to, </a:t>
              </a:r>
              <a:r>
                <a:rPr lang="en-US" sz="3600" kern="0" dirty="0" err="1">
                  <a:solidFill>
                    <a:srgbClr val="196B24">
                      <a:lumMod val="75000"/>
                    </a:srgbClr>
                  </a:solidFill>
                  <a:latin typeface="UTM Duepuntozero" panose="02040603050506020204" pitchFamily="18" charset="0"/>
                  <a:sym typeface="Arial"/>
                </a:rPr>
                <a:t>rõ</a:t>
              </a:r>
              <a:endParaRPr lang="en-US" sz="3600" kern="0" dirty="0">
                <a:solidFill>
                  <a:srgbClr val="196B24">
                    <a:lumMod val="75000"/>
                  </a:srgbClr>
                </a:solidFill>
                <a:latin typeface="UTM Duepuntozero" panose="02040603050506020204" pitchFamily="18" charset="0"/>
                <a:sym typeface="Arial"/>
              </a:endParaRPr>
            </a:p>
          </p:txBody>
        </p:sp>
        <p:sp>
          <p:nvSpPr>
            <p:cNvPr id="30" name="TextBox 29">
              <a:extLst>
                <a:ext uri="{FF2B5EF4-FFF2-40B4-BE49-F238E27FC236}">
                  <a16:creationId xmlns:a16="http://schemas.microsoft.com/office/drawing/2014/main" id="{73299C0E-4D6C-5B9F-B169-1ABF19F13AF7}"/>
                </a:ext>
              </a:extLst>
            </p:cNvPr>
            <p:cNvSpPr txBox="1"/>
            <p:nvPr/>
          </p:nvSpPr>
          <p:spPr>
            <a:xfrm>
              <a:off x="3601212" y="3737793"/>
              <a:ext cx="7389876" cy="720134"/>
            </a:xfrm>
            <a:prstGeom prst="rect">
              <a:avLst/>
            </a:prstGeom>
            <a:noFill/>
          </p:spPr>
          <p:txBody>
            <a:bodyPr wrap="square">
              <a:spAutoFit/>
            </a:bodyPr>
            <a:lstStyle/>
            <a:p>
              <a:pPr marL="757748" defTabSz="1219170">
                <a:lnSpc>
                  <a:spcPct val="120000"/>
                </a:lnSpc>
                <a:buClr>
                  <a:srgbClr val="000000"/>
                </a:buClr>
              </a:pPr>
              <a:r>
                <a:rPr lang="en-US" sz="3600" kern="0" dirty="0">
                  <a:solidFill>
                    <a:srgbClr val="196B24">
                      <a:lumMod val="75000"/>
                    </a:srgbClr>
                  </a:solidFill>
                  <a:latin typeface="UTM Duepuntozero" panose="02040603050506020204" pitchFamily="18" charset="0"/>
                  <a:sym typeface="Arial"/>
                </a:rPr>
                <a:t>3. </a:t>
              </a:r>
              <a:r>
                <a:rPr lang="en-US" sz="3600" kern="0" dirty="0" err="1">
                  <a:solidFill>
                    <a:srgbClr val="196B24">
                      <a:lumMod val="75000"/>
                    </a:srgbClr>
                  </a:solidFill>
                  <a:latin typeface="UTM Duepuntozero" panose="02040603050506020204" pitchFamily="18" charset="0"/>
                  <a:sym typeface="Arial"/>
                </a:rPr>
                <a:t>Đọc</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ngắt</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nghỉ</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đúng</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chỗ</a:t>
              </a:r>
              <a:endParaRPr lang="en-US" sz="3600" kern="0" dirty="0">
                <a:solidFill>
                  <a:srgbClr val="196B24">
                    <a:lumMod val="75000"/>
                  </a:srgbClr>
                </a:solidFill>
                <a:latin typeface="UTM Duepuntozero" panose="02040603050506020204" pitchFamily="18" charset="0"/>
                <a:sym typeface="Arial"/>
              </a:endParaRPr>
            </a:p>
          </p:txBody>
        </p:sp>
        <p:pic>
          <p:nvPicPr>
            <p:cNvPr id="31" name="Picture 30">
              <a:extLst>
                <a:ext uri="{FF2B5EF4-FFF2-40B4-BE49-F238E27FC236}">
                  <a16:creationId xmlns:a16="http://schemas.microsoft.com/office/drawing/2014/main" id="{D890C75D-CFEC-43BC-A89B-425F05ED0C6D}"/>
                </a:ext>
              </a:extLst>
            </p:cNvPr>
            <p:cNvPicPr>
              <a:picLocks noChangeAspect="1"/>
            </p:cNvPicPr>
            <p:nvPr/>
          </p:nvPicPr>
          <p:blipFill>
            <a:blip r:embed="rId9"/>
            <a:stretch>
              <a:fillRect/>
            </a:stretch>
          </p:blipFill>
          <p:spPr>
            <a:xfrm>
              <a:off x="6413732" y="2431563"/>
              <a:ext cx="506012" cy="526152"/>
            </a:xfrm>
            <a:prstGeom prst="rect">
              <a:avLst/>
            </a:prstGeom>
          </p:spPr>
        </p:pic>
        <p:pic>
          <p:nvPicPr>
            <p:cNvPr id="32" name="Picture 31">
              <a:extLst>
                <a:ext uri="{FF2B5EF4-FFF2-40B4-BE49-F238E27FC236}">
                  <a16:creationId xmlns:a16="http://schemas.microsoft.com/office/drawing/2014/main" id="{57EE7EE0-31F0-5071-9896-A74BD54C1AE5}"/>
                </a:ext>
              </a:extLst>
            </p:cNvPr>
            <p:cNvPicPr>
              <a:picLocks noChangeAspect="1"/>
            </p:cNvPicPr>
            <p:nvPr/>
          </p:nvPicPr>
          <p:blipFill>
            <a:blip r:embed="rId9"/>
            <a:stretch>
              <a:fillRect/>
            </a:stretch>
          </p:blipFill>
          <p:spPr>
            <a:xfrm>
              <a:off x="6666738" y="3102817"/>
              <a:ext cx="506012" cy="526152"/>
            </a:xfrm>
            <a:prstGeom prst="rect">
              <a:avLst/>
            </a:prstGeom>
          </p:spPr>
        </p:pic>
        <p:pic>
          <p:nvPicPr>
            <p:cNvPr id="33" name="Picture 32">
              <a:extLst>
                <a:ext uri="{FF2B5EF4-FFF2-40B4-BE49-F238E27FC236}">
                  <a16:creationId xmlns:a16="http://schemas.microsoft.com/office/drawing/2014/main" id="{97DCBD16-56CB-CBC4-5E6B-DAEF86DF0E33}"/>
                </a:ext>
              </a:extLst>
            </p:cNvPr>
            <p:cNvPicPr>
              <a:picLocks noChangeAspect="1"/>
            </p:cNvPicPr>
            <p:nvPr/>
          </p:nvPicPr>
          <p:blipFill>
            <a:blip r:embed="rId9"/>
            <a:stretch>
              <a:fillRect/>
            </a:stretch>
          </p:blipFill>
          <p:spPr>
            <a:xfrm>
              <a:off x="7359190" y="3118891"/>
              <a:ext cx="506012" cy="526152"/>
            </a:xfrm>
            <a:prstGeom prst="rect">
              <a:avLst/>
            </a:prstGeom>
          </p:spPr>
        </p:pic>
        <p:pic>
          <p:nvPicPr>
            <p:cNvPr id="34" name="Picture 33">
              <a:extLst>
                <a:ext uri="{FF2B5EF4-FFF2-40B4-BE49-F238E27FC236}">
                  <a16:creationId xmlns:a16="http://schemas.microsoft.com/office/drawing/2014/main" id="{A197F859-C526-863D-B39B-AD7408CB3C19}"/>
                </a:ext>
              </a:extLst>
            </p:cNvPr>
            <p:cNvPicPr>
              <a:picLocks noChangeAspect="1"/>
            </p:cNvPicPr>
            <p:nvPr/>
          </p:nvPicPr>
          <p:blipFill>
            <a:blip r:embed="rId9"/>
            <a:stretch>
              <a:fillRect/>
            </a:stretch>
          </p:blipFill>
          <p:spPr>
            <a:xfrm>
              <a:off x="8926526" y="3815222"/>
              <a:ext cx="506012" cy="526152"/>
            </a:xfrm>
            <a:prstGeom prst="rect">
              <a:avLst/>
            </a:prstGeom>
          </p:spPr>
        </p:pic>
        <p:pic>
          <p:nvPicPr>
            <p:cNvPr id="35" name="Picture 34">
              <a:extLst>
                <a:ext uri="{FF2B5EF4-FFF2-40B4-BE49-F238E27FC236}">
                  <a16:creationId xmlns:a16="http://schemas.microsoft.com/office/drawing/2014/main" id="{3609C410-2C71-BB56-0CF5-05D1D8AF37F7}"/>
                </a:ext>
              </a:extLst>
            </p:cNvPr>
            <p:cNvPicPr>
              <a:picLocks noChangeAspect="1"/>
            </p:cNvPicPr>
            <p:nvPr/>
          </p:nvPicPr>
          <p:blipFill>
            <a:blip r:embed="rId9"/>
            <a:stretch>
              <a:fillRect/>
            </a:stretch>
          </p:blipFill>
          <p:spPr>
            <a:xfrm>
              <a:off x="9618978" y="3831296"/>
              <a:ext cx="506012" cy="526152"/>
            </a:xfrm>
            <a:prstGeom prst="rect">
              <a:avLst/>
            </a:prstGeom>
          </p:spPr>
        </p:pic>
        <p:pic>
          <p:nvPicPr>
            <p:cNvPr id="36" name="Picture 35">
              <a:extLst>
                <a:ext uri="{FF2B5EF4-FFF2-40B4-BE49-F238E27FC236}">
                  <a16:creationId xmlns:a16="http://schemas.microsoft.com/office/drawing/2014/main" id="{F2E8941D-C3B1-C273-FBE2-F8734C1D9DD5}"/>
                </a:ext>
              </a:extLst>
            </p:cNvPr>
            <p:cNvPicPr>
              <a:picLocks noChangeAspect="1"/>
            </p:cNvPicPr>
            <p:nvPr/>
          </p:nvPicPr>
          <p:blipFill>
            <a:blip r:embed="rId9"/>
            <a:stretch>
              <a:fillRect/>
            </a:stretch>
          </p:blipFill>
          <p:spPr>
            <a:xfrm>
              <a:off x="10311430" y="3815222"/>
              <a:ext cx="506012" cy="526152"/>
            </a:xfrm>
            <a:prstGeom prst="rect">
              <a:avLst/>
            </a:prstGeom>
          </p:spPr>
        </p:pic>
      </p:grpSp>
      <p:sp>
        <p:nvSpPr>
          <p:cNvPr id="37" name="Freeform 2">
            <a:extLst>
              <a:ext uri="{FF2B5EF4-FFF2-40B4-BE49-F238E27FC236}">
                <a16:creationId xmlns:a16="http://schemas.microsoft.com/office/drawing/2014/main" id="{9954DC31-9EF5-E30F-1215-C038248681FC}"/>
              </a:ext>
            </a:extLst>
          </p:cNvPr>
          <p:cNvSpPr/>
          <p:nvPr/>
        </p:nvSpPr>
        <p:spPr>
          <a:xfrm>
            <a:off x="257033" y="3545715"/>
            <a:ext cx="3522443" cy="3187811"/>
          </a:xfrm>
          <a:custGeom>
            <a:avLst/>
            <a:gdLst/>
            <a:ahLst/>
            <a:cxnLst/>
            <a:rect l="l" t="t" r="r" b="b"/>
            <a:pathLst>
              <a:path w="3522443" h="3187811">
                <a:moveTo>
                  <a:pt x="0" y="0"/>
                </a:moveTo>
                <a:lnTo>
                  <a:pt x="3522443" y="0"/>
                </a:lnTo>
                <a:lnTo>
                  <a:pt x="3522443" y="3187811"/>
                </a:lnTo>
                <a:lnTo>
                  <a:pt x="0" y="3187811"/>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8" name="Picture 37" descr="A black and white logo&#10;&#10;Description automatically generated">
            <a:extLst>
              <a:ext uri="{FF2B5EF4-FFF2-40B4-BE49-F238E27FC236}">
                <a16:creationId xmlns:a16="http://schemas.microsoft.com/office/drawing/2014/main" id="{DFE5F69E-027A-E185-3475-32EDBCBE8C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823" y="51203"/>
            <a:ext cx="817137" cy="501098"/>
          </a:xfrm>
          <a:prstGeom prst="rect">
            <a:avLst/>
          </a:prstGeom>
        </p:spPr>
      </p:pic>
    </p:spTree>
    <p:extLst>
      <p:ext uri="{BB962C8B-B14F-4D97-AF65-F5344CB8AC3E}">
        <p14:creationId xmlns:p14="http://schemas.microsoft.com/office/powerpoint/2010/main" val="284767564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EDEAB"/>
        </a:solidFill>
        <a:effectLst/>
      </p:bgPr>
    </p:bg>
    <p:spTree>
      <p:nvGrpSpPr>
        <p:cNvPr id="1" name=""/>
        <p:cNvGrpSpPr/>
        <p:nvPr/>
      </p:nvGrpSpPr>
      <p:grpSpPr>
        <a:xfrm>
          <a:off x="0" y="0"/>
          <a:ext cx="0" cy="0"/>
          <a:chOff x="0" y="0"/>
          <a:chExt cx="0" cy="0"/>
        </a:xfrm>
      </p:grpSpPr>
      <p:sp>
        <p:nvSpPr>
          <p:cNvPr id="2" name="Freeform 2"/>
          <p:cNvSpPr/>
          <p:nvPr/>
        </p:nvSpPr>
        <p:spPr>
          <a:xfrm rot="-2700000">
            <a:off x="-3013697" y="-1765773"/>
            <a:ext cx="12146312" cy="6832301"/>
          </a:xfrm>
          <a:custGeom>
            <a:avLst/>
            <a:gdLst/>
            <a:ahLst/>
            <a:cxnLst/>
            <a:rect l="l" t="t" r="r" b="b"/>
            <a:pathLst>
              <a:path w="18219468" h="10248451">
                <a:moveTo>
                  <a:pt x="0" y="0"/>
                </a:moveTo>
                <a:lnTo>
                  <a:pt x="18219468" y="0"/>
                </a:lnTo>
                <a:lnTo>
                  <a:pt x="18219468" y="10248451"/>
                </a:lnTo>
                <a:lnTo>
                  <a:pt x="0" y="10248451"/>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771452" y="-9153"/>
            <a:ext cx="10649095" cy="5974143"/>
          </a:xfrm>
          <a:custGeom>
            <a:avLst/>
            <a:gdLst/>
            <a:ahLst/>
            <a:cxnLst/>
            <a:rect l="l" t="t" r="r" b="b"/>
            <a:pathLst>
              <a:path w="15973642" h="6249688">
                <a:moveTo>
                  <a:pt x="0" y="0"/>
                </a:moveTo>
                <a:lnTo>
                  <a:pt x="15973642" y="0"/>
                </a:lnTo>
                <a:lnTo>
                  <a:pt x="15973642" y="6249688"/>
                </a:lnTo>
                <a:lnTo>
                  <a:pt x="0" y="62496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685800" y="559170"/>
            <a:ext cx="1662565" cy="1573202"/>
          </a:xfrm>
          <a:custGeom>
            <a:avLst/>
            <a:gdLst/>
            <a:ahLst/>
            <a:cxnLst/>
            <a:rect l="l" t="t" r="r" b="b"/>
            <a:pathLst>
              <a:path w="2493847" h="2359803">
                <a:moveTo>
                  <a:pt x="0" y="0"/>
                </a:moveTo>
                <a:lnTo>
                  <a:pt x="2493847" y="0"/>
                </a:lnTo>
                <a:lnTo>
                  <a:pt x="2493847" y="2359803"/>
                </a:lnTo>
                <a:lnTo>
                  <a:pt x="0" y="23598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9450886" y="559170"/>
            <a:ext cx="1969661" cy="1390253"/>
          </a:xfrm>
          <a:custGeom>
            <a:avLst/>
            <a:gdLst/>
            <a:ahLst/>
            <a:cxnLst/>
            <a:rect l="l" t="t" r="r" b="b"/>
            <a:pathLst>
              <a:path w="2954492" h="2085379">
                <a:moveTo>
                  <a:pt x="0" y="0"/>
                </a:moveTo>
                <a:lnTo>
                  <a:pt x="2954492" y="0"/>
                </a:lnTo>
                <a:lnTo>
                  <a:pt x="2954492" y="2085378"/>
                </a:lnTo>
                <a:lnTo>
                  <a:pt x="0" y="20853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771453" y="3823464"/>
            <a:ext cx="2312289" cy="2743200"/>
          </a:xfrm>
          <a:custGeom>
            <a:avLst/>
            <a:gdLst/>
            <a:ahLst/>
            <a:cxnLst/>
            <a:rect l="l" t="t" r="r" b="b"/>
            <a:pathLst>
              <a:path w="3468434" h="4114800">
                <a:moveTo>
                  <a:pt x="0" y="0"/>
                </a:moveTo>
                <a:lnTo>
                  <a:pt x="3468433" y="0"/>
                </a:lnTo>
                <a:lnTo>
                  <a:pt x="346843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C92AFF3D-A1B4-5382-FCB2-C384F529C188}"/>
              </a:ext>
            </a:extLst>
          </p:cNvPr>
          <p:cNvSpPr txBox="1"/>
          <p:nvPr/>
        </p:nvSpPr>
        <p:spPr>
          <a:xfrm>
            <a:off x="4249981" y="1357427"/>
            <a:ext cx="369203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5050"/>
                </a:solidFill>
                <a:effectLst/>
                <a:uLnTx/>
                <a:uFillTx/>
                <a:latin typeface="SVN-Poky's" panose="020B0606040200020203" pitchFamily="34" charset="0"/>
                <a:ea typeface="+mn-ea"/>
                <a:cs typeface="+mn-cs"/>
              </a:rPr>
              <a:t>Hoạt</a:t>
            </a:r>
            <a:r>
              <a:rPr kumimoji="0" lang="en-GB" sz="5400" b="0" i="0" u="none" strike="noStrike" kern="1200" cap="none" spc="0" normalizeH="0" baseline="0" noProof="0" dirty="0">
                <a:ln>
                  <a:noFill/>
                </a:ln>
                <a:solidFill>
                  <a:srgbClr val="FF5050"/>
                </a:solidFill>
                <a:effectLst/>
                <a:uLnTx/>
                <a:uFillTx/>
                <a:latin typeface="SVN-Poky's" panose="020B0606040200020203" pitchFamily="34" charset="0"/>
                <a:ea typeface="+mn-ea"/>
                <a:cs typeface="+mn-cs"/>
              </a:rPr>
              <a:t> </a:t>
            </a:r>
            <a:r>
              <a:rPr kumimoji="0" lang="en-GB" sz="5400" b="0" i="0" u="none" strike="noStrike" kern="1200" cap="none" spc="0" normalizeH="0" baseline="0" noProof="0" dirty="0" err="1">
                <a:ln>
                  <a:noFill/>
                </a:ln>
                <a:solidFill>
                  <a:srgbClr val="FF5050"/>
                </a:solidFill>
                <a:effectLst/>
                <a:uLnTx/>
                <a:uFillTx/>
                <a:latin typeface="SVN-Poky's" panose="020B0606040200020203" pitchFamily="34" charset="0"/>
                <a:ea typeface="+mn-ea"/>
                <a:cs typeface="+mn-cs"/>
              </a:rPr>
              <a:t>động</a:t>
            </a:r>
            <a:r>
              <a:rPr kumimoji="0" lang="en-GB" sz="5400" b="0" i="0" u="none" strike="noStrike" kern="1200" cap="none" spc="0" normalizeH="0" baseline="0" noProof="0" dirty="0">
                <a:ln>
                  <a:noFill/>
                </a:ln>
                <a:solidFill>
                  <a:srgbClr val="FF5050"/>
                </a:solidFill>
                <a:effectLst/>
                <a:uLnTx/>
                <a:uFillTx/>
                <a:latin typeface="SVN-Poky's" panose="020B0606040200020203" pitchFamily="34" charset="0"/>
                <a:ea typeface="+mn-ea"/>
                <a:cs typeface="+mn-cs"/>
              </a:rPr>
              <a:t>:</a:t>
            </a:r>
            <a:endParaRPr kumimoji="0" lang="vi-VN" sz="5400" b="0"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B8FCCA59-43E3-BC5E-E143-A8C6A1E08655}"/>
              </a:ext>
            </a:extLst>
          </p:cNvPr>
          <p:cNvSpPr/>
          <p:nvPr/>
        </p:nvSpPr>
        <p:spPr>
          <a:xfrm>
            <a:off x="8519541" y="3912429"/>
            <a:ext cx="3672459" cy="41148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11FC10B7-6BC2-1F48-3553-4BBB60448ACB}"/>
              </a:ext>
            </a:extLst>
          </p:cNvPr>
          <p:cNvPicPr>
            <a:picLocks noChangeAspect="1"/>
          </p:cNvPicPr>
          <p:nvPr/>
        </p:nvPicPr>
        <p:blipFill>
          <a:blip r:embed="rId13"/>
          <a:stretch>
            <a:fillRect/>
          </a:stretch>
        </p:blipFill>
        <p:spPr>
          <a:xfrm>
            <a:off x="1839338" y="1959578"/>
            <a:ext cx="8120576" cy="3078747"/>
          </a:xfrm>
          <a:prstGeom prst="rect">
            <a:avLst/>
          </a:prstGeom>
        </p:spPr>
      </p:pic>
      <p:pic>
        <p:nvPicPr>
          <p:cNvPr id="8" name="Picture 7" descr="A black and white logo&#10;&#10;Description automatically generated">
            <a:extLst>
              <a:ext uri="{FF2B5EF4-FFF2-40B4-BE49-F238E27FC236}">
                <a16:creationId xmlns:a16="http://schemas.microsoft.com/office/drawing/2014/main" id="{CE9B39FB-947C-AA4B-172D-2FC2DCA4DC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823" y="51203"/>
            <a:ext cx="817137" cy="501098"/>
          </a:xfrm>
          <a:prstGeom prst="rect">
            <a:avLst/>
          </a:prstGeom>
        </p:spPr>
      </p:pic>
    </p:spTree>
    <p:extLst>
      <p:ext uri="{BB962C8B-B14F-4D97-AF65-F5344CB8AC3E}">
        <p14:creationId xmlns:p14="http://schemas.microsoft.com/office/powerpoint/2010/main" val="406914458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2AB21C3D-CC0D-8611-866D-B67485AC30FA}"/>
              </a:ext>
            </a:extLst>
          </p:cNvPr>
          <p:cNvGrpSpPr/>
          <p:nvPr/>
        </p:nvGrpSpPr>
        <p:grpSpPr>
          <a:xfrm>
            <a:off x="2850154" y="-1782518"/>
            <a:ext cx="7023867" cy="3528459"/>
            <a:chOff x="2868442" y="-1344168"/>
            <a:chExt cx="7023867" cy="3528459"/>
          </a:xfrm>
        </p:grpSpPr>
        <p:sp>
          <p:nvSpPr>
            <p:cNvPr id="4" name="Freeform 6">
              <a:extLst>
                <a:ext uri="{FF2B5EF4-FFF2-40B4-BE49-F238E27FC236}">
                  <a16:creationId xmlns:a16="http://schemas.microsoft.com/office/drawing/2014/main" id="{22AC2A8A-34DC-A87E-5F79-4AB7E7CE043A}"/>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89589A5-5DE9-CE42-BBDB-2B296BA85057}"/>
                </a:ext>
              </a:extLst>
            </p:cNvPr>
            <p:cNvSpPr txBox="1"/>
            <p:nvPr/>
          </p:nvSpPr>
          <p:spPr>
            <a:xfrm>
              <a:off x="3436645" y="1168628"/>
              <a:ext cx="6455664" cy="1015663"/>
            </a:xfrm>
            <a:prstGeom prst="rect">
              <a:avLst/>
            </a:prstGeom>
            <a:noFill/>
          </p:spPr>
          <p:txBody>
            <a:bodyPr wrap="square" rtlCol="0">
              <a:spAutoFit/>
            </a:bodyPr>
            <a:lstStyle/>
            <a:p>
              <a:r>
                <a:rPr lang="vi-VN" sz="6000" b="1" dirty="0">
                  <a:solidFill>
                    <a:schemeClr val="bg1"/>
                  </a:solidFill>
                  <a:latin typeface="#9Slide03 Duepuntozero" panose="02000507000000020004" pitchFamily="2" charset="-93"/>
                </a:rPr>
                <a:t>Giải nghĩa từ khó hiểu</a:t>
              </a:r>
            </a:p>
          </p:txBody>
        </p:sp>
      </p:grpSp>
      <p:sp>
        <p:nvSpPr>
          <p:cNvPr id="9" name="Freeform 5">
            <a:extLst>
              <a:ext uri="{FF2B5EF4-FFF2-40B4-BE49-F238E27FC236}">
                <a16:creationId xmlns:a16="http://schemas.microsoft.com/office/drawing/2014/main" id="{75C631C1-2111-C10A-DA66-BD1B4C159B61}"/>
              </a:ext>
            </a:extLst>
          </p:cNvPr>
          <p:cNvSpPr/>
          <p:nvPr/>
        </p:nvSpPr>
        <p:spPr>
          <a:xfrm>
            <a:off x="2102807" y="475630"/>
            <a:ext cx="1432923" cy="1368441"/>
          </a:xfrm>
          <a:custGeom>
            <a:avLst/>
            <a:gdLst/>
            <a:ahLst/>
            <a:cxnLst/>
            <a:rect l="l" t="t" r="r" b="b"/>
            <a:pathLst>
              <a:path w="1432923" h="1368441">
                <a:moveTo>
                  <a:pt x="0" y="0"/>
                </a:moveTo>
                <a:lnTo>
                  <a:pt x="1432922" y="0"/>
                </a:lnTo>
                <a:lnTo>
                  <a:pt x="1432922" y="1368441"/>
                </a:lnTo>
                <a:lnTo>
                  <a:pt x="0" y="136844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3764FDAA-0A7D-C635-E254-55E9CF10C64C}"/>
              </a:ext>
            </a:extLst>
          </p:cNvPr>
          <p:cNvGrpSpPr/>
          <p:nvPr/>
        </p:nvGrpSpPr>
        <p:grpSpPr>
          <a:xfrm>
            <a:off x="3535730" y="1961174"/>
            <a:ext cx="4565920" cy="1631150"/>
            <a:chOff x="4187936" y="2000589"/>
            <a:chExt cx="3968527" cy="1218668"/>
          </a:xfrm>
        </p:grpSpPr>
        <p:sp>
          <p:nvSpPr>
            <p:cNvPr id="13" name="Freeform 16">
              <a:extLst>
                <a:ext uri="{FF2B5EF4-FFF2-40B4-BE49-F238E27FC236}">
                  <a16:creationId xmlns:a16="http://schemas.microsoft.com/office/drawing/2014/main" id="{DFD87E96-59D2-E41C-6789-D08ECDA25A97}"/>
                </a:ext>
              </a:extLst>
            </p:cNvPr>
            <p:cNvSpPr/>
            <p:nvPr/>
          </p:nvSpPr>
          <p:spPr>
            <a:xfrm>
              <a:off x="4187936" y="2000589"/>
              <a:ext cx="3968527" cy="1218668"/>
            </a:xfrm>
            <a:custGeom>
              <a:avLst/>
              <a:gdLst/>
              <a:ahLst/>
              <a:cxnLst/>
              <a:rect l="l" t="t" r="r" b="b"/>
              <a:pathLst>
                <a:path w="3968527" h="1218668">
                  <a:moveTo>
                    <a:pt x="0" y="0"/>
                  </a:moveTo>
                  <a:lnTo>
                    <a:pt x="3968527" y="0"/>
                  </a:lnTo>
                  <a:lnTo>
                    <a:pt x="3968527" y="1218668"/>
                  </a:lnTo>
                  <a:lnTo>
                    <a:pt x="0" y="12186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A97ABFD2-A04C-5F58-EB38-EB9E24A2F1DF}"/>
                </a:ext>
              </a:extLst>
            </p:cNvPr>
            <p:cNvSpPr txBox="1"/>
            <p:nvPr/>
          </p:nvSpPr>
          <p:spPr>
            <a:xfrm>
              <a:off x="4429663" y="2043135"/>
              <a:ext cx="3533601" cy="988770"/>
            </a:xfrm>
            <a:prstGeom prst="rect">
              <a:avLst/>
            </a:prstGeom>
            <a:noFill/>
          </p:spPr>
          <p:txBody>
            <a:bodyPr wrap="square">
              <a:spAutoFit/>
            </a:bodyPr>
            <a:lstStyle/>
            <a:p>
              <a:pPr algn="ctr"/>
              <a:r>
                <a:rPr lang="fi-FI" sz="4000" b="1" dirty="0"/>
                <a:t>Ja Ka, Mư Hoa,</a:t>
              </a:r>
            </a:p>
            <a:p>
              <a:pPr algn="ctr"/>
              <a:r>
                <a:rPr lang="fi-FI" sz="4000" b="1" dirty="0"/>
                <a:t> Ja Prok Mư Nhơ</a:t>
              </a:r>
              <a:endParaRPr lang="vi-VN" sz="4000" b="1" dirty="0"/>
            </a:p>
          </p:txBody>
        </p:sp>
      </p:grpSp>
      <p:sp>
        <p:nvSpPr>
          <p:cNvPr id="18" name="TextBox 17">
            <a:extLst>
              <a:ext uri="{FF2B5EF4-FFF2-40B4-BE49-F238E27FC236}">
                <a16:creationId xmlns:a16="http://schemas.microsoft.com/office/drawing/2014/main" id="{922BA3AA-5AAA-286C-2A16-140866B78753}"/>
              </a:ext>
            </a:extLst>
          </p:cNvPr>
          <p:cNvSpPr txBox="1"/>
          <p:nvPr/>
        </p:nvSpPr>
        <p:spPr>
          <a:xfrm>
            <a:off x="1360550" y="3864504"/>
            <a:ext cx="9470898" cy="769441"/>
          </a:xfrm>
          <a:prstGeom prst="rect">
            <a:avLst/>
          </a:prstGeom>
          <a:noFill/>
        </p:spPr>
        <p:txBody>
          <a:bodyPr wrap="square">
            <a:spAutoFit/>
          </a:bodyPr>
          <a:lstStyle/>
          <a:p>
            <a:pPr algn="ct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tên riêng của các bạn nhỏ người Chăm</a:t>
            </a:r>
          </a:p>
        </p:txBody>
      </p:sp>
      <p:pic>
        <p:nvPicPr>
          <p:cNvPr id="30" name="Picture 29" descr="A black and white logo&#10;&#10;Description automatically generated">
            <a:extLst>
              <a:ext uri="{FF2B5EF4-FFF2-40B4-BE49-F238E27FC236}">
                <a16:creationId xmlns:a16="http://schemas.microsoft.com/office/drawing/2014/main" id="{B199528D-73BA-5151-E3A4-7DF9D837F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23" y="51203"/>
            <a:ext cx="817137" cy="501098"/>
          </a:xfrm>
          <a:prstGeom prst="rect">
            <a:avLst/>
          </a:prstGeom>
        </p:spPr>
      </p:pic>
    </p:spTree>
    <p:extLst>
      <p:ext uri="{BB962C8B-B14F-4D97-AF65-F5344CB8AC3E}">
        <p14:creationId xmlns:p14="http://schemas.microsoft.com/office/powerpoint/2010/main" val="112305781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2AB21C3D-CC0D-8611-866D-B67485AC30FA}"/>
              </a:ext>
            </a:extLst>
          </p:cNvPr>
          <p:cNvGrpSpPr/>
          <p:nvPr/>
        </p:nvGrpSpPr>
        <p:grpSpPr>
          <a:xfrm>
            <a:off x="2850154" y="-1782518"/>
            <a:ext cx="7023867" cy="3528459"/>
            <a:chOff x="2868442" y="-1344168"/>
            <a:chExt cx="7023867" cy="3528459"/>
          </a:xfrm>
        </p:grpSpPr>
        <p:sp>
          <p:nvSpPr>
            <p:cNvPr id="4" name="Freeform 6">
              <a:extLst>
                <a:ext uri="{FF2B5EF4-FFF2-40B4-BE49-F238E27FC236}">
                  <a16:creationId xmlns:a16="http://schemas.microsoft.com/office/drawing/2014/main" id="{22AC2A8A-34DC-A87E-5F79-4AB7E7CE043A}"/>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89589A5-5DE9-CE42-BBDB-2B296BA85057}"/>
                </a:ext>
              </a:extLst>
            </p:cNvPr>
            <p:cNvSpPr txBox="1"/>
            <p:nvPr/>
          </p:nvSpPr>
          <p:spPr>
            <a:xfrm>
              <a:off x="3436645" y="1168628"/>
              <a:ext cx="6455664" cy="1015663"/>
            </a:xfrm>
            <a:prstGeom prst="rect">
              <a:avLst/>
            </a:prstGeom>
            <a:noFill/>
          </p:spPr>
          <p:txBody>
            <a:bodyPr wrap="square" rtlCol="0">
              <a:spAutoFit/>
            </a:bodyPr>
            <a:lstStyle/>
            <a:p>
              <a:r>
                <a:rPr lang="vi-VN" sz="6000" b="1" dirty="0">
                  <a:solidFill>
                    <a:schemeClr val="bg1"/>
                  </a:solidFill>
                  <a:latin typeface="#9Slide03 Duepuntozero" panose="02000507000000020004" pitchFamily="2" charset="-93"/>
                </a:rPr>
                <a:t>Giải nghĩa từ khó hiểu</a:t>
              </a:r>
            </a:p>
          </p:txBody>
        </p:sp>
      </p:grpSp>
      <p:sp>
        <p:nvSpPr>
          <p:cNvPr id="9" name="Freeform 5">
            <a:extLst>
              <a:ext uri="{FF2B5EF4-FFF2-40B4-BE49-F238E27FC236}">
                <a16:creationId xmlns:a16="http://schemas.microsoft.com/office/drawing/2014/main" id="{75C631C1-2111-C10A-DA66-BD1B4C159B61}"/>
              </a:ext>
            </a:extLst>
          </p:cNvPr>
          <p:cNvSpPr/>
          <p:nvPr/>
        </p:nvSpPr>
        <p:spPr>
          <a:xfrm>
            <a:off x="2102807" y="475630"/>
            <a:ext cx="1432923" cy="1368441"/>
          </a:xfrm>
          <a:custGeom>
            <a:avLst/>
            <a:gdLst/>
            <a:ahLst/>
            <a:cxnLst/>
            <a:rect l="l" t="t" r="r" b="b"/>
            <a:pathLst>
              <a:path w="1432923" h="1368441">
                <a:moveTo>
                  <a:pt x="0" y="0"/>
                </a:moveTo>
                <a:lnTo>
                  <a:pt x="1432922" y="0"/>
                </a:lnTo>
                <a:lnTo>
                  <a:pt x="1432922" y="1368441"/>
                </a:lnTo>
                <a:lnTo>
                  <a:pt x="0" y="136844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3764FDAA-0A7D-C635-E254-55E9CF10C64C}"/>
              </a:ext>
            </a:extLst>
          </p:cNvPr>
          <p:cNvGrpSpPr/>
          <p:nvPr/>
        </p:nvGrpSpPr>
        <p:grpSpPr>
          <a:xfrm>
            <a:off x="3535730" y="1961174"/>
            <a:ext cx="4565920" cy="1631150"/>
            <a:chOff x="4187936" y="2000589"/>
            <a:chExt cx="3968527" cy="1218668"/>
          </a:xfrm>
        </p:grpSpPr>
        <p:sp>
          <p:nvSpPr>
            <p:cNvPr id="13" name="Freeform 16">
              <a:extLst>
                <a:ext uri="{FF2B5EF4-FFF2-40B4-BE49-F238E27FC236}">
                  <a16:creationId xmlns:a16="http://schemas.microsoft.com/office/drawing/2014/main" id="{DFD87E96-59D2-E41C-6789-D08ECDA25A97}"/>
                </a:ext>
              </a:extLst>
            </p:cNvPr>
            <p:cNvSpPr/>
            <p:nvPr/>
          </p:nvSpPr>
          <p:spPr>
            <a:xfrm>
              <a:off x="4187936" y="2000589"/>
              <a:ext cx="3968527" cy="1218668"/>
            </a:xfrm>
            <a:custGeom>
              <a:avLst/>
              <a:gdLst/>
              <a:ahLst/>
              <a:cxnLst/>
              <a:rect l="l" t="t" r="r" b="b"/>
              <a:pathLst>
                <a:path w="3968527" h="1218668">
                  <a:moveTo>
                    <a:pt x="0" y="0"/>
                  </a:moveTo>
                  <a:lnTo>
                    <a:pt x="3968527" y="0"/>
                  </a:lnTo>
                  <a:lnTo>
                    <a:pt x="3968527" y="1218668"/>
                  </a:lnTo>
                  <a:lnTo>
                    <a:pt x="0" y="12186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A97ABFD2-A04C-5F58-EB38-EB9E24A2F1DF}"/>
                </a:ext>
              </a:extLst>
            </p:cNvPr>
            <p:cNvSpPr txBox="1"/>
            <p:nvPr/>
          </p:nvSpPr>
          <p:spPr>
            <a:xfrm>
              <a:off x="4429663" y="2247453"/>
              <a:ext cx="3533601" cy="620856"/>
            </a:xfrm>
            <a:prstGeom prst="rect">
              <a:avLst/>
            </a:prstGeom>
            <a:noFill/>
          </p:spPr>
          <p:txBody>
            <a:bodyPr wrap="square">
              <a:spAutoFit/>
            </a:bodyPr>
            <a:lstStyle/>
            <a:p>
              <a:pPr algn="ctr"/>
              <a:r>
                <a:rPr lang="vi-VN" sz="4800" b="1" dirty="0"/>
                <a:t>hoa ngũ sắc</a:t>
              </a:r>
            </a:p>
          </p:txBody>
        </p:sp>
      </p:grpSp>
      <p:sp>
        <p:nvSpPr>
          <p:cNvPr id="18" name="TextBox 17">
            <a:extLst>
              <a:ext uri="{FF2B5EF4-FFF2-40B4-BE49-F238E27FC236}">
                <a16:creationId xmlns:a16="http://schemas.microsoft.com/office/drawing/2014/main" id="{922BA3AA-5AAA-286C-2A16-140866B78753}"/>
              </a:ext>
            </a:extLst>
          </p:cNvPr>
          <p:cNvSpPr txBox="1"/>
          <p:nvPr/>
        </p:nvSpPr>
        <p:spPr>
          <a:xfrm>
            <a:off x="0" y="3626589"/>
            <a:ext cx="9374506" cy="2800767"/>
          </a:xfrm>
          <a:prstGeom prst="rect">
            <a:avLst/>
          </a:prstGeom>
          <a:noFill/>
        </p:spPr>
        <p:txBody>
          <a:bodyPr wrap="square">
            <a:spAutoFit/>
          </a:bodyPr>
          <a:lstStyle/>
          <a:p>
            <a:pPr algn="ct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hoa của loài cây</a:t>
            </a:r>
          </a:p>
          <a:p>
            <a:pPr algn="ct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thân gỗ, thân nhỏ, mọc thành</a:t>
            </a:r>
          </a:p>
          <a:p>
            <a:pPr algn="ct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bụi; hoa có nhiều màu rực rỡ,</a:t>
            </a:r>
          </a:p>
          <a:p>
            <a:pPr algn="ct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tạo thành chùm</a:t>
            </a:r>
          </a:p>
        </p:txBody>
      </p:sp>
      <p:pic>
        <p:nvPicPr>
          <p:cNvPr id="7" name="Picture 6">
            <a:extLst>
              <a:ext uri="{FF2B5EF4-FFF2-40B4-BE49-F238E27FC236}">
                <a16:creationId xmlns:a16="http://schemas.microsoft.com/office/drawing/2014/main" id="{C6531554-7FAA-C223-BCC2-73D36C551B07}"/>
              </a:ext>
            </a:extLst>
          </p:cNvPr>
          <p:cNvPicPr>
            <a:picLocks noChangeAspect="1"/>
          </p:cNvPicPr>
          <p:nvPr/>
        </p:nvPicPr>
        <p:blipFill rotWithShape="1">
          <a:blip r:embed="rId8">
            <a:extLst>
              <a:ext uri="{28A0092B-C50C-407E-A947-70E740481C1C}">
                <a14:useLocalDpi xmlns:a14="http://schemas.microsoft.com/office/drawing/2010/main" val="0"/>
              </a:ext>
            </a:extLst>
          </a:blip>
          <a:srcRect r="6760"/>
          <a:stretch/>
        </p:blipFill>
        <p:spPr>
          <a:xfrm>
            <a:off x="8457335" y="3300790"/>
            <a:ext cx="2598624" cy="2998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085700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arden with a white fence and trees&#10;&#10;Description automatically generated">
            <a:extLst>
              <a:ext uri="{FF2B5EF4-FFF2-40B4-BE49-F238E27FC236}">
                <a16:creationId xmlns:a16="http://schemas.microsoft.com/office/drawing/2014/main" id="{27374E7C-8729-ECD3-14E3-4D2FBE05786E}"/>
              </a:ext>
            </a:extLst>
          </p:cNvPr>
          <p:cNvPicPr>
            <a:picLocks noChangeAspect="1"/>
          </p:cNvPicPr>
          <p:nvPr/>
        </p:nvPicPr>
        <p:blipFill>
          <a:blip r:embed="rId3">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sp>
        <p:nvSpPr>
          <p:cNvPr id="4" name="Freeform 3">
            <a:extLst>
              <a:ext uri="{FF2B5EF4-FFF2-40B4-BE49-F238E27FC236}">
                <a16:creationId xmlns:a16="http://schemas.microsoft.com/office/drawing/2014/main" id="{07FF18CC-DBCD-C622-8B3D-0E140EFBA18C}"/>
              </a:ext>
            </a:extLst>
          </p:cNvPr>
          <p:cNvSpPr/>
          <p:nvPr/>
        </p:nvSpPr>
        <p:spPr>
          <a:xfrm>
            <a:off x="-219456" y="2560320"/>
            <a:ext cx="7068312" cy="4865084"/>
          </a:xfrm>
          <a:custGeom>
            <a:avLst/>
            <a:gdLst/>
            <a:ahLst/>
            <a:cxnLst/>
            <a:rect l="l" t="t" r="r" b="b"/>
            <a:pathLst>
              <a:path w="5538780" h="3595592">
                <a:moveTo>
                  <a:pt x="0" y="0"/>
                </a:moveTo>
                <a:lnTo>
                  <a:pt x="5538780" y="0"/>
                </a:lnTo>
                <a:lnTo>
                  <a:pt x="5538780" y="3595592"/>
                </a:lnTo>
                <a:lnTo>
                  <a:pt x="0" y="3595592"/>
                </a:lnTo>
                <a:lnTo>
                  <a:pt x="0" y="0"/>
                </a:lnTo>
                <a:close/>
              </a:path>
            </a:pathLst>
          </a:custGeom>
          <a:blipFill>
            <a:blip r:embed="rId4"/>
            <a:stretch>
              <a:fillRect/>
            </a:stretch>
          </a:blipFill>
        </p:spPr>
        <p:txBody>
          <a:bodyPr/>
          <a:lstStyle/>
          <a:p>
            <a:endParaRPr lang="vi-VN"/>
          </a:p>
        </p:txBody>
      </p:sp>
      <p:pic>
        <p:nvPicPr>
          <p:cNvPr id="5" name="Picture 4">
            <a:extLst>
              <a:ext uri="{FF2B5EF4-FFF2-40B4-BE49-F238E27FC236}">
                <a16:creationId xmlns:a16="http://schemas.microsoft.com/office/drawing/2014/main" id="{C52FC93D-51C2-4DDD-2E3B-9E8E7CE9799E}"/>
              </a:ext>
            </a:extLst>
          </p:cNvPr>
          <p:cNvPicPr>
            <a:picLocks noChangeAspect="1"/>
          </p:cNvPicPr>
          <p:nvPr/>
        </p:nvPicPr>
        <p:blipFill>
          <a:blip r:embed="rId5"/>
          <a:stretch>
            <a:fillRect/>
          </a:stretch>
        </p:blipFill>
        <p:spPr>
          <a:xfrm>
            <a:off x="4312561" y="-174017"/>
            <a:ext cx="8285182" cy="6474513"/>
          </a:xfrm>
          <a:prstGeom prst="rect">
            <a:avLst/>
          </a:prstGeom>
        </p:spPr>
      </p:pic>
      <p:pic>
        <p:nvPicPr>
          <p:cNvPr id="6" name="Picture 5" descr="A black and white logo&#10;&#10;Description automatically generated">
            <a:extLst>
              <a:ext uri="{FF2B5EF4-FFF2-40B4-BE49-F238E27FC236}">
                <a16:creationId xmlns:a16="http://schemas.microsoft.com/office/drawing/2014/main" id="{6C7183FA-325A-58C6-4715-0160E31C14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23" y="51202"/>
            <a:ext cx="1944407" cy="1192381"/>
          </a:xfrm>
          <a:prstGeom prst="rect">
            <a:avLst/>
          </a:prstGeom>
        </p:spPr>
      </p:pic>
    </p:spTree>
    <p:extLst>
      <p:ext uri="{BB962C8B-B14F-4D97-AF65-F5344CB8AC3E}">
        <p14:creationId xmlns:p14="http://schemas.microsoft.com/office/powerpoint/2010/main" val="32393715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arden with a white fence and trees&#10;&#10;Description automatically generated">
            <a:extLst>
              <a:ext uri="{FF2B5EF4-FFF2-40B4-BE49-F238E27FC236}">
                <a16:creationId xmlns:a16="http://schemas.microsoft.com/office/drawing/2014/main" id="{27374E7C-8729-ECD3-14E3-4D2FBE05786E}"/>
              </a:ext>
            </a:extLst>
          </p:cNvPr>
          <p:cNvPicPr>
            <a:picLocks noChangeAspect="1"/>
          </p:cNvPicPr>
          <p:nvPr/>
        </p:nvPicPr>
        <p:blipFill>
          <a:blip r:embed="rId3">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E5825E08-0716-17F6-058A-C583474B0DF2}"/>
              </a:ext>
            </a:extLst>
          </p:cNvPr>
          <p:cNvSpPr/>
          <p:nvPr/>
        </p:nvSpPr>
        <p:spPr>
          <a:xfrm>
            <a:off x="176594" y="1229868"/>
            <a:ext cx="5462397" cy="8229600"/>
          </a:xfrm>
          <a:custGeom>
            <a:avLst/>
            <a:gdLst/>
            <a:ahLst/>
            <a:cxnLst/>
            <a:rect l="l" t="t" r="r" b="b"/>
            <a:pathLst>
              <a:path w="5462397" h="8229600">
                <a:moveTo>
                  <a:pt x="0" y="0"/>
                </a:moveTo>
                <a:lnTo>
                  <a:pt x="5462396" y="0"/>
                </a:lnTo>
                <a:lnTo>
                  <a:pt x="5462396" y="8229600"/>
                </a:lnTo>
                <a:lnTo>
                  <a:pt x="0" y="8229600"/>
                </a:lnTo>
                <a:lnTo>
                  <a:pt x="0" y="0"/>
                </a:lnTo>
                <a:close/>
              </a:path>
            </a:pathLst>
          </a:custGeom>
          <a:blipFill>
            <a:blip r:embed="rId4"/>
            <a:stretch>
              <a:fillRect/>
            </a:stretch>
          </a:blipFill>
        </p:spPr>
        <p:txBody>
          <a:bodyPr/>
          <a:lstStyle/>
          <a:p>
            <a:endParaRPr lang="vi-VN"/>
          </a:p>
        </p:txBody>
      </p:sp>
      <p:sp>
        <p:nvSpPr>
          <p:cNvPr id="6" name="Rectangle: Rounded Corners 5">
            <a:extLst>
              <a:ext uri="{FF2B5EF4-FFF2-40B4-BE49-F238E27FC236}">
                <a16:creationId xmlns:a16="http://schemas.microsoft.com/office/drawing/2014/main" id="{F1CAF640-7466-01A1-7EBD-78FCE77DA943}"/>
              </a:ext>
            </a:extLst>
          </p:cNvPr>
          <p:cNvSpPr/>
          <p:nvPr/>
        </p:nvSpPr>
        <p:spPr>
          <a:xfrm>
            <a:off x="3968496" y="315468"/>
            <a:ext cx="7918704" cy="39456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95D624B8-1600-7BE3-954C-F5EDB3AB5A9D}"/>
              </a:ext>
            </a:extLst>
          </p:cNvPr>
          <p:cNvSpPr txBox="1"/>
          <p:nvPr/>
        </p:nvSpPr>
        <p:spPr>
          <a:xfrm>
            <a:off x="4229100" y="1029843"/>
            <a:ext cx="7056951" cy="2862322"/>
          </a:xfrm>
          <a:prstGeom prst="rect">
            <a:avLst/>
          </a:prstGeom>
          <a:noFill/>
        </p:spPr>
        <p:txBody>
          <a:bodyPr wrap="square" rtlCol="0">
            <a:spAutoFit/>
          </a:bodyPr>
          <a:lstStyle/>
          <a:p>
            <a:pPr algn="ctr"/>
            <a:r>
              <a:rPr lang="en-GB" sz="6000" b="1" dirty="0">
                <a:latin typeface="#9Slide03 Duepuntozero" panose="02000507000000020004" pitchFamily="2" charset="-93"/>
              </a:rPr>
              <a:t>Hoàn </a:t>
            </a:r>
            <a:r>
              <a:rPr lang="en-GB" sz="6000" b="1" dirty="0" err="1">
                <a:latin typeface="#9Slide03 Duepuntozero" panose="02000507000000020004" pitchFamily="2" charset="-93"/>
              </a:rPr>
              <a:t>thành</a:t>
            </a:r>
            <a:r>
              <a:rPr lang="en-GB" sz="6000" b="1" dirty="0">
                <a:latin typeface="#9Slide03 Duepuntozero" panose="02000507000000020004" pitchFamily="2" charset="-93"/>
              </a:rPr>
              <a:t> </a:t>
            </a:r>
            <a:r>
              <a:rPr lang="en-GB" sz="6000" b="1" dirty="0" err="1">
                <a:latin typeface="#9Slide03 Duepuntozero" panose="02000507000000020004" pitchFamily="2" charset="-93"/>
              </a:rPr>
              <a:t>các</a:t>
            </a:r>
            <a:r>
              <a:rPr lang="en-GB" sz="6000" b="1" dirty="0">
                <a:latin typeface="#9Slide03 Duepuntozero" panose="02000507000000020004" pitchFamily="2" charset="-93"/>
              </a:rPr>
              <a:t> </a:t>
            </a:r>
            <a:r>
              <a:rPr lang="en-GB" sz="6000" b="1" dirty="0" err="1">
                <a:latin typeface="#9Slide03 Duepuntozero" panose="02000507000000020004" pitchFamily="2" charset="-93"/>
              </a:rPr>
              <a:t>nhiệm</a:t>
            </a:r>
            <a:r>
              <a:rPr lang="en-GB" sz="6000" b="1" dirty="0">
                <a:latin typeface="#9Slide03 Duepuntozero" panose="02000507000000020004" pitchFamily="2" charset="-93"/>
              </a:rPr>
              <a:t> </a:t>
            </a:r>
            <a:r>
              <a:rPr lang="en-GB" sz="6000" b="1" dirty="0" err="1">
                <a:latin typeface="#9Slide03 Duepuntozero" panose="02000507000000020004" pitchFamily="2" charset="-93"/>
              </a:rPr>
              <a:t>vụ</a:t>
            </a:r>
            <a:r>
              <a:rPr lang="en-GB" sz="6000" b="1" dirty="0">
                <a:latin typeface="#9Slide03 Duepuntozero" panose="02000507000000020004" pitchFamily="2" charset="-93"/>
              </a:rPr>
              <a:t> </a:t>
            </a:r>
            <a:r>
              <a:rPr lang="en-GB" sz="6000" b="1" dirty="0" err="1">
                <a:latin typeface="#9Slide03 Duepuntozero" panose="02000507000000020004" pitchFamily="2" charset="-93"/>
              </a:rPr>
              <a:t>sau</a:t>
            </a:r>
            <a:r>
              <a:rPr lang="en-GB" sz="6000" b="1" dirty="0">
                <a:latin typeface="#9Slide03 Duepuntozero" panose="02000507000000020004" pitchFamily="2" charset="-93"/>
              </a:rPr>
              <a:t> </a:t>
            </a:r>
            <a:r>
              <a:rPr lang="en-GB" sz="6000" b="1" dirty="0" err="1">
                <a:latin typeface="#9Slide03 Duepuntozero" panose="02000507000000020004" pitchFamily="2" charset="-93"/>
              </a:rPr>
              <a:t>để</a:t>
            </a:r>
            <a:r>
              <a:rPr lang="en-GB" sz="6000" b="1" dirty="0">
                <a:latin typeface="#9Slide03 Duepuntozero" panose="02000507000000020004" pitchFamily="2" charset="-93"/>
              </a:rPr>
              <a:t> </a:t>
            </a:r>
            <a:r>
              <a:rPr lang="en-GB" sz="6000" b="1" dirty="0" err="1">
                <a:latin typeface="#9Slide03 Duepuntozero" panose="02000507000000020004" pitchFamily="2" charset="-93"/>
              </a:rPr>
              <a:t>chăm</a:t>
            </a:r>
            <a:r>
              <a:rPr lang="en-GB" sz="6000" b="1" dirty="0">
                <a:latin typeface="#9Slide03 Duepuntozero" panose="02000507000000020004" pitchFamily="2" charset="-93"/>
              </a:rPr>
              <a:t> </a:t>
            </a:r>
            <a:r>
              <a:rPr lang="en-GB" sz="6000" b="1" dirty="0" err="1">
                <a:latin typeface="#9Slide03 Duepuntozero" panose="02000507000000020004" pitchFamily="2" charset="-93"/>
              </a:rPr>
              <a:t>sóc</a:t>
            </a:r>
            <a:r>
              <a:rPr lang="en-GB" sz="6000" b="1" dirty="0">
                <a:latin typeface="#9Slide03 Duepuntozero" panose="02000507000000020004" pitchFamily="2" charset="-93"/>
              </a:rPr>
              <a:t> </a:t>
            </a:r>
            <a:r>
              <a:rPr lang="en-GB" sz="6000" b="1" dirty="0" err="1">
                <a:latin typeface="#9Slide03 Duepuntozero" panose="02000507000000020004" pitchFamily="2" charset="-93"/>
              </a:rPr>
              <a:t>vườn</a:t>
            </a:r>
            <a:r>
              <a:rPr lang="en-GB" sz="6000" b="1" dirty="0">
                <a:latin typeface="#9Slide03 Duepuntozero" panose="02000507000000020004" pitchFamily="2" charset="-93"/>
              </a:rPr>
              <a:t> </a:t>
            </a:r>
            <a:r>
              <a:rPr lang="en-GB" sz="6000" b="1" dirty="0" err="1">
                <a:latin typeface="#9Slide03 Duepuntozero" panose="02000507000000020004" pitchFamily="2" charset="-93"/>
              </a:rPr>
              <a:t>hoa</a:t>
            </a:r>
            <a:r>
              <a:rPr lang="en-GB" sz="6000" b="1" dirty="0">
                <a:latin typeface="#9Slide03 Duepuntozero" panose="02000507000000020004" pitchFamily="2" charset="-93"/>
              </a:rPr>
              <a:t> </a:t>
            </a:r>
            <a:r>
              <a:rPr lang="en-GB" sz="6000" b="1" dirty="0" err="1">
                <a:latin typeface="#9Slide03 Duepuntozero" panose="02000507000000020004" pitchFamily="2" charset="-93"/>
              </a:rPr>
              <a:t>cùng</a:t>
            </a:r>
            <a:r>
              <a:rPr lang="en-GB" sz="6000" b="1" dirty="0">
                <a:latin typeface="#9Slide03 Duepuntozero" panose="02000507000000020004" pitchFamily="2" charset="-93"/>
              </a:rPr>
              <a:t> </a:t>
            </a:r>
            <a:r>
              <a:rPr lang="en-GB" sz="6000" b="1" dirty="0" err="1">
                <a:latin typeface="#9Slide03 Duepuntozero" panose="02000507000000020004" pitchFamily="2" charset="-93"/>
              </a:rPr>
              <a:t>bạn</a:t>
            </a:r>
            <a:r>
              <a:rPr lang="en-GB" sz="6000" b="1" dirty="0">
                <a:latin typeface="#9Slide03 Duepuntozero" panose="02000507000000020004" pitchFamily="2" charset="-93"/>
              </a:rPr>
              <a:t> Mai</a:t>
            </a:r>
            <a:endParaRPr lang="vi-VN" sz="6000" b="1" dirty="0">
              <a:latin typeface="#9Slide03 Duepuntozero" panose="02000507000000020004" pitchFamily="2" charset="-93"/>
            </a:endParaRPr>
          </a:p>
        </p:txBody>
      </p:sp>
      <p:pic>
        <p:nvPicPr>
          <p:cNvPr id="9" name="Picture 8" descr="A black and white logo&#10;&#10;Description automatically generated">
            <a:extLst>
              <a:ext uri="{FF2B5EF4-FFF2-40B4-BE49-F238E27FC236}">
                <a16:creationId xmlns:a16="http://schemas.microsoft.com/office/drawing/2014/main" id="{B33995FA-2CC1-DEC0-91E2-26B4D3858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23" y="51202"/>
            <a:ext cx="1944407" cy="1192381"/>
          </a:xfrm>
          <a:prstGeom prst="rect">
            <a:avLst/>
          </a:prstGeom>
        </p:spPr>
      </p:pic>
    </p:spTree>
    <p:extLst>
      <p:ext uri="{BB962C8B-B14F-4D97-AF65-F5344CB8AC3E}">
        <p14:creationId xmlns:p14="http://schemas.microsoft.com/office/powerpoint/2010/main" val="51823079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arden with a white fence and trees&#10;&#10;Description automatically generated">
            <a:extLst>
              <a:ext uri="{FF2B5EF4-FFF2-40B4-BE49-F238E27FC236}">
                <a16:creationId xmlns:a16="http://schemas.microsoft.com/office/drawing/2014/main" id="{27374E7C-8729-ECD3-14E3-4D2FBE05786E}"/>
              </a:ext>
            </a:extLst>
          </p:cNvPr>
          <p:cNvPicPr>
            <a:picLocks noChangeAspect="1"/>
          </p:cNvPicPr>
          <p:nvPr/>
        </p:nvPicPr>
        <p:blipFill>
          <a:blip r:embed="rId3">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F1CAF640-7466-01A1-7EBD-78FCE77DA943}"/>
              </a:ext>
            </a:extLst>
          </p:cNvPr>
          <p:cNvSpPr/>
          <p:nvPr/>
        </p:nvSpPr>
        <p:spPr>
          <a:xfrm>
            <a:off x="634746" y="953643"/>
            <a:ext cx="11214354" cy="2656332"/>
          </a:xfrm>
          <a:prstGeom prst="roundRect">
            <a:avLst/>
          </a:prstGeom>
          <a:solidFill>
            <a:schemeClr val="bg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Freeform 12">
            <a:hlinkClick r:id="rId4" action="ppaction://hlinksldjump"/>
            <a:extLst>
              <a:ext uri="{FF2B5EF4-FFF2-40B4-BE49-F238E27FC236}">
                <a16:creationId xmlns:a16="http://schemas.microsoft.com/office/drawing/2014/main" id="{B720B017-57EB-CFE8-0961-3B16B2327D85}"/>
              </a:ext>
            </a:extLst>
          </p:cNvPr>
          <p:cNvSpPr/>
          <p:nvPr/>
        </p:nvSpPr>
        <p:spPr>
          <a:xfrm>
            <a:off x="6214195" y="1508680"/>
            <a:ext cx="2238375" cy="1681733"/>
          </a:xfrm>
          <a:custGeom>
            <a:avLst/>
            <a:gdLst/>
            <a:ahLst/>
            <a:cxnLst/>
            <a:rect l="l" t="t" r="r" b="b"/>
            <a:pathLst>
              <a:path w="2363010" h="1775211">
                <a:moveTo>
                  <a:pt x="0" y="0"/>
                </a:moveTo>
                <a:lnTo>
                  <a:pt x="2363010" y="0"/>
                </a:lnTo>
                <a:lnTo>
                  <a:pt x="2363010" y="1775211"/>
                </a:lnTo>
                <a:lnTo>
                  <a:pt x="0" y="17752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13">
            <a:hlinkClick r:id="rId7" action="ppaction://hlinksldjump"/>
            <a:extLst>
              <a:ext uri="{FF2B5EF4-FFF2-40B4-BE49-F238E27FC236}">
                <a16:creationId xmlns:a16="http://schemas.microsoft.com/office/drawing/2014/main" id="{027555DB-BBB4-DD56-A8F8-D3DBA6F94201}"/>
              </a:ext>
            </a:extLst>
          </p:cNvPr>
          <p:cNvSpPr/>
          <p:nvPr/>
        </p:nvSpPr>
        <p:spPr>
          <a:xfrm>
            <a:off x="880104" y="1628774"/>
            <a:ext cx="1937157" cy="1681734"/>
          </a:xfrm>
          <a:custGeom>
            <a:avLst/>
            <a:gdLst/>
            <a:ahLst/>
            <a:cxnLst/>
            <a:rect l="l" t="t" r="r" b="b"/>
            <a:pathLst>
              <a:path w="2233270" h="2057400">
                <a:moveTo>
                  <a:pt x="0" y="0"/>
                </a:moveTo>
                <a:lnTo>
                  <a:pt x="2233270" y="0"/>
                </a:lnTo>
                <a:lnTo>
                  <a:pt x="2233270"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hlinkClick r:id="rId10" action="ppaction://hlinksldjump"/>
            <a:extLst>
              <a:ext uri="{FF2B5EF4-FFF2-40B4-BE49-F238E27FC236}">
                <a16:creationId xmlns:a16="http://schemas.microsoft.com/office/drawing/2014/main" id="{1301697E-A01C-82D3-A195-FF71A967E4A5}"/>
              </a:ext>
            </a:extLst>
          </p:cNvPr>
          <p:cNvPicPr>
            <a:picLocks noChangeAspect="1"/>
          </p:cNvPicPr>
          <p:nvPr/>
        </p:nvPicPr>
        <p:blipFill>
          <a:blip r:embed="rId11"/>
          <a:stretch>
            <a:fillRect/>
          </a:stretch>
        </p:blipFill>
        <p:spPr>
          <a:xfrm>
            <a:off x="3424047" y="1388585"/>
            <a:ext cx="1576578" cy="1921923"/>
          </a:xfrm>
          <a:prstGeom prst="rect">
            <a:avLst/>
          </a:prstGeom>
        </p:spPr>
      </p:pic>
      <p:pic>
        <p:nvPicPr>
          <p:cNvPr id="9" name="Picture 8">
            <a:hlinkClick r:id="rId12" action="ppaction://hlinksldjump"/>
            <a:extLst>
              <a:ext uri="{FF2B5EF4-FFF2-40B4-BE49-F238E27FC236}">
                <a16:creationId xmlns:a16="http://schemas.microsoft.com/office/drawing/2014/main" id="{6B34DD77-8A19-D7C7-D95E-A334E56B66E2}"/>
              </a:ext>
            </a:extLst>
          </p:cNvPr>
          <p:cNvPicPr>
            <a:picLocks noChangeAspect="1"/>
          </p:cNvPicPr>
          <p:nvPr/>
        </p:nvPicPr>
        <p:blipFill>
          <a:blip r:embed="rId13"/>
          <a:stretch>
            <a:fillRect/>
          </a:stretch>
        </p:blipFill>
        <p:spPr>
          <a:xfrm>
            <a:off x="9666141" y="1129059"/>
            <a:ext cx="1268560" cy="2181449"/>
          </a:xfrm>
          <a:prstGeom prst="rect">
            <a:avLst/>
          </a:prstGeom>
        </p:spPr>
      </p:pic>
      <p:sp>
        <p:nvSpPr>
          <p:cNvPr id="10" name="Freeform 4">
            <a:extLst>
              <a:ext uri="{FF2B5EF4-FFF2-40B4-BE49-F238E27FC236}">
                <a16:creationId xmlns:a16="http://schemas.microsoft.com/office/drawing/2014/main" id="{653C60E8-41AB-5D85-7CE1-713A50505511}"/>
              </a:ext>
            </a:extLst>
          </p:cNvPr>
          <p:cNvSpPr/>
          <p:nvPr/>
        </p:nvSpPr>
        <p:spPr>
          <a:xfrm flipH="1">
            <a:off x="11306642" y="147420"/>
            <a:ext cx="709919" cy="660085"/>
          </a:xfrm>
          <a:custGeom>
            <a:avLst/>
            <a:gdLst/>
            <a:ahLst/>
            <a:cxnLst/>
            <a:rect l="l" t="t" r="r" b="b"/>
            <a:pathLst>
              <a:path w="1300417" h="1300417">
                <a:moveTo>
                  <a:pt x="0" y="0"/>
                </a:moveTo>
                <a:lnTo>
                  <a:pt x="1300417" y="0"/>
                </a:lnTo>
                <a:lnTo>
                  <a:pt x="1300417" y="1300418"/>
                </a:lnTo>
                <a:lnTo>
                  <a:pt x="0" y="130041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9C0F02FB-E0A6-F586-6149-B4FAC258A036}"/>
              </a:ext>
            </a:extLst>
          </p:cNvPr>
          <p:cNvSpPr/>
          <p:nvPr/>
        </p:nvSpPr>
        <p:spPr>
          <a:xfrm>
            <a:off x="10339081" y="90427"/>
            <a:ext cx="709920" cy="739165"/>
          </a:xfrm>
          <a:custGeom>
            <a:avLst/>
            <a:gdLst/>
            <a:ahLst/>
            <a:cxnLst/>
            <a:rect l="l" t="t" r="r" b="b"/>
            <a:pathLst>
              <a:path w="677081" h="743365">
                <a:moveTo>
                  <a:pt x="0" y="0"/>
                </a:moveTo>
                <a:lnTo>
                  <a:pt x="677082" y="0"/>
                </a:lnTo>
                <a:lnTo>
                  <a:pt x="677082" y="743365"/>
                </a:lnTo>
                <a:lnTo>
                  <a:pt x="0" y="7433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A562A43-D1F1-CC48-1CDE-214A25CF8130}"/>
              </a:ext>
            </a:extLst>
          </p:cNvPr>
          <p:cNvPicPr>
            <a:picLocks noChangeAspect="1"/>
          </p:cNvPicPr>
          <p:nvPr/>
        </p:nvPicPr>
        <p:blipFill>
          <a:blip r:embed="rId18"/>
          <a:stretch>
            <a:fillRect/>
          </a:stretch>
        </p:blipFill>
        <p:spPr>
          <a:xfrm>
            <a:off x="9313900" y="90426"/>
            <a:ext cx="767540" cy="772965"/>
          </a:xfrm>
          <a:prstGeom prst="rect">
            <a:avLst/>
          </a:prstGeom>
        </p:spPr>
      </p:pic>
      <p:sp>
        <p:nvSpPr>
          <p:cNvPr id="13" name="Freeform 2">
            <a:extLst>
              <a:ext uri="{FF2B5EF4-FFF2-40B4-BE49-F238E27FC236}">
                <a16:creationId xmlns:a16="http://schemas.microsoft.com/office/drawing/2014/main" id="{9BB1FA1C-E5A2-1984-329C-5D31CFF7EEBC}"/>
              </a:ext>
            </a:extLst>
          </p:cNvPr>
          <p:cNvSpPr/>
          <p:nvPr/>
        </p:nvSpPr>
        <p:spPr>
          <a:xfrm>
            <a:off x="4510787" y="4027450"/>
            <a:ext cx="2619788" cy="1486730"/>
          </a:xfrm>
          <a:custGeom>
            <a:avLst/>
            <a:gdLst/>
            <a:ahLst/>
            <a:cxnLst/>
            <a:rect l="l" t="t" r="r" b="b"/>
            <a:pathLst>
              <a:path w="2619788" h="1486730">
                <a:moveTo>
                  <a:pt x="0" y="0"/>
                </a:moveTo>
                <a:lnTo>
                  <a:pt x="2619787" y="0"/>
                </a:lnTo>
                <a:lnTo>
                  <a:pt x="2619787" y="1486730"/>
                </a:lnTo>
                <a:lnTo>
                  <a:pt x="0" y="148673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53711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grpId="0" nodeType="clickEffect">
                                  <p:stCondLst>
                                    <p:cond delay="0"/>
                                  </p:stCondLst>
                                  <p:childTnLst>
                                    <p:animRot by="120000">
                                      <p:cBhvr>
                                        <p:cTn id="22" dur="100" fill="hold">
                                          <p:stCondLst>
                                            <p:cond delay="0"/>
                                          </p:stCondLst>
                                        </p:cTn>
                                        <p:tgtEl>
                                          <p:spTgt spid="4"/>
                                        </p:tgtEl>
                                        <p:attrNameLst>
                                          <p:attrName>r</p:attrName>
                                        </p:attrNameLst>
                                      </p:cBhvr>
                                    </p:animRot>
                                    <p:animRot by="-240000">
                                      <p:cBhvr>
                                        <p:cTn id="23" dur="200" fill="hold">
                                          <p:stCondLst>
                                            <p:cond delay="200"/>
                                          </p:stCondLst>
                                        </p:cTn>
                                        <p:tgtEl>
                                          <p:spTgt spid="4"/>
                                        </p:tgtEl>
                                        <p:attrNameLst>
                                          <p:attrName>r</p:attrName>
                                        </p:attrNameLst>
                                      </p:cBhvr>
                                    </p:animRot>
                                    <p:animRot by="240000">
                                      <p:cBhvr>
                                        <p:cTn id="24" dur="200" fill="hold">
                                          <p:stCondLst>
                                            <p:cond delay="400"/>
                                          </p:stCondLst>
                                        </p:cTn>
                                        <p:tgtEl>
                                          <p:spTgt spid="4"/>
                                        </p:tgtEl>
                                        <p:attrNameLst>
                                          <p:attrName>r</p:attrName>
                                        </p:attrNameLst>
                                      </p:cBhvr>
                                    </p:animRot>
                                    <p:animRot by="-240000">
                                      <p:cBhvr>
                                        <p:cTn id="25" dur="200" fill="hold">
                                          <p:stCondLst>
                                            <p:cond delay="600"/>
                                          </p:stCondLst>
                                        </p:cTn>
                                        <p:tgtEl>
                                          <p:spTgt spid="4"/>
                                        </p:tgtEl>
                                        <p:attrNameLst>
                                          <p:attrName>r</p:attrName>
                                        </p:attrNameLst>
                                      </p:cBhvr>
                                    </p:animRot>
                                    <p:animRot by="120000">
                                      <p:cBhvr>
                                        <p:cTn id="26" dur="200" fill="hold">
                                          <p:stCondLst>
                                            <p:cond delay="800"/>
                                          </p:stCondLst>
                                        </p:cTn>
                                        <p:tgtEl>
                                          <p:spTgt spid="4"/>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arden with a white fence and trees&#10;&#10;Description automatically generated">
            <a:extLst>
              <a:ext uri="{FF2B5EF4-FFF2-40B4-BE49-F238E27FC236}">
                <a16:creationId xmlns:a16="http://schemas.microsoft.com/office/drawing/2014/main" id="{27374E7C-8729-ECD3-14E3-4D2FBE05786E}"/>
              </a:ext>
            </a:extLst>
          </p:cNvPr>
          <p:cNvPicPr>
            <a:picLocks noChangeAspect="1"/>
          </p:cNvPicPr>
          <p:nvPr/>
        </p:nvPicPr>
        <p:blipFill>
          <a:blip r:embed="rId3">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F1CAF640-7466-01A1-7EBD-78FCE77DA943}"/>
              </a:ext>
            </a:extLst>
          </p:cNvPr>
          <p:cNvSpPr/>
          <p:nvPr/>
        </p:nvSpPr>
        <p:spPr>
          <a:xfrm>
            <a:off x="684275" y="952535"/>
            <a:ext cx="11214354" cy="1946113"/>
          </a:xfrm>
          <a:prstGeom prst="roundRect">
            <a:avLst/>
          </a:prstGeom>
          <a:solidFill>
            <a:schemeClr val="bg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Freeform 13">
            <a:extLst>
              <a:ext uri="{FF2B5EF4-FFF2-40B4-BE49-F238E27FC236}">
                <a16:creationId xmlns:a16="http://schemas.microsoft.com/office/drawing/2014/main" id="{027555DB-BBB4-DD56-A8F8-D3DBA6F94201}"/>
              </a:ext>
            </a:extLst>
          </p:cNvPr>
          <p:cNvSpPr/>
          <p:nvPr/>
        </p:nvSpPr>
        <p:spPr>
          <a:xfrm>
            <a:off x="293371" y="394334"/>
            <a:ext cx="1434846" cy="1297306"/>
          </a:xfrm>
          <a:custGeom>
            <a:avLst/>
            <a:gdLst/>
            <a:ahLst/>
            <a:cxnLst/>
            <a:rect l="l" t="t" r="r" b="b"/>
            <a:pathLst>
              <a:path w="2233270" h="2057400">
                <a:moveTo>
                  <a:pt x="0" y="0"/>
                </a:moveTo>
                <a:lnTo>
                  <a:pt x="2233270" y="0"/>
                </a:lnTo>
                <a:lnTo>
                  <a:pt x="2233270"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4">
            <a:extLst>
              <a:ext uri="{FF2B5EF4-FFF2-40B4-BE49-F238E27FC236}">
                <a16:creationId xmlns:a16="http://schemas.microsoft.com/office/drawing/2014/main" id="{653C60E8-41AB-5D85-7CE1-713A50505511}"/>
              </a:ext>
            </a:extLst>
          </p:cNvPr>
          <p:cNvSpPr/>
          <p:nvPr/>
        </p:nvSpPr>
        <p:spPr>
          <a:xfrm flipH="1">
            <a:off x="11306642" y="147420"/>
            <a:ext cx="709919" cy="660085"/>
          </a:xfrm>
          <a:custGeom>
            <a:avLst/>
            <a:gdLst/>
            <a:ahLst/>
            <a:cxnLst/>
            <a:rect l="l" t="t" r="r" b="b"/>
            <a:pathLst>
              <a:path w="1300417" h="1300417">
                <a:moveTo>
                  <a:pt x="0" y="0"/>
                </a:moveTo>
                <a:lnTo>
                  <a:pt x="1300417" y="0"/>
                </a:lnTo>
                <a:lnTo>
                  <a:pt x="1300417" y="1300418"/>
                </a:lnTo>
                <a:lnTo>
                  <a:pt x="0" y="13004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9C0F02FB-E0A6-F586-6149-B4FAC258A036}"/>
              </a:ext>
            </a:extLst>
          </p:cNvPr>
          <p:cNvSpPr/>
          <p:nvPr/>
        </p:nvSpPr>
        <p:spPr>
          <a:xfrm>
            <a:off x="10339081" y="90427"/>
            <a:ext cx="709920" cy="739165"/>
          </a:xfrm>
          <a:custGeom>
            <a:avLst/>
            <a:gdLst/>
            <a:ahLst/>
            <a:cxnLst/>
            <a:rect l="l" t="t" r="r" b="b"/>
            <a:pathLst>
              <a:path w="677081" h="743365">
                <a:moveTo>
                  <a:pt x="0" y="0"/>
                </a:moveTo>
                <a:lnTo>
                  <a:pt x="677082" y="0"/>
                </a:lnTo>
                <a:lnTo>
                  <a:pt x="677082" y="743365"/>
                </a:lnTo>
                <a:lnTo>
                  <a:pt x="0" y="7433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A562A43-D1F1-CC48-1CDE-214A25CF8130}"/>
              </a:ext>
            </a:extLst>
          </p:cNvPr>
          <p:cNvPicPr>
            <a:picLocks noChangeAspect="1"/>
          </p:cNvPicPr>
          <p:nvPr/>
        </p:nvPicPr>
        <p:blipFill>
          <a:blip r:embed="rId10"/>
          <a:stretch>
            <a:fillRect/>
          </a:stretch>
        </p:blipFill>
        <p:spPr>
          <a:xfrm>
            <a:off x="9313900" y="90426"/>
            <a:ext cx="767540" cy="772965"/>
          </a:xfrm>
          <a:prstGeom prst="rect">
            <a:avLst/>
          </a:prstGeom>
        </p:spPr>
      </p:pic>
      <p:sp>
        <p:nvSpPr>
          <p:cNvPr id="7" name="TextBox 6">
            <a:extLst>
              <a:ext uri="{FF2B5EF4-FFF2-40B4-BE49-F238E27FC236}">
                <a16:creationId xmlns:a16="http://schemas.microsoft.com/office/drawing/2014/main" id="{82DEB90A-D5AE-8A68-69C8-3A10725EB1BA}"/>
              </a:ext>
            </a:extLst>
          </p:cNvPr>
          <p:cNvSpPr txBox="1"/>
          <p:nvPr/>
        </p:nvSpPr>
        <p:spPr>
          <a:xfrm>
            <a:off x="1648385" y="904075"/>
            <a:ext cx="9745039" cy="1938992"/>
          </a:xfrm>
          <a:prstGeom prst="rect">
            <a:avLst/>
          </a:prstGeom>
          <a:noFill/>
        </p:spPr>
        <p:txBody>
          <a:bodyPr wrap="square">
            <a:spAutoFit/>
          </a:bodyPr>
          <a:lstStyle/>
          <a:p>
            <a:r>
              <a:rPr lang="en-US"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1. </a:t>
            </a:r>
            <a:r>
              <a:rPr lang="vi-VN" sz="4000" b="1" i="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Các bạn nhỏ có những hoạt động vui chơi nào trên đồng cỏ đầu làng? Chuyện gì xảy ra ở đó?</a:t>
            </a:r>
            <a:endParaRPr lang="vi-VN"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305E4649-1D70-DD7A-C445-7B58DB988D5E}"/>
              </a:ext>
            </a:extLst>
          </p:cNvPr>
          <p:cNvGrpSpPr/>
          <p:nvPr/>
        </p:nvGrpSpPr>
        <p:grpSpPr>
          <a:xfrm>
            <a:off x="608837" y="3273552"/>
            <a:ext cx="11138917" cy="2990088"/>
            <a:chOff x="608837" y="3273552"/>
            <a:chExt cx="11138917" cy="2990088"/>
          </a:xfrm>
        </p:grpSpPr>
        <p:sp>
          <p:nvSpPr>
            <p:cNvPr id="14" name="Rectangle: Diagonal Corners Rounded 13">
              <a:extLst>
                <a:ext uri="{FF2B5EF4-FFF2-40B4-BE49-F238E27FC236}">
                  <a16:creationId xmlns:a16="http://schemas.microsoft.com/office/drawing/2014/main" id="{6EA14705-EEF7-E45C-7CA3-765EF5C20B50}"/>
                </a:ext>
              </a:extLst>
            </p:cNvPr>
            <p:cNvSpPr/>
            <p:nvPr/>
          </p:nvSpPr>
          <p:spPr>
            <a:xfrm>
              <a:off x="608837" y="3273552"/>
              <a:ext cx="11138917" cy="2990088"/>
            </a:xfrm>
            <a:custGeom>
              <a:avLst/>
              <a:gdLst>
                <a:gd name="connsiteX0" fmla="*/ 498358 w 11138917"/>
                <a:gd name="connsiteY0" fmla="*/ 0 h 2990088"/>
                <a:gd name="connsiteX1" fmla="*/ 1376204 w 11138917"/>
                <a:gd name="connsiteY1" fmla="*/ 0 h 2990088"/>
                <a:gd name="connsiteX2" fmla="*/ 1828428 w 11138917"/>
                <a:gd name="connsiteY2" fmla="*/ 0 h 2990088"/>
                <a:gd name="connsiteX3" fmla="*/ 2280652 w 11138917"/>
                <a:gd name="connsiteY3" fmla="*/ 0 h 2990088"/>
                <a:gd name="connsiteX4" fmla="*/ 2626470 w 11138917"/>
                <a:gd name="connsiteY4" fmla="*/ 0 h 2990088"/>
                <a:gd name="connsiteX5" fmla="*/ 2972288 w 11138917"/>
                <a:gd name="connsiteY5" fmla="*/ 0 h 2990088"/>
                <a:gd name="connsiteX6" fmla="*/ 3743728 w 11138917"/>
                <a:gd name="connsiteY6" fmla="*/ 0 h 2990088"/>
                <a:gd name="connsiteX7" fmla="*/ 4089547 w 11138917"/>
                <a:gd name="connsiteY7" fmla="*/ 0 h 2990088"/>
                <a:gd name="connsiteX8" fmla="*/ 4860987 w 11138917"/>
                <a:gd name="connsiteY8" fmla="*/ 0 h 2990088"/>
                <a:gd name="connsiteX9" fmla="*/ 5206805 w 11138917"/>
                <a:gd name="connsiteY9" fmla="*/ 0 h 2990088"/>
                <a:gd name="connsiteX10" fmla="*/ 5978246 w 11138917"/>
                <a:gd name="connsiteY10" fmla="*/ 0 h 2990088"/>
                <a:gd name="connsiteX11" fmla="*/ 6749686 w 11138917"/>
                <a:gd name="connsiteY11" fmla="*/ 0 h 2990088"/>
                <a:gd name="connsiteX12" fmla="*/ 7095505 w 11138917"/>
                <a:gd name="connsiteY12" fmla="*/ 0 h 2990088"/>
                <a:gd name="connsiteX13" fmla="*/ 7441323 w 11138917"/>
                <a:gd name="connsiteY13" fmla="*/ 0 h 2990088"/>
                <a:gd name="connsiteX14" fmla="*/ 7999952 w 11138917"/>
                <a:gd name="connsiteY14" fmla="*/ 0 h 2990088"/>
                <a:gd name="connsiteX15" fmla="*/ 8558581 w 11138917"/>
                <a:gd name="connsiteY15" fmla="*/ 0 h 2990088"/>
                <a:gd name="connsiteX16" fmla="*/ 9117211 w 11138917"/>
                <a:gd name="connsiteY16" fmla="*/ 0 h 2990088"/>
                <a:gd name="connsiteX17" fmla="*/ 9569435 w 11138917"/>
                <a:gd name="connsiteY17" fmla="*/ 0 h 2990088"/>
                <a:gd name="connsiteX18" fmla="*/ 9915253 w 11138917"/>
                <a:gd name="connsiteY18" fmla="*/ 0 h 2990088"/>
                <a:gd name="connsiteX19" fmla="*/ 11138917 w 11138917"/>
                <a:gd name="connsiteY19" fmla="*/ 0 h 2990088"/>
                <a:gd name="connsiteX20" fmla="*/ 11138917 w 11138917"/>
                <a:gd name="connsiteY20" fmla="*/ 0 h 2990088"/>
                <a:gd name="connsiteX21" fmla="*/ 11138917 w 11138917"/>
                <a:gd name="connsiteY21" fmla="*/ 598015 h 2990088"/>
                <a:gd name="connsiteX22" fmla="*/ 11138917 w 11138917"/>
                <a:gd name="connsiteY22" fmla="*/ 1270782 h 2990088"/>
                <a:gd name="connsiteX23" fmla="*/ 11138917 w 11138917"/>
                <a:gd name="connsiteY23" fmla="*/ 1943549 h 2990088"/>
                <a:gd name="connsiteX24" fmla="*/ 11138917 w 11138917"/>
                <a:gd name="connsiteY24" fmla="*/ 2491730 h 2990088"/>
                <a:gd name="connsiteX25" fmla="*/ 10640559 w 11138917"/>
                <a:gd name="connsiteY25" fmla="*/ 2990088 h 2990088"/>
                <a:gd name="connsiteX26" fmla="*/ 9869118 w 11138917"/>
                <a:gd name="connsiteY26" fmla="*/ 2990088 h 2990088"/>
                <a:gd name="connsiteX27" fmla="*/ 8991272 w 11138917"/>
                <a:gd name="connsiteY27" fmla="*/ 2990088 h 2990088"/>
                <a:gd name="connsiteX28" fmla="*/ 8645454 w 11138917"/>
                <a:gd name="connsiteY28" fmla="*/ 2990088 h 2990088"/>
                <a:gd name="connsiteX29" fmla="*/ 8086825 w 11138917"/>
                <a:gd name="connsiteY29" fmla="*/ 2990088 h 2990088"/>
                <a:gd name="connsiteX30" fmla="*/ 7421790 w 11138917"/>
                <a:gd name="connsiteY30" fmla="*/ 2990088 h 2990088"/>
                <a:gd name="connsiteX31" fmla="*/ 6756755 w 11138917"/>
                <a:gd name="connsiteY31" fmla="*/ 2990088 h 2990088"/>
                <a:gd name="connsiteX32" fmla="*/ 5878909 w 11138917"/>
                <a:gd name="connsiteY32" fmla="*/ 2990088 h 2990088"/>
                <a:gd name="connsiteX33" fmla="*/ 5213874 w 11138917"/>
                <a:gd name="connsiteY33" fmla="*/ 2990088 h 2990088"/>
                <a:gd name="connsiteX34" fmla="*/ 4868056 w 11138917"/>
                <a:gd name="connsiteY34" fmla="*/ 2990088 h 2990088"/>
                <a:gd name="connsiteX35" fmla="*/ 3990210 w 11138917"/>
                <a:gd name="connsiteY35" fmla="*/ 2990088 h 2990088"/>
                <a:gd name="connsiteX36" fmla="*/ 3325175 w 11138917"/>
                <a:gd name="connsiteY36" fmla="*/ 2990088 h 2990088"/>
                <a:gd name="connsiteX37" fmla="*/ 2447329 w 11138917"/>
                <a:gd name="connsiteY37" fmla="*/ 2990088 h 2990088"/>
                <a:gd name="connsiteX38" fmla="*/ 1782294 w 11138917"/>
                <a:gd name="connsiteY38" fmla="*/ 2990088 h 2990088"/>
                <a:gd name="connsiteX39" fmla="*/ 1117259 w 11138917"/>
                <a:gd name="connsiteY39" fmla="*/ 2990088 h 2990088"/>
                <a:gd name="connsiteX40" fmla="*/ 0 w 11138917"/>
                <a:gd name="connsiteY40" fmla="*/ 2990088 h 2990088"/>
                <a:gd name="connsiteX41" fmla="*/ 0 w 11138917"/>
                <a:gd name="connsiteY41" fmla="*/ 2990088 h 2990088"/>
                <a:gd name="connsiteX42" fmla="*/ 0 w 11138917"/>
                <a:gd name="connsiteY42" fmla="*/ 2392073 h 2990088"/>
                <a:gd name="connsiteX43" fmla="*/ 0 w 11138917"/>
                <a:gd name="connsiteY43" fmla="*/ 1744223 h 2990088"/>
                <a:gd name="connsiteX44" fmla="*/ 0 w 11138917"/>
                <a:gd name="connsiteY44" fmla="*/ 1146208 h 2990088"/>
                <a:gd name="connsiteX45" fmla="*/ 0 w 11138917"/>
                <a:gd name="connsiteY45" fmla="*/ 498358 h 2990088"/>
                <a:gd name="connsiteX46" fmla="*/ 498358 w 11138917"/>
                <a:gd name="connsiteY46" fmla="*/ 0 h 299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38917" h="2990088" fill="none" extrusionOk="0">
                  <a:moveTo>
                    <a:pt x="498358" y="0"/>
                  </a:moveTo>
                  <a:cubicBezTo>
                    <a:pt x="692106" y="-8883"/>
                    <a:pt x="1061708" y="-35780"/>
                    <a:pt x="1376204" y="0"/>
                  </a:cubicBezTo>
                  <a:cubicBezTo>
                    <a:pt x="1690700" y="35780"/>
                    <a:pt x="1703916" y="-22493"/>
                    <a:pt x="1828428" y="0"/>
                  </a:cubicBezTo>
                  <a:cubicBezTo>
                    <a:pt x="1952940" y="22493"/>
                    <a:pt x="2129050" y="17554"/>
                    <a:pt x="2280652" y="0"/>
                  </a:cubicBezTo>
                  <a:cubicBezTo>
                    <a:pt x="2432254" y="-17554"/>
                    <a:pt x="2533820" y="-332"/>
                    <a:pt x="2626470" y="0"/>
                  </a:cubicBezTo>
                  <a:cubicBezTo>
                    <a:pt x="2719120" y="332"/>
                    <a:pt x="2900426" y="3441"/>
                    <a:pt x="2972288" y="0"/>
                  </a:cubicBezTo>
                  <a:cubicBezTo>
                    <a:pt x="3044150" y="-3441"/>
                    <a:pt x="3536010" y="14386"/>
                    <a:pt x="3743728" y="0"/>
                  </a:cubicBezTo>
                  <a:cubicBezTo>
                    <a:pt x="3951446" y="-14386"/>
                    <a:pt x="3997235" y="-13098"/>
                    <a:pt x="4089547" y="0"/>
                  </a:cubicBezTo>
                  <a:cubicBezTo>
                    <a:pt x="4181859" y="13098"/>
                    <a:pt x="4535985" y="10872"/>
                    <a:pt x="4860987" y="0"/>
                  </a:cubicBezTo>
                  <a:cubicBezTo>
                    <a:pt x="5185989" y="-10872"/>
                    <a:pt x="5092408" y="13760"/>
                    <a:pt x="5206805" y="0"/>
                  </a:cubicBezTo>
                  <a:cubicBezTo>
                    <a:pt x="5321202" y="-13760"/>
                    <a:pt x="5629481" y="-25000"/>
                    <a:pt x="5978246" y="0"/>
                  </a:cubicBezTo>
                  <a:cubicBezTo>
                    <a:pt x="6327011" y="25000"/>
                    <a:pt x="6486765" y="8846"/>
                    <a:pt x="6749686" y="0"/>
                  </a:cubicBezTo>
                  <a:cubicBezTo>
                    <a:pt x="7012607" y="-8846"/>
                    <a:pt x="7025419" y="4296"/>
                    <a:pt x="7095505" y="0"/>
                  </a:cubicBezTo>
                  <a:cubicBezTo>
                    <a:pt x="7165591" y="-4296"/>
                    <a:pt x="7327030" y="10805"/>
                    <a:pt x="7441323" y="0"/>
                  </a:cubicBezTo>
                  <a:cubicBezTo>
                    <a:pt x="7555616" y="-10805"/>
                    <a:pt x="7811492" y="13766"/>
                    <a:pt x="7999952" y="0"/>
                  </a:cubicBezTo>
                  <a:cubicBezTo>
                    <a:pt x="8188412" y="-13766"/>
                    <a:pt x="8286882" y="-6613"/>
                    <a:pt x="8558581" y="0"/>
                  </a:cubicBezTo>
                  <a:cubicBezTo>
                    <a:pt x="8830280" y="6613"/>
                    <a:pt x="8922021" y="15139"/>
                    <a:pt x="9117211" y="0"/>
                  </a:cubicBezTo>
                  <a:cubicBezTo>
                    <a:pt x="9312401" y="-15139"/>
                    <a:pt x="9377220" y="-15240"/>
                    <a:pt x="9569435" y="0"/>
                  </a:cubicBezTo>
                  <a:cubicBezTo>
                    <a:pt x="9761650" y="15240"/>
                    <a:pt x="9761867" y="4978"/>
                    <a:pt x="9915253" y="0"/>
                  </a:cubicBezTo>
                  <a:cubicBezTo>
                    <a:pt x="10068639" y="-4978"/>
                    <a:pt x="10786862" y="-3711"/>
                    <a:pt x="11138917" y="0"/>
                  </a:cubicBezTo>
                  <a:lnTo>
                    <a:pt x="11138917" y="0"/>
                  </a:lnTo>
                  <a:cubicBezTo>
                    <a:pt x="11164290" y="141202"/>
                    <a:pt x="11138166" y="305272"/>
                    <a:pt x="11138917" y="598015"/>
                  </a:cubicBezTo>
                  <a:cubicBezTo>
                    <a:pt x="11139668" y="890759"/>
                    <a:pt x="11114847" y="956457"/>
                    <a:pt x="11138917" y="1270782"/>
                  </a:cubicBezTo>
                  <a:cubicBezTo>
                    <a:pt x="11162987" y="1585107"/>
                    <a:pt x="11128607" y="1624680"/>
                    <a:pt x="11138917" y="1943549"/>
                  </a:cubicBezTo>
                  <a:cubicBezTo>
                    <a:pt x="11149227" y="2262418"/>
                    <a:pt x="11159170" y="2361837"/>
                    <a:pt x="11138917" y="2491730"/>
                  </a:cubicBezTo>
                  <a:cubicBezTo>
                    <a:pt x="11131619" y="2772790"/>
                    <a:pt x="10901157" y="2984260"/>
                    <a:pt x="10640559" y="2990088"/>
                  </a:cubicBezTo>
                  <a:cubicBezTo>
                    <a:pt x="10361017" y="3005313"/>
                    <a:pt x="10082378" y="3017920"/>
                    <a:pt x="9869118" y="2990088"/>
                  </a:cubicBezTo>
                  <a:cubicBezTo>
                    <a:pt x="9655858" y="2962256"/>
                    <a:pt x="9257046" y="2992349"/>
                    <a:pt x="8991272" y="2990088"/>
                  </a:cubicBezTo>
                  <a:cubicBezTo>
                    <a:pt x="8725498" y="2987827"/>
                    <a:pt x="8776744" y="3003390"/>
                    <a:pt x="8645454" y="2990088"/>
                  </a:cubicBezTo>
                  <a:cubicBezTo>
                    <a:pt x="8514164" y="2976786"/>
                    <a:pt x="8302659" y="3000222"/>
                    <a:pt x="8086825" y="2990088"/>
                  </a:cubicBezTo>
                  <a:cubicBezTo>
                    <a:pt x="7870991" y="2979954"/>
                    <a:pt x="7579105" y="2964051"/>
                    <a:pt x="7421790" y="2990088"/>
                  </a:cubicBezTo>
                  <a:cubicBezTo>
                    <a:pt x="7264475" y="3016125"/>
                    <a:pt x="7051847" y="3017249"/>
                    <a:pt x="6756755" y="2990088"/>
                  </a:cubicBezTo>
                  <a:cubicBezTo>
                    <a:pt x="6461664" y="2962927"/>
                    <a:pt x="6057347" y="3006843"/>
                    <a:pt x="5878909" y="2990088"/>
                  </a:cubicBezTo>
                  <a:cubicBezTo>
                    <a:pt x="5700471" y="2973333"/>
                    <a:pt x="5492382" y="3015547"/>
                    <a:pt x="5213874" y="2990088"/>
                  </a:cubicBezTo>
                  <a:cubicBezTo>
                    <a:pt x="4935366" y="2964629"/>
                    <a:pt x="5009769" y="3000172"/>
                    <a:pt x="4868056" y="2990088"/>
                  </a:cubicBezTo>
                  <a:cubicBezTo>
                    <a:pt x="4726343" y="2980004"/>
                    <a:pt x="4276991" y="3023145"/>
                    <a:pt x="3990210" y="2990088"/>
                  </a:cubicBezTo>
                  <a:cubicBezTo>
                    <a:pt x="3703429" y="2957031"/>
                    <a:pt x="3629440" y="2973992"/>
                    <a:pt x="3325175" y="2990088"/>
                  </a:cubicBezTo>
                  <a:cubicBezTo>
                    <a:pt x="3020910" y="3006184"/>
                    <a:pt x="2837636" y="3005300"/>
                    <a:pt x="2447329" y="2990088"/>
                  </a:cubicBezTo>
                  <a:cubicBezTo>
                    <a:pt x="2057022" y="2974876"/>
                    <a:pt x="2046474" y="2982569"/>
                    <a:pt x="1782294" y="2990088"/>
                  </a:cubicBezTo>
                  <a:cubicBezTo>
                    <a:pt x="1518115" y="2997607"/>
                    <a:pt x="1350361" y="2966000"/>
                    <a:pt x="1117259" y="2990088"/>
                  </a:cubicBezTo>
                  <a:cubicBezTo>
                    <a:pt x="884157" y="3014176"/>
                    <a:pt x="419955" y="2976829"/>
                    <a:pt x="0" y="2990088"/>
                  </a:cubicBezTo>
                  <a:lnTo>
                    <a:pt x="0" y="2990088"/>
                  </a:lnTo>
                  <a:cubicBezTo>
                    <a:pt x="20216" y="2798081"/>
                    <a:pt x="27936" y="2592611"/>
                    <a:pt x="0" y="2392073"/>
                  </a:cubicBezTo>
                  <a:cubicBezTo>
                    <a:pt x="-27936" y="2191535"/>
                    <a:pt x="170" y="1887596"/>
                    <a:pt x="0" y="1744223"/>
                  </a:cubicBezTo>
                  <a:cubicBezTo>
                    <a:pt x="-170" y="1600850"/>
                    <a:pt x="4838" y="1291546"/>
                    <a:pt x="0" y="1146208"/>
                  </a:cubicBezTo>
                  <a:cubicBezTo>
                    <a:pt x="-4838" y="1000870"/>
                    <a:pt x="10132" y="723053"/>
                    <a:pt x="0" y="498358"/>
                  </a:cubicBezTo>
                  <a:cubicBezTo>
                    <a:pt x="-44708" y="266305"/>
                    <a:pt x="205559" y="-11682"/>
                    <a:pt x="498358" y="0"/>
                  </a:cubicBezTo>
                  <a:close/>
                </a:path>
                <a:path w="11138917" h="2990088" stroke="0" extrusionOk="0">
                  <a:moveTo>
                    <a:pt x="498358" y="0"/>
                  </a:moveTo>
                  <a:cubicBezTo>
                    <a:pt x="771888" y="-31216"/>
                    <a:pt x="1050079" y="-26141"/>
                    <a:pt x="1376204" y="0"/>
                  </a:cubicBezTo>
                  <a:cubicBezTo>
                    <a:pt x="1702329" y="26141"/>
                    <a:pt x="1611171" y="-8927"/>
                    <a:pt x="1828428" y="0"/>
                  </a:cubicBezTo>
                  <a:cubicBezTo>
                    <a:pt x="2045685" y="8927"/>
                    <a:pt x="2291935" y="-4587"/>
                    <a:pt x="2493463" y="0"/>
                  </a:cubicBezTo>
                  <a:cubicBezTo>
                    <a:pt x="2694992" y="4587"/>
                    <a:pt x="2756099" y="-5955"/>
                    <a:pt x="2945687" y="0"/>
                  </a:cubicBezTo>
                  <a:cubicBezTo>
                    <a:pt x="3135275" y="5955"/>
                    <a:pt x="3542735" y="21555"/>
                    <a:pt x="3717127" y="0"/>
                  </a:cubicBezTo>
                  <a:cubicBezTo>
                    <a:pt x="3891519" y="-21555"/>
                    <a:pt x="4161763" y="27086"/>
                    <a:pt x="4382162" y="0"/>
                  </a:cubicBezTo>
                  <a:cubicBezTo>
                    <a:pt x="4602561" y="-27086"/>
                    <a:pt x="4892235" y="-40399"/>
                    <a:pt x="5260008" y="0"/>
                  </a:cubicBezTo>
                  <a:cubicBezTo>
                    <a:pt x="5627781" y="40399"/>
                    <a:pt x="5872237" y="9014"/>
                    <a:pt x="6031449" y="0"/>
                  </a:cubicBezTo>
                  <a:cubicBezTo>
                    <a:pt x="6190661" y="-9014"/>
                    <a:pt x="6558652" y="33649"/>
                    <a:pt x="6802889" y="0"/>
                  </a:cubicBezTo>
                  <a:cubicBezTo>
                    <a:pt x="7047126" y="-33649"/>
                    <a:pt x="7093890" y="-11850"/>
                    <a:pt x="7255113" y="0"/>
                  </a:cubicBezTo>
                  <a:cubicBezTo>
                    <a:pt x="7416336" y="11850"/>
                    <a:pt x="7698609" y="-29055"/>
                    <a:pt x="8026553" y="0"/>
                  </a:cubicBezTo>
                  <a:cubicBezTo>
                    <a:pt x="8354497" y="29055"/>
                    <a:pt x="8550100" y="-2298"/>
                    <a:pt x="8904400" y="0"/>
                  </a:cubicBezTo>
                  <a:cubicBezTo>
                    <a:pt x="9258700" y="2298"/>
                    <a:pt x="9257315" y="12008"/>
                    <a:pt x="9356623" y="0"/>
                  </a:cubicBezTo>
                  <a:cubicBezTo>
                    <a:pt x="9455931" y="-12008"/>
                    <a:pt x="9851567" y="-4456"/>
                    <a:pt x="10234469" y="0"/>
                  </a:cubicBezTo>
                  <a:cubicBezTo>
                    <a:pt x="10617371" y="4456"/>
                    <a:pt x="10853139" y="14395"/>
                    <a:pt x="11138917" y="0"/>
                  </a:cubicBezTo>
                  <a:lnTo>
                    <a:pt x="11138917" y="0"/>
                  </a:lnTo>
                  <a:cubicBezTo>
                    <a:pt x="11148970" y="150537"/>
                    <a:pt x="11151565" y="368554"/>
                    <a:pt x="11138917" y="548181"/>
                  </a:cubicBezTo>
                  <a:cubicBezTo>
                    <a:pt x="11126269" y="727808"/>
                    <a:pt x="11150585" y="924920"/>
                    <a:pt x="11138917" y="1220948"/>
                  </a:cubicBezTo>
                  <a:cubicBezTo>
                    <a:pt x="11127249" y="1516976"/>
                    <a:pt x="11153740" y="1521241"/>
                    <a:pt x="11138917" y="1794046"/>
                  </a:cubicBezTo>
                  <a:cubicBezTo>
                    <a:pt x="11124094" y="2066851"/>
                    <a:pt x="11171382" y="2240412"/>
                    <a:pt x="11138917" y="2491730"/>
                  </a:cubicBezTo>
                  <a:cubicBezTo>
                    <a:pt x="11109621" y="2765027"/>
                    <a:pt x="10856591" y="3009004"/>
                    <a:pt x="10640559" y="2990088"/>
                  </a:cubicBezTo>
                  <a:cubicBezTo>
                    <a:pt x="10532632" y="2998932"/>
                    <a:pt x="10466755" y="2997266"/>
                    <a:pt x="10294741" y="2990088"/>
                  </a:cubicBezTo>
                  <a:cubicBezTo>
                    <a:pt x="10122727" y="2982910"/>
                    <a:pt x="10111112" y="2983382"/>
                    <a:pt x="9948923" y="2990088"/>
                  </a:cubicBezTo>
                  <a:cubicBezTo>
                    <a:pt x="9786734" y="2996794"/>
                    <a:pt x="9362209" y="2997379"/>
                    <a:pt x="9177482" y="2990088"/>
                  </a:cubicBezTo>
                  <a:cubicBezTo>
                    <a:pt x="8992755" y="2982797"/>
                    <a:pt x="8790431" y="2998631"/>
                    <a:pt x="8406042" y="2990088"/>
                  </a:cubicBezTo>
                  <a:cubicBezTo>
                    <a:pt x="8021653" y="2981545"/>
                    <a:pt x="7892378" y="3021385"/>
                    <a:pt x="7634601" y="2990088"/>
                  </a:cubicBezTo>
                  <a:cubicBezTo>
                    <a:pt x="7376824" y="2958791"/>
                    <a:pt x="7144196" y="3003979"/>
                    <a:pt x="6969566" y="2990088"/>
                  </a:cubicBezTo>
                  <a:cubicBezTo>
                    <a:pt x="6794937" y="2976197"/>
                    <a:pt x="6583689" y="2989326"/>
                    <a:pt x="6198126" y="2990088"/>
                  </a:cubicBezTo>
                  <a:cubicBezTo>
                    <a:pt x="5812563" y="2990850"/>
                    <a:pt x="5510788" y="3018198"/>
                    <a:pt x="5320280" y="2990088"/>
                  </a:cubicBezTo>
                  <a:cubicBezTo>
                    <a:pt x="5129772" y="2961978"/>
                    <a:pt x="4738773" y="3032027"/>
                    <a:pt x="4442433" y="2990088"/>
                  </a:cubicBezTo>
                  <a:cubicBezTo>
                    <a:pt x="4146093" y="2948149"/>
                    <a:pt x="4099645" y="2989819"/>
                    <a:pt x="3777398" y="2990088"/>
                  </a:cubicBezTo>
                  <a:cubicBezTo>
                    <a:pt x="3455152" y="2990357"/>
                    <a:pt x="3252572" y="3032517"/>
                    <a:pt x="2899552" y="2990088"/>
                  </a:cubicBezTo>
                  <a:cubicBezTo>
                    <a:pt x="2546532" y="2947659"/>
                    <a:pt x="2499584" y="2977756"/>
                    <a:pt x="2128112" y="2990088"/>
                  </a:cubicBezTo>
                  <a:cubicBezTo>
                    <a:pt x="1756640" y="3002420"/>
                    <a:pt x="1516507" y="2976190"/>
                    <a:pt x="1356671" y="2990088"/>
                  </a:cubicBezTo>
                  <a:cubicBezTo>
                    <a:pt x="1196835" y="3003986"/>
                    <a:pt x="931825" y="2985901"/>
                    <a:pt x="798042" y="2990088"/>
                  </a:cubicBezTo>
                  <a:cubicBezTo>
                    <a:pt x="664259" y="2994275"/>
                    <a:pt x="286352" y="2951256"/>
                    <a:pt x="0" y="2990088"/>
                  </a:cubicBezTo>
                  <a:lnTo>
                    <a:pt x="0" y="2990088"/>
                  </a:lnTo>
                  <a:cubicBezTo>
                    <a:pt x="-4300" y="2793675"/>
                    <a:pt x="22190" y="2659116"/>
                    <a:pt x="0" y="2441907"/>
                  </a:cubicBezTo>
                  <a:cubicBezTo>
                    <a:pt x="-22190" y="2224698"/>
                    <a:pt x="24243" y="2113742"/>
                    <a:pt x="0" y="1893727"/>
                  </a:cubicBezTo>
                  <a:cubicBezTo>
                    <a:pt x="-24243" y="1673712"/>
                    <a:pt x="14445" y="1471578"/>
                    <a:pt x="0" y="1270794"/>
                  </a:cubicBezTo>
                  <a:cubicBezTo>
                    <a:pt x="-14445" y="1070010"/>
                    <a:pt x="-15390" y="790767"/>
                    <a:pt x="0" y="498358"/>
                  </a:cubicBezTo>
                  <a:cubicBezTo>
                    <a:pt x="-23533" y="168265"/>
                    <a:pt x="257081" y="-52664"/>
                    <a:pt x="498358" y="0"/>
                  </a:cubicBezTo>
                  <a:close/>
                </a:path>
              </a:pathLst>
            </a:custGeom>
            <a:ln w="57150">
              <a:prstDash val="dash"/>
              <a:extLst>
                <a:ext uri="{C807C97D-BFC1-408E-A445-0C87EB9F89A2}">
                  <ask:lineSketchStyleProps xmlns:ask="http://schemas.microsoft.com/office/drawing/2018/sketchyshapes" sd="1406082413">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6" name="TextBox 15">
              <a:extLst>
                <a:ext uri="{FF2B5EF4-FFF2-40B4-BE49-F238E27FC236}">
                  <a16:creationId xmlns:a16="http://schemas.microsoft.com/office/drawing/2014/main" id="{A86732F4-01E8-0B89-481C-195FB667A58E}"/>
                </a:ext>
              </a:extLst>
            </p:cNvPr>
            <p:cNvSpPr txBox="1"/>
            <p:nvPr/>
          </p:nvSpPr>
          <p:spPr>
            <a:xfrm>
              <a:off x="779526" y="3609025"/>
              <a:ext cx="10803637" cy="2308324"/>
            </a:xfrm>
            <a:prstGeom prst="rect">
              <a:avLst/>
            </a:prstGeom>
            <a:noFill/>
          </p:spPr>
          <p:txBody>
            <a:bodyPr wrap="square">
              <a:spAutoFit/>
            </a:bodyPr>
            <a:lstStyle/>
            <a:p>
              <a:r>
                <a:rPr lang="vi-VN" sz="3600" dirty="0">
                  <a:latin typeface="Calibri" panose="020F0502020204030204" pitchFamily="34" charset="0"/>
                  <a:ea typeface="Calibri" panose="020F0502020204030204" pitchFamily="34" charset="0"/>
                  <a:cs typeface="Calibri" panose="020F0502020204030204" pitchFamily="34" charset="0"/>
                </a:rPr>
                <a:t>Trên đồng cỏ, các bạn thường vui chơi, vỗ trống, múa hát,... Các bạn múa hát tưng bừng theo nhịp trống của </a:t>
              </a:r>
              <a:r>
                <a:rPr lang="vi-VN" sz="3600" dirty="0" err="1">
                  <a:latin typeface="Calibri" panose="020F0502020204030204" pitchFamily="34" charset="0"/>
                  <a:ea typeface="Calibri" panose="020F0502020204030204" pitchFamily="34" charset="0"/>
                  <a:cs typeface="Calibri" panose="020F0502020204030204" pitchFamily="34" charset="0"/>
                </a:rPr>
                <a:t>Ja</a:t>
              </a:r>
              <a:r>
                <a:rPr lang="vi-VN" sz="3600" dirty="0">
                  <a:latin typeface="Calibri" panose="020F0502020204030204" pitchFamily="34" charset="0"/>
                  <a:ea typeface="Calibri" panose="020F0502020204030204" pitchFamily="34" charset="0"/>
                  <a:cs typeface="Calibri" panose="020F0502020204030204" pitchFamily="34" charset="0"/>
                </a:rPr>
                <a:t> </a:t>
              </a:r>
              <a:r>
                <a:rPr lang="vi-VN" sz="3600" dirty="0" err="1">
                  <a:latin typeface="Calibri" panose="020F0502020204030204" pitchFamily="34" charset="0"/>
                  <a:ea typeface="Calibri" panose="020F0502020204030204" pitchFamily="34" charset="0"/>
                  <a:cs typeface="Calibri" panose="020F0502020204030204" pitchFamily="34" charset="0"/>
                </a:rPr>
                <a:t>Ka</a:t>
              </a:r>
              <a:r>
                <a:rPr lang="vi-VN" sz="3600" dirty="0">
                  <a:latin typeface="Calibri" panose="020F0502020204030204" pitchFamily="34" charset="0"/>
                  <a:ea typeface="Calibri" panose="020F0502020204030204" pitchFamily="34" charset="0"/>
                  <a:cs typeface="Calibri" panose="020F0502020204030204" pitchFamily="34" charset="0"/>
                </a:rPr>
                <a:t>. Nhưng tại nơi vui chơi ấy, một bãi rác xuất hiện và cứ lớn dần lên, bốc mùi khó chịu.</a:t>
              </a:r>
            </a:p>
          </p:txBody>
        </p:sp>
      </p:grpSp>
    </p:spTree>
    <p:extLst>
      <p:ext uri="{BB962C8B-B14F-4D97-AF65-F5344CB8AC3E}">
        <p14:creationId xmlns:p14="http://schemas.microsoft.com/office/powerpoint/2010/main" val="236514937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225" b="-92346"/>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a:off x="8206747" y="5234853"/>
            <a:ext cx="3747421" cy="1996638"/>
          </a:xfrm>
          <a:custGeom>
            <a:avLst/>
            <a:gdLst/>
            <a:ahLst/>
            <a:cxnLst/>
            <a:rect l="l" t="t" r="r" b="b"/>
            <a:pathLst>
              <a:path w="5621132" h="2994957">
                <a:moveTo>
                  <a:pt x="0" y="0"/>
                </a:moveTo>
                <a:lnTo>
                  <a:pt x="5621132" y="0"/>
                </a:lnTo>
                <a:lnTo>
                  <a:pt x="5621132" y="2994957"/>
                </a:lnTo>
                <a:lnTo>
                  <a:pt x="0" y="2994957"/>
                </a:lnTo>
                <a:lnTo>
                  <a:pt x="0"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a:off x="9647355" y="2351653"/>
            <a:ext cx="1241189" cy="1241189"/>
          </a:xfrm>
          <a:custGeom>
            <a:avLst/>
            <a:gdLst/>
            <a:ahLst/>
            <a:cxnLst/>
            <a:rect l="l" t="t" r="r" b="b"/>
            <a:pathLst>
              <a:path w="1861783" h="1861783">
                <a:moveTo>
                  <a:pt x="0" y="0"/>
                </a:moveTo>
                <a:lnTo>
                  <a:pt x="1861784" y="0"/>
                </a:lnTo>
                <a:lnTo>
                  <a:pt x="1861784" y="1861784"/>
                </a:lnTo>
                <a:lnTo>
                  <a:pt x="0" y="1861784"/>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a:off x="9952147" y="341804"/>
            <a:ext cx="2741295" cy="1643737"/>
          </a:xfrm>
          <a:custGeom>
            <a:avLst/>
            <a:gdLst/>
            <a:ahLst/>
            <a:cxnLst/>
            <a:rect l="l" t="t" r="r" b="b"/>
            <a:pathLst>
              <a:path w="4111943" h="2465605">
                <a:moveTo>
                  <a:pt x="0" y="0"/>
                </a:moveTo>
                <a:lnTo>
                  <a:pt x="4111943" y="0"/>
                </a:lnTo>
                <a:lnTo>
                  <a:pt x="4111943" y="2465606"/>
                </a:lnTo>
                <a:lnTo>
                  <a:pt x="0" y="2465606"/>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10538983" y="3958955"/>
            <a:ext cx="1328955" cy="1718927"/>
          </a:xfrm>
          <a:custGeom>
            <a:avLst/>
            <a:gdLst/>
            <a:ahLst/>
            <a:cxnLst/>
            <a:rect l="l" t="t" r="r" b="b"/>
            <a:pathLst>
              <a:path w="1993433" h="2578391">
                <a:moveTo>
                  <a:pt x="0" y="0"/>
                </a:moveTo>
                <a:lnTo>
                  <a:pt x="1993433" y="0"/>
                </a:lnTo>
                <a:lnTo>
                  <a:pt x="1993433" y="2578391"/>
                </a:lnTo>
                <a:lnTo>
                  <a:pt x="0" y="2578391"/>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7" name="Group 7"/>
          <p:cNvGrpSpPr/>
          <p:nvPr/>
        </p:nvGrpSpPr>
        <p:grpSpPr>
          <a:xfrm>
            <a:off x="685800" y="1073032"/>
            <a:ext cx="8590157" cy="4530656"/>
            <a:chOff x="0" y="0"/>
            <a:chExt cx="3393642" cy="1789889"/>
          </a:xfrm>
        </p:grpSpPr>
        <p:sp>
          <p:nvSpPr>
            <p:cNvPr id="8" name="Freeform 8"/>
            <p:cNvSpPr/>
            <p:nvPr/>
          </p:nvSpPr>
          <p:spPr>
            <a:xfrm>
              <a:off x="0" y="0"/>
              <a:ext cx="3393642" cy="1789889"/>
            </a:xfrm>
            <a:custGeom>
              <a:avLst/>
              <a:gdLst/>
              <a:ahLst/>
              <a:cxnLst/>
              <a:rect l="l" t="t" r="r" b="b"/>
              <a:pathLst>
                <a:path w="3393642" h="1789889">
                  <a:moveTo>
                    <a:pt x="38454" y="0"/>
                  </a:moveTo>
                  <a:lnTo>
                    <a:pt x="3355189" y="0"/>
                  </a:lnTo>
                  <a:cubicBezTo>
                    <a:pt x="3376426" y="0"/>
                    <a:pt x="3393642" y="17216"/>
                    <a:pt x="3393642" y="38454"/>
                  </a:cubicBezTo>
                  <a:lnTo>
                    <a:pt x="3393642" y="1751435"/>
                  </a:lnTo>
                  <a:cubicBezTo>
                    <a:pt x="3393642" y="1761634"/>
                    <a:pt x="3389591" y="1771415"/>
                    <a:pt x="3382380" y="1778626"/>
                  </a:cubicBezTo>
                  <a:cubicBezTo>
                    <a:pt x="3375168" y="1785838"/>
                    <a:pt x="3365388" y="1789889"/>
                    <a:pt x="3355189" y="1789889"/>
                  </a:cubicBezTo>
                  <a:lnTo>
                    <a:pt x="38454" y="1789889"/>
                  </a:lnTo>
                  <a:cubicBezTo>
                    <a:pt x="28255" y="1789889"/>
                    <a:pt x="18474" y="1785838"/>
                    <a:pt x="11263" y="1778626"/>
                  </a:cubicBezTo>
                  <a:cubicBezTo>
                    <a:pt x="4051" y="1771415"/>
                    <a:pt x="0" y="1761634"/>
                    <a:pt x="0" y="1751435"/>
                  </a:cubicBezTo>
                  <a:lnTo>
                    <a:pt x="0" y="38454"/>
                  </a:lnTo>
                  <a:cubicBezTo>
                    <a:pt x="0" y="28255"/>
                    <a:pt x="4051" y="18474"/>
                    <a:pt x="11263" y="11263"/>
                  </a:cubicBezTo>
                  <a:cubicBezTo>
                    <a:pt x="18474" y="4051"/>
                    <a:pt x="28255" y="0"/>
                    <a:pt x="38454" y="0"/>
                  </a:cubicBezTo>
                  <a:close/>
                </a:path>
              </a:pathLst>
            </a:custGeom>
            <a:solidFill>
              <a:srgbClr val="FFFFFF">
                <a:alpha val="83922"/>
              </a:srgbClr>
            </a:solidFill>
          </p:spPr>
          <p:txBody>
            <a:bodyPr/>
            <a:lstStyle/>
            <a:p>
              <a:pPr defTabSz="609630"/>
              <a:endParaRPr lang="vi-VN" sz="1200">
                <a:solidFill>
                  <a:prstClr val="black"/>
                </a:solidFill>
                <a:latin typeface="Arial" panose="020B0604020202020204" pitchFamily="34" charset="0"/>
              </a:endParaRPr>
            </a:p>
          </p:txBody>
        </p:sp>
        <p:sp>
          <p:nvSpPr>
            <p:cNvPr id="9" name="TextBox 9"/>
            <p:cNvSpPr txBox="1"/>
            <p:nvPr/>
          </p:nvSpPr>
          <p:spPr>
            <a:xfrm>
              <a:off x="0" y="-38100"/>
              <a:ext cx="3393642" cy="182798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8648949" y="5024823"/>
            <a:ext cx="2239595" cy="741866"/>
          </a:xfrm>
          <a:custGeom>
            <a:avLst/>
            <a:gdLst/>
            <a:ahLst/>
            <a:cxnLst/>
            <a:rect l="l" t="t" r="r" b="b"/>
            <a:pathLst>
              <a:path w="3359392" h="1112799">
                <a:moveTo>
                  <a:pt x="0" y="0"/>
                </a:moveTo>
                <a:lnTo>
                  <a:pt x="3359393" y="0"/>
                </a:lnTo>
                <a:lnTo>
                  <a:pt x="3359393" y="1112799"/>
                </a:lnTo>
                <a:lnTo>
                  <a:pt x="0" y="1112799"/>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7251008" y="5234853"/>
            <a:ext cx="810933" cy="1834779"/>
          </a:xfrm>
          <a:custGeom>
            <a:avLst/>
            <a:gdLst/>
            <a:ahLst/>
            <a:cxnLst/>
            <a:rect l="l" t="t" r="r" b="b"/>
            <a:pathLst>
              <a:path w="1216400" h="2752169">
                <a:moveTo>
                  <a:pt x="0" y="0"/>
                </a:moveTo>
                <a:lnTo>
                  <a:pt x="1216400" y="0"/>
                </a:lnTo>
                <a:lnTo>
                  <a:pt x="1216400" y="2752170"/>
                </a:lnTo>
                <a:lnTo>
                  <a:pt x="0" y="2752170"/>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16" name="Group 15">
            <a:extLst>
              <a:ext uri="{FF2B5EF4-FFF2-40B4-BE49-F238E27FC236}">
                <a16:creationId xmlns:a16="http://schemas.microsoft.com/office/drawing/2014/main" id="{634F69CE-CB78-33C1-0145-D2E49ED2FE86}"/>
              </a:ext>
            </a:extLst>
          </p:cNvPr>
          <p:cNvGrpSpPr/>
          <p:nvPr/>
        </p:nvGrpSpPr>
        <p:grpSpPr>
          <a:xfrm>
            <a:off x="685800" y="1163672"/>
            <a:ext cx="5504688" cy="896030"/>
            <a:chOff x="685800" y="1163672"/>
            <a:chExt cx="4361687" cy="690588"/>
          </a:xfrm>
        </p:grpSpPr>
        <p:pic>
          <p:nvPicPr>
            <p:cNvPr id="14" name="Picture 13">
              <a:extLst>
                <a:ext uri="{FF2B5EF4-FFF2-40B4-BE49-F238E27FC236}">
                  <a16:creationId xmlns:a16="http://schemas.microsoft.com/office/drawing/2014/main" id="{9EA35C94-C6F5-81F4-588A-6148A1E7F95A}"/>
                </a:ext>
              </a:extLst>
            </p:cNvPr>
            <p:cNvPicPr>
              <a:picLocks noChangeAspect="1"/>
            </p:cNvPicPr>
            <p:nvPr/>
          </p:nvPicPr>
          <p:blipFill>
            <a:blip r:embed="rId9"/>
            <a:stretch>
              <a:fillRect/>
            </a:stretch>
          </p:blipFill>
          <p:spPr>
            <a:xfrm>
              <a:off x="685800" y="1163672"/>
              <a:ext cx="1095597" cy="664542"/>
            </a:xfrm>
            <a:prstGeom prst="rect">
              <a:avLst/>
            </a:prstGeom>
          </p:spPr>
        </p:pic>
        <p:sp>
          <p:nvSpPr>
            <p:cNvPr id="15" name="Rectangle: Rounded Corners 14">
              <a:extLst>
                <a:ext uri="{FF2B5EF4-FFF2-40B4-BE49-F238E27FC236}">
                  <a16:creationId xmlns:a16="http://schemas.microsoft.com/office/drawing/2014/main" id="{97D4096D-F2F1-E73D-6AEE-54A303564738}"/>
                </a:ext>
              </a:extLst>
            </p:cNvPr>
            <p:cNvSpPr/>
            <p:nvPr/>
          </p:nvSpPr>
          <p:spPr>
            <a:xfrm>
              <a:off x="1927700" y="1189718"/>
              <a:ext cx="3119787" cy="664542"/>
            </a:xfrm>
            <a:prstGeom prst="roundRect">
              <a:avLst>
                <a:gd name="adj" fmla="val 5000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9Slide02 Tieu de rat dai 01" panose="02000000000000000000" pitchFamily="2" charset="0"/>
                  <a:ea typeface="#9Slide02 Tieu de rat dai 01" panose="02000000000000000000" pitchFamily="2" charset="0"/>
                </a:rPr>
                <a:t>Trao </a:t>
              </a:r>
              <a:r>
                <a:rPr lang="en-US" sz="4000" dirty="0" err="1">
                  <a:solidFill>
                    <a:schemeClr val="tx1"/>
                  </a:solidFill>
                  <a:latin typeface="#9Slide02 Tieu de rat dai 01" panose="02000000000000000000" pitchFamily="2" charset="0"/>
                  <a:ea typeface="#9Slide02 Tieu de rat dai 01" panose="02000000000000000000" pitchFamily="2" charset="0"/>
                </a:rPr>
                <a:t>đổi</a:t>
              </a:r>
              <a:r>
                <a:rPr lang="en-US" sz="4000" dirty="0">
                  <a:solidFill>
                    <a:schemeClr val="tx1"/>
                  </a:solidFill>
                  <a:latin typeface="#9Slide02 Tieu de rat dai 01" panose="02000000000000000000" pitchFamily="2" charset="0"/>
                  <a:ea typeface="#9Slide02 Tieu de rat dai 01" panose="02000000000000000000" pitchFamily="2" charset="0"/>
                </a:rPr>
                <a:t> </a:t>
              </a:r>
              <a:r>
                <a:rPr lang="en-US" sz="4000" dirty="0" err="1">
                  <a:solidFill>
                    <a:schemeClr val="tx1"/>
                  </a:solidFill>
                  <a:latin typeface="#9Slide02 Tieu de rat dai 01" panose="02000000000000000000" pitchFamily="2" charset="0"/>
                  <a:ea typeface="#9Slide02 Tieu de rat dai 01" panose="02000000000000000000" pitchFamily="2" charset="0"/>
                </a:rPr>
                <a:t>với</a:t>
              </a:r>
              <a:r>
                <a:rPr lang="en-US" sz="4000" dirty="0">
                  <a:solidFill>
                    <a:schemeClr val="tx1"/>
                  </a:solidFill>
                  <a:latin typeface="#9Slide02 Tieu de rat dai 01" panose="02000000000000000000" pitchFamily="2" charset="0"/>
                  <a:ea typeface="#9Slide02 Tieu de rat dai 01" panose="02000000000000000000" pitchFamily="2" charset="0"/>
                </a:rPr>
                <a:t> </a:t>
              </a:r>
              <a:r>
                <a:rPr lang="en-US" sz="4000" dirty="0" err="1">
                  <a:solidFill>
                    <a:schemeClr val="tx1"/>
                  </a:solidFill>
                  <a:latin typeface="#9Slide02 Tieu de rat dai 01" panose="02000000000000000000" pitchFamily="2" charset="0"/>
                  <a:ea typeface="#9Slide02 Tieu de rat dai 01" panose="02000000000000000000" pitchFamily="2" charset="0"/>
                </a:rPr>
                <a:t>bạn</a:t>
              </a:r>
              <a:endParaRPr lang="vi-VN" sz="4000" dirty="0">
                <a:solidFill>
                  <a:schemeClr val="tx1"/>
                </a:solidFill>
                <a:latin typeface="#9Slide02 Tieu de rat dai 01" panose="02000000000000000000" pitchFamily="2" charset="0"/>
                <a:ea typeface="#9Slide02 Tieu de rat dai 01" panose="02000000000000000000" pitchFamily="2" charset="0"/>
              </a:endParaRPr>
            </a:p>
          </p:txBody>
        </p:sp>
      </p:grpSp>
      <p:sp>
        <p:nvSpPr>
          <p:cNvPr id="18" name="TextBox 17">
            <a:extLst>
              <a:ext uri="{FF2B5EF4-FFF2-40B4-BE49-F238E27FC236}">
                <a16:creationId xmlns:a16="http://schemas.microsoft.com/office/drawing/2014/main" id="{808B8E81-5963-37B7-0F7E-EA8BAF23E2D8}"/>
              </a:ext>
            </a:extLst>
          </p:cNvPr>
          <p:cNvSpPr txBox="1"/>
          <p:nvPr/>
        </p:nvSpPr>
        <p:spPr>
          <a:xfrm>
            <a:off x="860457" y="2222703"/>
            <a:ext cx="8240841" cy="2308324"/>
          </a:xfrm>
          <a:prstGeom prst="rect">
            <a:avLst/>
          </a:prstGeom>
          <a:noFill/>
        </p:spPr>
        <p:txBody>
          <a:bodyPr wrap="square">
            <a:spAutoFit/>
          </a:bodyPr>
          <a:lstStyle/>
          <a:p>
            <a:r>
              <a:rPr lang="vi-VN" sz="4800" dirty="0">
                <a:latin typeface="Calibri" panose="020F0502020204030204" pitchFamily="34" charset="0"/>
                <a:ea typeface="Calibri" panose="020F0502020204030204" pitchFamily="34" charset="0"/>
                <a:cs typeface="Calibri" panose="020F0502020204030204" pitchFamily="34" charset="0"/>
              </a:rPr>
              <a:t>Em có thể làm gì để </a:t>
            </a:r>
            <a:r>
              <a:rPr lang="vi-VN" sz="4800" b="1" i="1" dirty="0">
                <a:latin typeface="Calibri" panose="020F0502020204030204" pitchFamily="34" charset="0"/>
                <a:ea typeface="Calibri" panose="020F0502020204030204" pitchFamily="34" charset="0"/>
                <a:cs typeface="Calibri" panose="020F0502020204030204" pitchFamily="34" charset="0"/>
              </a:rPr>
              <a:t>góp phần làm cho khu phố hay thôn xóm của em thêm sạch đẹp?</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arden with a white fence and trees&#10;&#10;Description automatically generated">
            <a:extLst>
              <a:ext uri="{FF2B5EF4-FFF2-40B4-BE49-F238E27FC236}">
                <a16:creationId xmlns:a16="http://schemas.microsoft.com/office/drawing/2014/main" id="{F406A7B2-F92A-365F-BE46-30F04B6F541A}"/>
              </a:ext>
            </a:extLst>
          </p:cNvPr>
          <p:cNvPicPr>
            <a:picLocks noChangeAspect="1"/>
          </p:cNvPicPr>
          <p:nvPr/>
        </p:nvPicPr>
        <p:blipFill>
          <a:blip r:embed="rId3">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Freeform 15">
            <a:extLst>
              <a:ext uri="{FF2B5EF4-FFF2-40B4-BE49-F238E27FC236}">
                <a16:creationId xmlns:a16="http://schemas.microsoft.com/office/drawing/2014/main" id="{8A79AF74-8166-B9C2-DA79-66912BCF0296}"/>
              </a:ext>
            </a:extLst>
          </p:cNvPr>
          <p:cNvSpPr/>
          <p:nvPr/>
        </p:nvSpPr>
        <p:spPr>
          <a:xfrm>
            <a:off x="1695665" y="5001387"/>
            <a:ext cx="1894076" cy="1460806"/>
          </a:xfrm>
          <a:custGeom>
            <a:avLst/>
            <a:gdLst/>
            <a:ahLst/>
            <a:cxnLst/>
            <a:rect l="l" t="t" r="r" b="b"/>
            <a:pathLst>
              <a:path w="1894076" h="1460806">
                <a:moveTo>
                  <a:pt x="0" y="0"/>
                </a:moveTo>
                <a:lnTo>
                  <a:pt x="1894076" y="0"/>
                </a:lnTo>
                <a:lnTo>
                  <a:pt x="1894076" y="1460806"/>
                </a:lnTo>
                <a:lnTo>
                  <a:pt x="0" y="14608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5">
            <a:extLst>
              <a:ext uri="{FF2B5EF4-FFF2-40B4-BE49-F238E27FC236}">
                <a16:creationId xmlns:a16="http://schemas.microsoft.com/office/drawing/2014/main" id="{AC6E7825-FFA1-C0CF-2E36-A025A9BC7139}"/>
              </a:ext>
            </a:extLst>
          </p:cNvPr>
          <p:cNvSpPr/>
          <p:nvPr/>
        </p:nvSpPr>
        <p:spPr>
          <a:xfrm>
            <a:off x="4225505" y="5001387"/>
            <a:ext cx="1894076" cy="1460806"/>
          </a:xfrm>
          <a:custGeom>
            <a:avLst/>
            <a:gdLst/>
            <a:ahLst/>
            <a:cxnLst/>
            <a:rect l="l" t="t" r="r" b="b"/>
            <a:pathLst>
              <a:path w="1894076" h="1460806">
                <a:moveTo>
                  <a:pt x="0" y="0"/>
                </a:moveTo>
                <a:lnTo>
                  <a:pt x="1894076" y="0"/>
                </a:lnTo>
                <a:lnTo>
                  <a:pt x="1894076" y="1460806"/>
                </a:lnTo>
                <a:lnTo>
                  <a:pt x="0" y="14608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5">
            <a:extLst>
              <a:ext uri="{FF2B5EF4-FFF2-40B4-BE49-F238E27FC236}">
                <a16:creationId xmlns:a16="http://schemas.microsoft.com/office/drawing/2014/main" id="{D0697FF7-E1ED-A459-4272-21DBB19C848D}"/>
              </a:ext>
            </a:extLst>
          </p:cNvPr>
          <p:cNvSpPr/>
          <p:nvPr/>
        </p:nvSpPr>
        <p:spPr>
          <a:xfrm>
            <a:off x="6755345" y="5001387"/>
            <a:ext cx="1894076" cy="1460806"/>
          </a:xfrm>
          <a:custGeom>
            <a:avLst/>
            <a:gdLst/>
            <a:ahLst/>
            <a:cxnLst/>
            <a:rect l="l" t="t" r="r" b="b"/>
            <a:pathLst>
              <a:path w="1894076" h="1460806">
                <a:moveTo>
                  <a:pt x="0" y="0"/>
                </a:moveTo>
                <a:lnTo>
                  <a:pt x="1894076" y="0"/>
                </a:lnTo>
                <a:lnTo>
                  <a:pt x="1894076" y="1460806"/>
                </a:lnTo>
                <a:lnTo>
                  <a:pt x="0" y="14608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2D22E891-2213-1E63-D4E0-E8720AD43F58}"/>
              </a:ext>
            </a:extLst>
          </p:cNvPr>
          <p:cNvSpPr/>
          <p:nvPr/>
        </p:nvSpPr>
        <p:spPr>
          <a:xfrm flipH="1">
            <a:off x="8347404" y="3332659"/>
            <a:ext cx="4145089" cy="6259068"/>
          </a:xfrm>
          <a:custGeom>
            <a:avLst/>
            <a:gdLst/>
            <a:ahLst/>
            <a:cxnLst/>
            <a:rect l="l" t="t" r="r" b="b"/>
            <a:pathLst>
              <a:path w="5462397" h="8229600">
                <a:moveTo>
                  <a:pt x="0" y="0"/>
                </a:moveTo>
                <a:lnTo>
                  <a:pt x="5462396" y="0"/>
                </a:lnTo>
                <a:lnTo>
                  <a:pt x="5462396" y="8229600"/>
                </a:lnTo>
                <a:lnTo>
                  <a:pt x="0" y="8229600"/>
                </a:lnTo>
                <a:lnTo>
                  <a:pt x="0" y="0"/>
                </a:lnTo>
                <a:close/>
              </a:path>
            </a:pathLst>
          </a:custGeom>
          <a:blipFill>
            <a:blip r:embed="rId6"/>
            <a:stretch>
              <a:fillRect/>
            </a:stretch>
          </a:blipFill>
        </p:spPr>
        <p:txBody>
          <a:bodyPr/>
          <a:lstStyle/>
          <a:p>
            <a:endParaRPr lang="vi-VN"/>
          </a:p>
        </p:txBody>
      </p:sp>
      <p:sp>
        <p:nvSpPr>
          <p:cNvPr id="10" name="Freeform 13">
            <a:extLst>
              <a:ext uri="{FF2B5EF4-FFF2-40B4-BE49-F238E27FC236}">
                <a16:creationId xmlns:a16="http://schemas.microsoft.com/office/drawing/2014/main" id="{C05CB9B5-F835-1837-70BF-02851DDF813C}"/>
              </a:ext>
            </a:extLst>
          </p:cNvPr>
          <p:cNvSpPr/>
          <p:nvPr/>
        </p:nvSpPr>
        <p:spPr>
          <a:xfrm rot="18216065">
            <a:off x="2082354" y="3246119"/>
            <a:ext cx="1483808" cy="1253108"/>
          </a:xfrm>
          <a:custGeom>
            <a:avLst/>
            <a:gdLst/>
            <a:ahLst/>
            <a:cxnLst/>
            <a:rect l="l" t="t" r="r" b="b"/>
            <a:pathLst>
              <a:path w="2233270" h="2057400">
                <a:moveTo>
                  <a:pt x="0" y="0"/>
                </a:moveTo>
                <a:lnTo>
                  <a:pt x="2233270" y="0"/>
                </a:lnTo>
                <a:lnTo>
                  <a:pt x="223327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3">
            <a:extLst>
              <a:ext uri="{FF2B5EF4-FFF2-40B4-BE49-F238E27FC236}">
                <a16:creationId xmlns:a16="http://schemas.microsoft.com/office/drawing/2014/main" id="{3DE85010-0DA2-68A1-F47E-0AE195A8ED77}"/>
              </a:ext>
            </a:extLst>
          </p:cNvPr>
          <p:cNvSpPr/>
          <p:nvPr/>
        </p:nvSpPr>
        <p:spPr>
          <a:xfrm rot="18216065">
            <a:off x="4606851" y="3137981"/>
            <a:ext cx="1483808" cy="1253108"/>
          </a:xfrm>
          <a:custGeom>
            <a:avLst/>
            <a:gdLst/>
            <a:ahLst/>
            <a:cxnLst/>
            <a:rect l="l" t="t" r="r" b="b"/>
            <a:pathLst>
              <a:path w="2233270" h="2057400">
                <a:moveTo>
                  <a:pt x="0" y="0"/>
                </a:moveTo>
                <a:lnTo>
                  <a:pt x="2233270" y="0"/>
                </a:lnTo>
                <a:lnTo>
                  <a:pt x="223327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3">
            <a:extLst>
              <a:ext uri="{FF2B5EF4-FFF2-40B4-BE49-F238E27FC236}">
                <a16:creationId xmlns:a16="http://schemas.microsoft.com/office/drawing/2014/main" id="{3A77CAF3-EE8F-0529-3FEB-454CE470F101}"/>
              </a:ext>
            </a:extLst>
          </p:cNvPr>
          <p:cNvSpPr/>
          <p:nvPr/>
        </p:nvSpPr>
        <p:spPr>
          <a:xfrm rot="18216065">
            <a:off x="7131348" y="3126042"/>
            <a:ext cx="1483808" cy="1253108"/>
          </a:xfrm>
          <a:custGeom>
            <a:avLst/>
            <a:gdLst/>
            <a:ahLst/>
            <a:cxnLst/>
            <a:rect l="l" t="t" r="r" b="b"/>
            <a:pathLst>
              <a:path w="2233270" h="2057400">
                <a:moveTo>
                  <a:pt x="0" y="0"/>
                </a:moveTo>
                <a:lnTo>
                  <a:pt x="2233270" y="0"/>
                </a:lnTo>
                <a:lnTo>
                  <a:pt x="223327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4">
            <a:extLst>
              <a:ext uri="{FF2B5EF4-FFF2-40B4-BE49-F238E27FC236}">
                <a16:creationId xmlns:a16="http://schemas.microsoft.com/office/drawing/2014/main" id="{2553CE5D-08B5-E9B1-5B76-93AF720553FD}"/>
              </a:ext>
            </a:extLst>
          </p:cNvPr>
          <p:cNvSpPr/>
          <p:nvPr/>
        </p:nvSpPr>
        <p:spPr>
          <a:xfrm flipH="1">
            <a:off x="11306642" y="147420"/>
            <a:ext cx="709919" cy="660085"/>
          </a:xfrm>
          <a:custGeom>
            <a:avLst/>
            <a:gdLst/>
            <a:ahLst/>
            <a:cxnLst/>
            <a:rect l="l" t="t" r="r" b="b"/>
            <a:pathLst>
              <a:path w="1300417" h="1300417">
                <a:moveTo>
                  <a:pt x="0" y="0"/>
                </a:moveTo>
                <a:lnTo>
                  <a:pt x="1300417" y="0"/>
                </a:lnTo>
                <a:lnTo>
                  <a:pt x="1300417" y="1300418"/>
                </a:lnTo>
                <a:lnTo>
                  <a:pt x="0" y="13004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5">
            <a:hlinkClick r:id="rId11" action="ppaction://hlinksldjump"/>
            <a:extLst>
              <a:ext uri="{FF2B5EF4-FFF2-40B4-BE49-F238E27FC236}">
                <a16:creationId xmlns:a16="http://schemas.microsoft.com/office/drawing/2014/main" id="{2E65CE06-C7B7-EF09-4C93-E7FC13A7A582}"/>
              </a:ext>
            </a:extLst>
          </p:cNvPr>
          <p:cNvSpPr/>
          <p:nvPr/>
        </p:nvSpPr>
        <p:spPr>
          <a:xfrm>
            <a:off x="10339081" y="90427"/>
            <a:ext cx="709920" cy="739165"/>
          </a:xfrm>
          <a:custGeom>
            <a:avLst/>
            <a:gdLst/>
            <a:ahLst/>
            <a:cxnLst/>
            <a:rect l="l" t="t" r="r" b="b"/>
            <a:pathLst>
              <a:path w="677081" h="743365">
                <a:moveTo>
                  <a:pt x="0" y="0"/>
                </a:moveTo>
                <a:lnTo>
                  <a:pt x="677082" y="0"/>
                </a:lnTo>
                <a:lnTo>
                  <a:pt x="677082" y="743365"/>
                </a:lnTo>
                <a:lnTo>
                  <a:pt x="0" y="7433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id="{0A691209-E28D-A6CA-59D8-D96F3FEA9B6B}"/>
              </a:ext>
            </a:extLst>
          </p:cNvPr>
          <p:cNvPicPr>
            <a:picLocks noChangeAspect="1"/>
          </p:cNvPicPr>
          <p:nvPr/>
        </p:nvPicPr>
        <p:blipFill>
          <a:blip r:embed="rId14"/>
          <a:stretch>
            <a:fillRect/>
          </a:stretch>
        </p:blipFill>
        <p:spPr>
          <a:xfrm>
            <a:off x="9313900" y="90426"/>
            <a:ext cx="767540" cy="772965"/>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EA26ECED-6350-6E6C-8005-6099A567098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823" y="51202"/>
            <a:ext cx="1944407" cy="1192381"/>
          </a:xfrm>
          <a:prstGeom prst="rect">
            <a:avLst/>
          </a:prstGeom>
        </p:spPr>
      </p:pic>
    </p:spTree>
    <p:extLst>
      <p:ext uri="{BB962C8B-B14F-4D97-AF65-F5344CB8AC3E}">
        <p14:creationId xmlns:p14="http://schemas.microsoft.com/office/powerpoint/2010/main" val="40675601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2" presetClass="emph" presetSubtype="0" fill="hold" grpId="0"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7" presetID="32" presetClass="emph" presetSubtype="0" fill="hold" grpId="0"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arden with a white fence and trees&#10;&#10;Description automatically generated">
            <a:extLst>
              <a:ext uri="{FF2B5EF4-FFF2-40B4-BE49-F238E27FC236}">
                <a16:creationId xmlns:a16="http://schemas.microsoft.com/office/drawing/2014/main" id="{27374E7C-8729-ECD3-14E3-4D2FBE05786E}"/>
              </a:ext>
            </a:extLst>
          </p:cNvPr>
          <p:cNvPicPr>
            <a:picLocks noChangeAspect="1"/>
          </p:cNvPicPr>
          <p:nvPr/>
        </p:nvPicPr>
        <p:blipFill>
          <a:blip r:embed="rId3">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F1CAF640-7466-01A1-7EBD-78FCE77DA943}"/>
              </a:ext>
            </a:extLst>
          </p:cNvPr>
          <p:cNvSpPr/>
          <p:nvPr/>
        </p:nvSpPr>
        <p:spPr>
          <a:xfrm>
            <a:off x="684275" y="952535"/>
            <a:ext cx="11214354" cy="1946113"/>
          </a:xfrm>
          <a:prstGeom prst="roundRect">
            <a:avLst/>
          </a:prstGeom>
          <a:solidFill>
            <a:schemeClr val="bg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4">
            <a:extLst>
              <a:ext uri="{FF2B5EF4-FFF2-40B4-BE49-F238E27FC236}">
                <a16:creationId xmlns:a16="http://schemas.microsoft.com/office/drawing/2014/main" id="{653C60E8-41AB-5D85-7CE1-713A50505511}"/>
              </a:ext>
            </a:extLst>
          </p:cNvPr>
          <p:cNvSpPr/>
          <p:nvPr/>
        </p:nvSpPr>
        <p:spPr>
          <a:xfrm flipH="1">
            <a:off x="11306642" y="147420"/>
            <a:ext cx="709919" cy="660085"/>
          </a:xfrm>
          <a:custGeom>
            <a:avLst/>
            <a:gdLst/>
            <a:ahLst/>
            <a:cxnLst/>
            <a:rect l="l" t="t" r="r" b="b"/>
            <a:pathLst>
              <a:path w="1300417" h="1300417">
                <a:moveTo>
                  <a:pt x="0" y="0"/>
                </a:moveTo>
                <a:lnTo>
                  <a:pt x="1300417" y="0"/>
                </a:lnTo>
                <a:lnTo>
                  <a:pt x="1300417" y="1300418"/>
                </a:lnTo>
                <a:lnTo>
                  <a:pt x="0" y="1300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hlinkClick r:id="rId6" action="ppaction://hlinksldjump"/>
            <a:extLst>
              <a:ext uri="{FF2B5EF4-FFF2-40B4-BE49-F238E27FC236}">
                <a16:creationId xmlns:a16="http://schemas.microsoft.com/office/drawing/2014/main" id="{9C0F02FB-E0A6-F586-6149-B4FAC258A036}"/>
              </a:ext>
            </a:extLst>
          </p:cNvPr>
          <p:cNvSpPr/>
          <p:nvPr/>
        </p:nvSpPr>
        <p:spPr>
          <a:xfrm>
            <a:off x="10339081" y="90427"/>
            <a:ext cx="709920" cy="739165"/>
          </a:xfrm>
          <a:custGeom>
            <a:avLst/>
            <a:gdLst/>
            <a:ahLst/>
            <a:cxnLst/>
            <a:rect l="l" t="t" r="r" b="b"/>
            <a:pathLst>
              <a:path w="677081" h="743365">
                <a:moveTo>
                  <a:pt x="0" y="0"/>
                </a:moveTo>
                <a:lnTo>
                  <a:pt x="677082" y="0"/>
                </a:lnTo>
                <a:lnTo>
                  <a:pt x="677082" y="743365"/>
                </a:lnTo>
                <a:lnTo>
                  <a:pt x="0" y="7433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A562A43-D1F1-CC48-1CDE-214A25CF8130}"/>
              </a:ext>
            </a:extLst>
          </p:cNvPr>
          <p:cNvPicPr>
            <a:picLocks noChangeAspect="1"/>
          </p:cNvPicPr>
          <p:nvPr/>
        </p:nvPicPr>
        <p:blipFill>
          <a:blip r:embed="rId9"/>
          <a:stretch>
            <a:fillRect/>
          </a:stretch>
        </p:blipFill>
        <p:spPr>
          <a:xfrm>
            <a:off x="9313900" y="90426"/>
            <a:ext cx="767540" cy="772965"/>
          </a:xfrm>
          <a:prstGeom prst="rect">
            <a:avLst/>
          </a:prstGeom>
        </p:spPr>
      </p:pic>
      <p:sp>
        <p:nvSpPr>
          <p:cNvPr id="7" name="TextBox 6">
            <a:extLst>
              <a:ext uri="{FF2B5EF4-FFF2-40B4-BE49-F238E27FC236}">
                <a16:creationId xmlns:a16="http://schemas.microsoft.com/office/drawing/2014/main" id="{82DEB90A-D5AE-8A68-69C8-3A10725EB1BA}"/>
              </a:ext>
            </a:extLst>
          </p:cNvPr>
          <p:cNvSpPr txBox="1"/>
          <p:nvPr/>
        </p:nvSpPr>
        <p:spPr>
          <a:xfrm>
            <a:off x="1648385" y="904075"/>
            <a:ext cx="9745039" cy="1938992"/>
          </a:xfrm>
          <a:prstGeom prst="rect">
            <a:avLst/>
          </a:prstGeom>
          <a:noFill/>
        </p:spPr>
        <p:txBody>
          <a:bodyPr wrap="square">
            <a:spAutoFit/>
          </a:bodyPr>
          <a:lstStyle/>
          <a:p>
            <a:r>
              <a:rPr lang="vi-VN"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2. Khi thấy đồng cỏ có nguy cơ trở thành bãi</a:t>
            </a:r>
          </a:p>
          <a:p>
            <a:r>
              <a:rPr lang="vi-VN"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rác, các bạn nhỏ lo buồn thế nào? Các bạn đã có ý tưởng gì?</a:t>
            </a:r>
          </a:p>
        </p:txBody>
      </p:sp>
      <p:grpSp>
        <p:nvGrpSpPr>
          <p:cNvPr id="17" name="Group 16">
            <a:extLst>
              <a:ext uri="{FF2B5EF4-FFF2-40B4-BE49-F238E27FC236}">
                <a16:creationId xmlns:a16="http://schemas.microsoft.com/office/drawing/2014/main" id="{305E4649-1D70-DD7A-C445-7B58DB988D5E}"/>
              </a:ext>
            </a:extLst>
          </p:cNvPr>
          <p:cNvGrpSpPr/>
          <p:nvPr/>
        </p:nvGrpSpPr>
        <p:grpSpPr>
          <a:xfrm>
            <a:off x="608837" y="3273552"/>
            <a:ext cx="11138917" cy="2990088"/>
            <a:chOff x="608837" y="3273552"/>
            <a:chExt cx="11138917" cy="2990088"/>
          </a:xfrm>
        </p:grpSpPr>
        <p:sp>
          <p:nvSpPr>
            <p:cNvPr id="14" name="Rectangle: Diagonal Corners Rounded 13">
              <a:extLst>
                <a:ext uri="{FF2B5EF4-FFF2-40B4-BE49-F238E27FC236}">
                  <a16:creationId xmlns:a16="http://schemas.microsoft.com/office/drawing/2014/main" id="{6EA14705-EEF7-E45C-7CA3-765EF5C20B50}"/>
                </a:ext>
              </a:extLst>
            </p:cNvPr>
            <p:cNvSpPr/>
            <p:nvPr/>
          </p:nvSpPr>
          <p:spPr>
            <a:xfrm>
              <a:off x="608837" y="3273552"/>
              <a:ext cx="11138917" cy="2990088"/>
            </a:xfrm>
            <a:custGeom>
              <a:avLst/>
              <a:gdLst>
                <a:gd name="connsiteX0" fmla="*/ 498358 w 11138917"/>
                <a:gd name="connsiteY0" fmla="*/ 0 h 2990088"/>
                <a:gd name="connsiteX1" fmla="*/ 1376204 w 11138917"/>
                <a:gd name="connsiteY1" fmla="*/ 0 h 2990088"/>
                <a:gd name="connsiteX2" fmla="*/ 1828428 w 11138917"/>
                <a:gd name="connsiteY2" fmla="*/ 0 h 2990088"/>
                <a:gd name="connsiteX3" fmla="*/ 2280652 w 11138917"/>
                <a:gd name="connsiteY3" fmla="*/ 0 h 2990088"/>
                <a:gd name="connsiteX4" fmla="*/ 2626470 w 11138917"/>
                <a:gd name="connsiteY4" fmla="*/ 0 h 2990088"/>
                <a:gd name="connsiteX5" fmla="*/ 2972288 w 11138917"/>
                <a:gd name="connsiteY5" fmla="*/ 0 h 2990088"/>
                <a:gd name="connsiteX6" fmla="*/ 3743728 w 11138917"/>
                <a:gd name="connsiteY6" fmla="*/ 0 h 2990088"/>
                <a:gd name="connsiteX7" fmla="*/ 4089547 w 11138917"/>
                <a:gd name="connsiteY7" fmla="*/ 0 h 2990088"/>
                <a:gd name="connsiteX8" fmla="*/ 4860987 w 11138917"/>
                <a:gd name="connsiteY8" fmla="*/ 0 h 2990088"/>
                <a:gd name="connsiteX9" fmla="*/ 5206805 w 11138917"/>
                <a:gd name="connsiteY9" fmla="*/ 0 h 2990088"/>
                <a:gd name="connsiteX10" fmla="*/ 5978246 w 11138917"/>
                <a:gd name="connsiteY10" fmla="*/ 0 h 2990088"/>
                <a:gd name="connsiteX11" fmla="*/ 6749686 w 11138917"/>
                <a:gd name="connsiteY11" fmla="*/ 0 h 2990088"/>
                <a:gd name="connsiteX12" fmla="*/ 7095505 w 11138917"/>
                <a:gd name="connsiteY12" fmla="*/ 0 h 2990088"/>
                <a:gd name="connsiteX13" fmla="*/ 7441323 w 11138917"/>
                <a:gd name="connsiteY13" fmla="*/ 0 h 2990088"/>
                <a:gd name="connsiteX14" fmla="*/ 7999952 w 11138917"/>
                <a:gd name="connsiteY14" fmla="*/ 0 h 2990088"/>
                <a:gd name="connsiteX15" fmla="*/ 8558581 w 11138917"/>
                <a:gd name="connsiteY15" fmla="*/ 0 h 2990088"/>
                <a:gd name="connsiteX16" fmla="*/ 9117211 w 11138917"/>
                <a:gd name="connsiteY16" fmla="*/ 0 h 2990088"/>
                <a:gd name="connsiteX17" fmla="*/ 9569435 w 11138917"/>
                <a:gd name="connsiteY17" fmla="*/ 0 h 2990088"/>
                <a:gd name="connsiteX18" fmla="*/ 9915253 w 11138917"/>
                <a:gd name="connsiteY18" fmla="*/ 0 h 2990088"/>
                <a:gd name="connsiteX19" fmla="*/ 11138917 w 11138917"/>
                <a:gd name="connsiteY19" fmla="*/ 0 h 2990088"/>
                <a:gd name="connsiteX20" fmla="*/ 11138917 w 11138917"/>
                <a:gd name="connsiteY20" fmla="*/ 0 h 2990088"/>
                <a:gd name="connsiteX21" fmla="*/ 11138917 w 11138917"/>
                <a:gd name="connsiteY21" fmla="*/ 598015 h 2990088"/>
                <a:gd name="connsiteX22" fmla="*/ 11138917 w 11138917"/>
                <a:gd name="connsiteY22" fmla="*/ 1270782 h 2990088"/>
                <a:gd name="connsiteX23" fmla="*/ 11138917 w 11138917"/>
                <a:gd name="connsiteY23" fmla="*/ 1943549 h 2990088"/>
                <a:gd name="connsiteX24" fmla="*/ 11138917 w 11138917"/>
                <a:gd name="connsiteY24" fmla="*/ 2491730 h 2990088"/>
                <a:gd name="connsiteX25" fmla="*/ 10640559 w 11138917"/>
                <a:gd name="connsiteY25" fmla="*/ 2990088 h 2990088"/>
                <a:gd name="connsiteX26" fmla="*/ 9869118 w 11138917"/>
                <a:gd name="connsiteY26" fmla="*/ 2990088 h 2990088"/>
                <a:gd name="connsiteX27" fmla="*/ 8991272 w 11138917"/>
                <a:gd name="connsiteY27" fmla="*/ 2990088 h 2990088"/>
                <a:gd name="connsiteX28" fmla="*/ 8645454 w 11138917"/>
                <a:gd name="connsiteY28" fmla="*/ 2990088 h 2990088"/>
                <a:gd name="connsiteX29" fmla="*/ 8086825 w 11138917"/>
                <a:gd name="connsiteY29" fmla="*/ 2990088 h 2990088"/>
                <a:gd name="connsiteX30" fmla="*/ 7421790 w 11138917"/>
                <a:gd name="connsiteY30" fmla="*/ 2990088 h 2990088"/>
                <a:gd name="connsiteX31" fmla="*/ 6756755 w 11138917"/>
                <a:gd name="connsiteY31" fmla="*/ 2990088 h 2990088"/>
                <a:gd name="connsiteX32" fmla="*/ 5878909 w 11138917"/>
                <a:gd name="connsiteY32" fmla="*/ 2990088 h 2990088"/>
                <a:gd name="connsiteX33" fmla="*/ 5213874 w 11138917"/>
                <a:gd name="connsiteY33" fmla="*/ 2990088 h 2990088"/>
                <a:gd name="connsiteX34" fmla="*/ 4868056 w 11138917"/>
                <a:gd name="connsiteY34" fmla="*/ 2990088 h 2990088"/>
                <a:gd name="connsiteX35" fmla="*/ 3990210 w 11138917"/>
                <a:gd name="connsiteY35" fmla="*/ 2990088 h 2990088"/>
                <a:gd name="connsiteX36" fmla="*/ 3325175 w 11138917"/>
                <a:gd name="connsiteY36" fmla="*/ 2990088 h 2990088"/>
                <a:gd name="connsiteX37" fmla="*/ 2447329 w 11138917"/>
                <a:gd name="connsiteY37" fmla="*/ 2990088 h 2990088"/>
                <a:gd name="connsiteX38" fmla="*/ 1782294 w 11138917"/>
                <a:gd name="connsiteY38" fmla="*/ 2990088 h 2990088"/>
                <a:gd name="connsiteX39" fmla="*/ 1117259 w 11138917"/>
                <a:gd name="connsiteY39" fmla="*/ 2990088 h 2990088"/>
                <a:gd name="connsiteX40" fmla="*/ 0 w 11138917"/>
                <a:gd name="connsiteY40" fmla="*/ 2990088 h 2990088"/>
                <a:gd name="connsiteX41" fmla="*/ 0 w 11138917"/>
                <a:gd name="connsiteY41" fmla="*/ 2990088 h 2990088"/>
                <a:gd name="connsiteX42" fmla="*/ 0 w 11138917"/>
                <a:gd name="connsiteY42" fmla="*/ 2392073 h 2990088"/>
                <a:gd name="connsiteX43" fmla="*/ 0 w 11138917"/>
                <a:gd name="connsiteY43" fmla="*/ 1744223 h 2990088"/>
                <a:gd name="connsiteX44" fmla="*/ 0 w 11138917"/>
                <a:gd name="connsiteY44" fmla="*/ 1146208 h 2990088"/>
                <a:gd name="connsiteX45" fmla="*/ 0 w 11138917"/>
                <a:gd name="connsiteY45" fmla="*/ 498358 h 2990088"/>
                <a:gd name="connsiteX46" fmla="*/ 498358 w 11138917"/>
                <a:gd name="connsiteY46" fmla="*/ 0 h 299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38917" h="2990088" fill="none" extrusionOk="0">
                  <a:moveTo>
                    <a:pt x="498358" y="0"/>
                  </a:moveTo>
                  <a:cubicBezTo>
                    <a:pt x="692106" y="-8883"/>
                    <a:pt x="1061708" y="-35780"/>
                    <a:pt x="1376204" y="0"/>
                  </a:cubicBezTo>
                  <a:cubicBezTo>
                    <a:pt x="1690700" y="35780"/>
                    <a:pt x="1703916" y="-22493"/>
                    <a:pt x="1828428" y="0"/>
                  </a:cubicBezTo>
                  <a:cubicBezTo>
                    <a:pt x="1952940" y="22493"/>
                    <a:pt x="2129050" y="17554"/>
                    <a:pt x="2280652" y="0"/>
                  </a:cubicBezTo>
                  <a:cubicBezTo>
                    <a:pt x="2432254" y="-17554"/>
                    <a:pt x="2533820" y="-332"/>
                    <a:pt x="2626470" y="0"/>
                  </a:cubicBezTo>
                  <a:cubicBezTo>
                    <a:pt x="2719120" y="332"/>
                    <a:pt x="2900426" y="3441"/>
                    <a:pt x="2972288" y="0"/>
                  </a:cubicBezTo>
                  <a:cubicBezTo>
                    <a:pt x="3044150" y="-3441"/>
                    <a:pt x="3536010" y="14386"/>
                    <a:pt x="3743728" y="0"/>
                  </a:cubicBezTo>
                  <a:cubicBezTo>
                    <a:pt x="3951446" y="-14386"/>
                    <a:pt x="3997235" y="-13098"/>
                    <a:pt x="4089547" y="0"/>
                  </a:cubicBezTo>
                  <a:cubicBezTo>
                    <a:pt x="4181859" y="13098"/>
                    <a:pt x="4535985" y="10872"/>
                    <a:pt x="4860987" y="0"/>
                  </a:cubicBezTo>
                  <a:cubicBezTo>
                    <a:pt x="5185989" y="-10872"/>
                    <a:pt x="5092408" y="13760"/>
                    <a:pt x="5206805" y="0"/>
                  </a:cubicBezTo>
                  <a:cubicBezTo>
                    <a:pt x="5321202" y="-13760"/>
                    <a:pt x="5629481" y="-25000"/>
                    <a:pt x="5978246" y="0"/>
                  </a:cubicBezTo>
                  <a:cubicBezTo>
                    <a:pt x="6327011" y="25000"/>
                    <a:pt x="6486765" y="8846"/>
                    <a:pt x="6749686" y="0"/>
                  </a:cubicBezTo>
                  <a:cubicBezTo>
                    <a:pt x="7012607" y="-8846"/>
                    <a:pt x="7025419" y="4296"/>
                    <a:pt x="7095505" y="0"/>
                  </a:cubicBezTo>
                  <a:cubicBezTo>
                    <a:pt x="7165591" y="-4296"/>
                    <a:pt x="7327030" y="10805"/>
                    <a:pt x="7441323" y="0"/>
                  </a:cubicBezTo>
                  <a:cubicBezTo>
                    <a:pt x="7555616" y="-10805"/>
                    <a:pt x="7811492" y="13766"/>
                    <a:pt x="7999952" y="0"/>
                  </a:cubicBezTo>
                  <a:cubicBezTo>
                    <a:pt x="8188412" y="-13766"/>
                    <a:pt x="8286882" y="-6613"/>
                    <a:pt x="8558581" y="0"/>
                  </a:cubicBezTo>
                  <a:cubicBezTo>
                    <a:pt x="8830280" y="6613"/>
                    <a:pt x="8922021" y="15139"/>
                    <a:pt x="9117211" y="0"/>
                  </a:cubicBezTo>
                  <a:cubicBezTo>
                    <a:pt x="9312401" y="-15139"/>
                    <a:pt x="9377220" y="-15240"/>
                    <a:pt x="9569435" y="0"/>
                  </a:cubicBezTo>
                  <a:cubicBezTo>
                    <a:pt x="9761650" y="15240"/>
                    <a:pt x="9761867" y="4978"/>
                    <a:pt x="9915253" y="0"/>
                  </a:cubicBezTo>
                  <a:cubicBezTo>
                    <a:pt x="10068639" y="-4978"/>
                    <a:pt x="10786862" y="-3711"/>
                    <a:pt x="11138917" y="0"/>
                  </a:cubicBezTo>
                  <a:lnTo>
                    <a:pt x="11138917" y="0"/>
                  </a:lnTo>
                  <a:cubicBezTo>
                    <a:pt x="11164290" y="141202"/>
                    <a:pt x="11138166" y="305272"/>
                    <a:pt x="11138917" y="598015"/>
                  </a:cubicBezTo>
                  <a:cubicBezTo>
                    <a:pt x="11139668" y="890759"/>
                    <a:pt x="11114847" y="956457"/>
                    <a:pt x="11138917" y="1270782"/>
                  </a:cubicBezTo>
                  <a:cubicBezTo>
                    <a:pt x="11162987" y="1585107"/>
                    <a:pt x="11128607" y="1624680"/>
                    <a:pt x="11138917" y="1943549"/>
                  </a:cubicBezTo>
                  <a:cubicBezTo>
                    <a:pt x="11149227" y="2262418"/>
                    <a:pt x="11159170" y="2361837"/>
                    <a:pt x="11138917" y="2491730"/>
                  </a:cubicBezTo>
                  <a:cubicBezTo>
                    <a:pt x="11131619" y="2772790"/>
                    <a:pt x="10901157" y="2984260"/>
                    <a:pt x="10640559" y="2990088"/>
                  </a:cubicBezTo>
                  <a:cubicBezTo>
                    <a:pt x="10361017" y="3005313"/>
                    <a:pt x="10082378" y="3017920"/>
                    <a:pt x="9869118" y="2990088"/>
                  </a:cubicBezTo>
                  <a:cubicBezTo>
                    <a:pt x="9655858" y="2962256"/>
                    <a:pt x="9257046" y="2992349"/>
                    <a:pt x="8991272" y="2990088"/>
                  </a:cubicBezTo>
                  <a:cubicBezTo>
                    <a:pt x="8725498" y="2987827"/>
                    <a:pt x="8776744" y="3003390"/>
                    <a:pt x="8645454" y="2990088"/>
                  </a:cubicBezTo>
                  <a:cubicBezTo>
                    <a:pt x="8514164" y="2976786"/>
                    <a:pt x="8302659" y="3000222"/>
                    <a:pt x="8086825" y="2990088"/>
                  </a:cubicBezTo>
                  <a:cubicBezTo>
                    <a:pt x="7870991" y="2979954"/>
                    <a:pt x="7579105" y="2964051"/>
                    <a:pt x="7421790" y="2990088"/>
                  </a:cubicBezTo>
                  <a:cubicBezTo>
                    <a:pt x="7264475" y="3016125"/>
                    <a:pt x="7051847" y="3017249"/>
                    <a:pt x="6756755" y="2990088"/>
                  </a:cubicBezTo>
                  <a:cubicBezTo>
                    <a:pt x="6461664" y="2962927"/>
                    <a:pt x="6057347" y="3006843"/>
                    <a:pt x="5878909" y="2990088"/>
                  </a:cubicBezTo>
                  <a:cubicBezTo>
                    <a:pt x="5700471" y="2973333"/>
                    <a:pt x="5492382" y="3015547"/>
                    <a:pt x="5213874" y="2990088"/>
                  </a:cubicBezTo>
                  <a:cubicBezTo>
                    <a:pt x="4935366" y="2964629"/>
                    <a:pt x="5009769" y="3000172"/>
                    <a:pt x="4868056" y="2990088"/>
                  </a:cubicBezTo>
                  <a:cubicBezTo>
                    <a:pt x="4726343" y="2980004"/>
                    <a:pt x="4276991" y="3023145"/>
                    <a:pt x="3990210" y="2990088"/>
                  </a:cubicBezTo>
                  <a:cubicBezTo>
                    <a:pt x="3703429" y="2957031"/>
                    <a:pt x="3629440" y="2973992"/>
                    <a:pt x="3325175" y="2990088"/>
                  </a:cubicBezTo>
                  <a:cubicBezTo>
                    <a:pt x="3020910" y="3006184"/>
                    <a:pt x="2837636" y="3005300"/>
                    <a:pt x="2447329" y="2990088"/>
                  </a:cubicBezTo>
                  <a:cubicBezTo>
                    <a:pt x="2057022" y="2974876"/>
                    <a:pt x="2046474" y="2982569"/>
                    <a:pt x="1782294" y="2990088"/>
                  </a:cubicBezTo>
                  <a:cubicBezTo>
                    <a:pt x="1518115" y="2997607"/>
                    <a:pt x="1350361" y="2966000"/>
                    <a:pt x="1117259" y="2990088"/>
                  </a:cubicBezTo>
                  <a:cubicBezTo>
                    <a:pt x="884157" y="3014176"/>
                    <a:pt x="419955" y="2976829"/>
                    <a:pt x="0" y="2990088"/>
                  </a:cubicBezTo>
                  <a:lnTo>
                    <a:pt x="0" y="2990088"/>
                  </a:lnTo>
                  <a:cubicBezTo>
                    <a:pt x="20216" y="2798081"/>
                    <a:pt x="27936" y="2592611"/>
                    <a:pt x="0" y="2392073"/>
                  </a:cubicBezTo>
                  <a:cubicBezTo>
                    <a:pt x="-27936" y="2191535"/>
                    <a:pt x="170" y="1887596"/>
                    <a:pt x="0" y="1744223"/>
                  </a:cubicBezTo>
                  <a:cubicBezTo>
                    <a:pt x="-170" y="1600850"/>
                    <a:pt x="4838" y="1291546"/>
                    <a:pt x="0" y="1146208"/>
                  </a:cubicBezTo>
                  <a:cubicBezTo>
                    <a:pt x="-4838" y="1000870"/>
                    <a:pt x="10132" y="723053"/>
                    <a:pt x="0" y="498358"/>
                  </a:cubicBezTo>
                  <a:cubicBezTo>
                    <a:pt x="-44708" y="266305"/>
                    <a:pt x="205559" y="-11682"/>
                    <a:pt x="498358" y="0"/>
                  </a:cubicBezTo>
                  <a:close/>
                </a:path>
                <a:path w="11138917" h="2990088" stroke="0" extrusionOk="0">
                  <a:moveTo>
                    <a:pt x="498358" y="0"/>
                  </a:moveTo>
                  <a:cubicBezTo>
                    <a:pt x="771888" y="-31216"/>
                    <a:pt x="1050079" y="-26141"/>
                    <a:pt x="1376204" y="0"/>
                  </a:cubicBezTo>
                  <a:cubicBezTo>
                    <a:pt x="1702329" y="26141"/>
                    <a:pt x="1611171" y="-8927"/>
                    <a:pt x="1828428" y="0"/>
                  </a:cubicBezTo>
                  <a:cubicBezTo>
                    <a:pt x="2045685" y="8927"/>
                    <a:pt x="2291935" y="-4587"/>
                    <a:pt x="2493463" y="0"/>
                  </a:cubicBezTo>
                  <a:cubicBezTo>
                    <a:pt x="2694992" y="4587"/>
                    <a:pt x="2756099" y="-5955"/>
                    <a:pt x="2945687" y="0"/>
                  </a:cubicBezTo>
                  <a:cubicBezTo>
                    <a:pt x="3135275" y="5955"/>
                    <a:pt x="3542735" y="21555"/>
                    <a:pt x="3717127" y="0"/>
                  </a:cubicBezTo>
                  <a:cubicBezTo>
                    <a:pt x="3891519" y="-21555"/>
                    <a:pt x="4161763" y="27086"/>
                    <a:pt x="4382162" y="0"/>
                  </a:cubicBezTo>
                  <a:cubicBezTo>
                    <a:pt x="4602561" y="-27086"/>
                    <a:pt x="4892235" y="-40399"/>
                    <a:pt x="5260008" y="0"/>
                  </a:cubicBezTo>
                  <a:cubicBezTo>
                    <a:pt x="5627781" y="40399"/>
                    <a:pt x="5872237" y="9014"/>
                    <a:pt x="6031449" y="0"/>
                  </a:cubicBezTo>
                  <a:cubicBezTo>
                    <a:pt x="6190661" y="-9014"/>
                    <a:pt x="6558652" y="33649"/>
                    <a:pt x="6802889" y="0"/>
                  </a:cubicBezTo>
                  <a:cubicBezTo>
                    <a:pt x="7047126" y="-33649"/>
                    <a:pt x="7093890" y="-11850"/>
                    <a:pt x="7255113" y="0"/>
                  </a:cubicBezTo>
                  <a:cubicBezTo>
                    <a:pt x="7416336" y="11850"/>
                    <a:pt x="7698609" y="-29055"/>
                    <a:pt x="8026553" y="0"/>
                  </a:cubicBezTo>
                  <a:cubicBezTo>
                    <a:pt x="8354497" y="29055"/>
                    <a:pt x="8550100" y="-2298"/>
                    <a:pt x="8904400" y="0"/>
                  </a:cubicBezTo>
                  <a:cubicBezTo>
                    <a:pt x="9258700" y="2298"/>
                    <a:pt x="9257315" y="12008"/>
                    <a:pt x="9356623" y="0"/>
                  </a:cubicBezTo>
                  <a:cubicBezTo>
                    <a:pt x="9455931" y="-12008"/>
                    <a:pt x="9851567" y="-4456"/>
                    <a:pt x="10234469" y="0"/>
                  </a:cubicBezTo>
                  <a:cubicBezTo>
                    <a:pt x="10617371" y="4456"/>
                    <a:pt x="10853139" y="14395"/>
                    <a:pt x="11138917" y="0"/>
                  </a:cubicBezTo>
                  <a:lnTo>
                    <a:pt x="11138917" y="0"/>
                  </a:lnTo>
                  <a:cubicBezTo>
                    <a:pt x="11148970" y="150537"/>
                    <a:pt x="11151565" y="368554"/>
                    <a:pt x="11138917" y="548181"/>
                  </a:cubicBezTo>
                  <a:cubicBezTo>
                    <a:pt x="11126269" y="727808"/>
                    <a:pt x="11150585" y="924920"/>
                    <a:pt x="11138917" y="1220948"/>
                  </a:cubicBezTo>
                  <a:cubicBezTo>
                    <a:pt x="11127249" y="1516976"/>
                    <a:pt x="11153740" y="1521241"/>
                    <a:pt x="11138917" y="1794046"/>
                  </a:cubicBezTo>
                  <a:cubicBezTo>
                    <a:pt x="11124094" y="2066851"/>
                    <a:pt x="11171382" y="2240412"/>
                    <a:pt x="11138917" y="2491730"/>
                  </a:cubicBezTo>
                  <a:cubicBezTo>
                    <a:pt x="11109621" y="2765027"/>
                    <a:pt x="10856591" y="3009004"/>
                    <a:pt x="10640559" y="2990088"/>
                  </a:cubicBezTo>
                  <a:cubicBezTo>
                    <a:pt x="10532632" y="2998932"/>
                    <a:pt x="10466755" y="2997266"/>
                    <a:pt x="10294741" y="2990088"/>
                  </a:cubicBezTo>
                  <a:cubicBezTo>
                    <a:pt x="10122727" y="2982910"/>
                    <a:pt x="10111112" y="2983382"/>
                    <a:pt x="9948923" y="2990088"/>
                  </a:cubicBezTo>
                  <a:cubicBezTo>
                    <a:pt x="9786734" y="2996794"/>
                    <a:pt x="9362209" y="2997379"/>
                    <a:pt x="9177482" y="2990088"/>
                  </a:cubicBezTo>
                  <a:cubicBezTo>
                    <a:pt x="8992755" y="2982797"/>
                    <a:pt x="8790431" y="2998631"/>
                    <a:pt x="8406042" y="2990088"/>
                  </a:cubicBezTo>
                  <a:cubicBezTo>
                    <a:pt x="8021653" y="2981545"/>
                    <a:pt x="7892378" y="3021385"/>
                    <a:pt x="7634601" y="2990088"/>
                  </a:cubicBezTo>
                  <a:cubicBezTo>
                    <a:pt x="7376824" y="2958791"/>
                    <a:pt x="7144196" y="3003979"/>
                    <a:pt x="6969566" y="2990088"/>
                  </a:cubicBezTo>
                  <a:cubicBezTo>
                    <a:pt x="6794937" y="2976197"/>
                    <a:pt x="6583689" y="2989326"/>
                    <a:pt x="6198126" y="2990088"/>
                  </a:cubicBezTo>
                  <a:cubicBezTo>
                    <a:pt x="5812563" y="2990850"/>
                    <a:pt x="5510788" y="3018198"/>
                    <a:pt x="5320280" y="2990088"/>
                  </a:cubicBezTo>
                  <a:cubicBezTo>
                    <a:pt x="5129772" y="2961978"/>
                    <a:pt x="4738773" y="3032027"/>
                    <a:pt x="4442433" y="2990088"/>
                  </a:cubicBezTo>
                  <a:cubicBezTo>
                    <a:pt x="4146093" y="2948149"/>
                    <a:pt x="4099645" y="2989819"/>
                    <a:pt x="3777398" y="2990088"/>
                  </a:cubicBezTo>
                  <a:cubicBezTo>
                    <a:pt x="3455152" y="2990357"/>
                    <a:pt x="3252572" y="3032517"/>
                    <a:pt x="2899552" y="2990088"/>
                  </a:cubicBezTo>
                  <a:cubicBezTo>
                    <a:pt x="2546532" y="2947659"/>
                    <a:pt x="2499584" y="2977756"/>
                    <a:pt x="2128112" y="2990088"/>
                  </a:cubicBezTo>
                  <a:cubicBezTo>
                    <a:pt x="1756640" y="3002420"/>
                    <a:pt x="1516507" y="2976190"/>
                    <a:pt x="1356671" y="2990088"/>
                  </a:cubicBezTo>
                  <a:cubicBezTo>
                    <a:pt x="1196835" y="3003986"/>
                    <a:pt x="931825" y="2985901"/>
                    <a:pt x="798042" y="2990088"/>
                  </a:cubicBezTo>
                  <a:cubicBezTo>
                    <a:pt x="664259" y="2994275"/>
                    <a:pt x="286352" y="2951256"/>
                    <a:pt x="0" y="2990088"/>
                  </a:cubicBezTo>
                  <a:lnTo>
                    <a:pt x="0" y="2990088"/>
                  </a:lnTo>
                  <a:cubicBezTo>
                    <a:pt x="-4300" y="2793675"/>
                    <a:pt x="22190" y="2659116"/>
                    <a:pt x="0" y="2441907"/>
                  </a:cubicBezTo>
                  <a:cubicBezTo>
                    <a:pt x="-22190" y="2224698"/>
                    <a:pt x="24243" y="2113742"/>
                    <a:pt x="0" y="1893727"/>
                  </a:cubicBezTo>
                  <a:cubicBezTo>
                    <a:pt x="-24243" y="1673712"/>
                    <a:pt x="14445" y="1471578"/>
                    <a:pt x="0" y="1270794"/>
                  </a:cubicBezTo>
                  <a:cubicBezTo>
                    <a:pt x="-14445" y="1070010"/>
                    <a:pt x="-15390" y="790767"/>
                    <a:pt x="0" y="498358"/>
                  </a:cubicBezTo>
                  <a:cubicBezTo>
                    <a:pt x="-23533" y="168265"/>
                    <a:pt x="257081" y="-52664"/>
                    <a:pt x="498358" y="0"/>
                  </a:cubicBezTo>
                  <a:close/>
                </a:path>
              </a:pathLst>
            </a:custGeom>
            <a:ln w="57150">
              <a:prstDash val="dash"/>
              <a:extLst>
                <a:ext uri="{C807C97D-BFC1-408E-A445-0C87EB9F89A2}">
                  <ask:lineSketchStyleProps xmlns:ask="http://schemas.microsoft.com/office/drawing/2018/sketchyshapes" sd="1406082413">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6" name="TextBox 15">
              <a:extLst>
                <a:ext uri="{FF2B5EF4-FFF2-40B4-BE49-F238E27FC236}">
                  <a16:creationId xmlns:a16="http://schemas.microsoft.com/office/drawing/2014/main" id="{A86732F4-01E8-0B89-481C-195FB667A58E}"/>
                </a:ext>
              </a:extLst>
            </p:cNvPr>
            <p:cNvSpPr txBox="1"/>
            <p:nvPr/>
          </p:nvSpPr>
          <p:spPr>
            <a:xfrm>
              <a:off x="776476" y="3391582"/>
              <a:ext cx="10803637" cy="2862322"/>
            </a:xfrm>
            <a:prstGeom prst="rect">
              <a:avLst/>
            </a:prstGeom>
            <a:noFill/>
          </p:spPr>
          <p:txBody>
            <a:bodyPr wrap="square">
              <a:spAutoFit/>
            </a:bodyPr>
            <a:lstStyle/>
            <a:p>
              <a:r>
                <a:rPr lang="vi-VN" sz="3600" dirty="0">
                  <a:latin typeface="Calibri" panose="020F0502020204030204" pitchFamily="34" charset="0"/>
                  <a:ea typeface="Calibri" panose="020F0502020204030204" pitchFamily="34" charset="0"/>
                  <a:cs typeface="Calibri" panose="020F0502020204030204" pitchFamily="34" charset="0"/>
                </a:rPr>
                <a:t>Khi thấy cánh đồng có thể thành bãi rác, các bạn nhỏ rất lo buồn (chẳng nô đùa, hò hét như mọi ngày; </a:t>
              </a:r>
              <a:r>
                <a:rPr lang="vi-VN" sz="3600" dirty="0" err="1">
                  <a:latin typeface="Calibri" panose="020F0502020204030204" pitchFamily="34" charset="0"/>
                  <a:ea typeface="Calibri" panose="020F0502020204030204" pitchFamily="34" charset="0"/>
                  <a:cs typeface="Calibri" panose="020F0502020204030204" pitchFamily="34" charset="0"/>
                </a:rPr>
                <a:t>Mư</a:t>
              </a:r>
              <a:r>
                <a:rPr lang="vi-VN" sz="3600" dirty="0">
                  <a:latin typeface="Calibri" panose="020F0502020204030204" pitchFamily="34" charset="0"/>
                  <a:ea typeface="Calibri" panose="020F0502020204030204" pitchFamily="34" charset="0"/>
                  <a:cs typeface="Calibri" panose="020F0502020204030204" pitchFamily="34" charset="0"/>
                </a:rPr>
                <a:t> Nhơ thở dài; </a:t>
              </a:r>
              <a:r>
                <a:rPr lang="vi-VN" sz="3600" dirty="0" err="1">
                  <a:latin typeface="Calibri" panose="020F0502020204030204" pitchFamily="34" charset="0"/>
                  <a:ea typeface="Calibri" panose="020F0502020204030204" pitchFamily="34" charset="0"/>
                  <a:cs typeface="Calibri" panose="020F0502020204030204" pitchFamily="34" charset="0"/>
                </a:rPr>
                <a:t>Mư</a:t>
              </a:r>
              <a:r>
                <a:rPr lang="vi-VN" sz="3600" dirty="0">
                  <a:latin typeface="Calibri" panose="020F0502020204030204" pitchFamily="34" charset="0"/>
                  <a:ea typeface="Calibri" panose="020F0502020204030204" pitchFamily="34" charset="0"/>
                  <a:cs typeface="Calibri" panose="020F0502020204030204" pitchFamily="34" charset="0"/>
                </a:rPr>
                <a:t> Hoa giấu những giọt nước mắt; </a:t>
              </a:r>
              <a:r>
                <a:rPr lang="vi-VN" sz="3600" dirty="0" err="1">
                  <a:latin typeface="Calibri" panose="020F0502020204030204" pitchFamily="34" charset="0"/>
                  <a:ea typeface="Calibri" panose="020F0502020204030204" pitchFamily="34" charset="0"/>
                  <a:cs typeface="Calibri" panose="020F0502020204030204" pitchFamily="34" charset="0"/>
                </a:rPr>
                <a:t>Ja</a:t>
              </a:r>
              <a:r>
                <a:rPr lang="vi-VN" sz="3600" dirty="0">
                  <a:latin typeface="Calibri" panose="020F0502020204030204" pitchFamily="34" charset="0"/>
                  <a:ea typeface="Calibri" panose="020F0502020204030204" pitchFamily="34" charset="0"/>
                  <a:cs typeface="Calibri" panose="020F0502020204030204" pitchFamily="34" charset="0"/>
                </a:rPr>
                <a:t> </a:t>
              </a:r>
              <a:r>
                <a:rPr lang="vi-VN" sz="3600" dirty="0" err="1">
                  <a:latin typeface="Calibri" panose="020F0502020204030204" pitchFamily="34" charset="0"/>
                  <a:ea typeface="Calibri" panose="020F0502020204030204" pitchFamily="34" charset="0"/>
                  <a:cs typeface="Calibri" panose="020F0502020204030204" pitchFamily="34" charset="0"/>
                </a:rPr>
                <a:t>Ka</a:t>
              </a:r>
              <a:r>
                <a:rPr lang="vi-VN" sz="3600" dirty="0">
                  <a:latin typeface="Calibri" panose="020F0502020204030204" pitchFamily="34" charset="0"/>
                  <a:ea typeface="Calibri" panose="020F0502020204030204" pitchFamily="34" charset="0"/>
                  <a:cs typeface="Calibri" panose="020F0502020204030204" pitchFamily="34" charset="0"/>
                </a:rPr>
                <a:t>, </a:t>
              </a:r>
              <a:r>
                <a:rPr lang="vi-VN" sz="3600" dirty="0" err="1">
                  <a:latin typeface="Calibri" panose="020F0502020204030204" pitchFamily="34" charset="0"/>
                  <a:ea typeface="Calibri" panose="020F0502020204030204" pitchFamily="34" charset="0"/>
                  <a:cs typeface="Calibri" panose="020F0502020204030204" pitchFamily="34" charset="0"/>
                </a:rPr>
                <a:t>Ja</a:t>
              </a:r>
              <a:r>
                <a:rPr lang="vi-VN" sz="3600" dirty="0">
                  <a:latin typeface="Calibri" panose="020F0502020204030204" pitchFamily="34" charset="0"/>
                  <a:ea typeface="Calibri" panose="020F0502020204030204" pitchFamily="34" charset="0"/>
                  <a:cs typeface="Calibri" panose="020F0502020204030204" pitchFamily="34" charset="0"/>
                </a:rPr>
                <a:t> </a:t>
              </a:r>
              <a:r>
                <a:rPr lang="vi-VN" sz="3600" dirty="0" err="1">
                  <a:latin typeface="Calibri" panose="020F0502020204030204" pitchFamily="34" charset="0"/>
                  <a:ea typeface="Calibri" panose="020F0502020204030204" pitchFamily="34" charset="0"/>
                  <a:cs typeface="Calibri" panose="020F0502020204030204" pitchFamily="34" charset="0"/>
                </a:rPr>
                <a:t>Prok</a:t>
              </a:r>
              <a:r>
                <a:rPr lang="vi-VN" sz="3600" dirty="0">
                  <a:latin typeface="Calibri" panose="020F0502020204030204" pitchFamily="34" charset="0"/>
                  <a:ea typeface="Calibri" panose="020F0502020204030204" pitchFamily="34" charset="0"/>
                  <a:cs typeface="Calibri" panose="020F0502020204030204" pitchFamily="34" charset="0"/>
                </a:rPr>
                <a:t> rầu rĩ...). </a:t>
              </a:r>
              <a:r>
                <a:rPr lang="vi-VN" sz="3600" dirty="0" err="1">
                  <a:latin typeface="Calibri" panose="020F0502020204030204" pitchFamily="34" charset="0"/>
                  <a:ea typeface="Calibri" panose="020F0502020204030204" pitchFamily="34" charset="0"/>
                  <a:cs typeface="Calibri" panose="020F0502020204030204" pitchFamily="34" charset="0"/>
                </a:rPr>
                <a:t>Mư</a:t>
              </a:r>
              <a:r>
                <a:rPr lang="vi-VN" sz="3600" dirty="0">
                  <a:latin typeface="Calibri" panose="020F0502020204030204" pitchFamily="34" charset="0"/>
                  <a:ea typeface="Calibri" panose="020F0502020204030204" pitchFamily="34" charset="0"/>
                  <a:cs typeface="Calibri" panose="020F0502020204030204" pitchFamily="34" charset="0"/>
                </a:rPr>
                <a:t> Hoa nghĩ ra ý tưởng và được các bạn tán thành: cải tạo đồng cỏ thành cánh đồng hoa</a:t>
              </a:r>
            </a:p>
          </p:txBody>
        </p:sp>
      </p:grpSp>
      <p:pic>
        <p:nvPicPr>
          <p:cNvPr id="2" name="Picture 1">
            <a:extLst>
              <a:ext uri="{FF2B5EF4-FFF2-40B4-BE49-F238E27FC236}">
                <a16:creationId xmlns:a16="http://schemas.microsoft.com/office/drawing/2014/main" id="{781C3A14-FAD0-BE4F-99CC-99D81D272686}"/>
              </a:ext>
            </a:extLst>
          </p:cNvPr>
          <p:cNvPicPr>
            <a:picLocks noChangeAspect="1"/>
          </p:cNvPicPr>
          <p:nvPr/>
        </p:nvPicPr>
        <p:blipFill>
          <a:blip r:embed="rId10"/>
          <a:stretch>
            <a:fillRect/>
          </a:stretch>
        </p:blipFill>
        <p:spPr>
          <a:xfrm>
            <a:off x="36666" y="1121755"/>
            <a:ext cx="1576578" cy="1921923"/>
          </a:xfrm>
          <a:prstGeom prst="rect">
            <a:avLst/>
          </a:prstGeom>
        </p:spPr>
      </p:pic>
    </p:spTree>
    <p:extLst>
      <p:ext uri="{BB962C8B-B14F-4D97-AF65-F5344CB8AC3E}">
        <p14:creationId xmlns:p14="http://schemas.microsoft.com/office/powerpoint/2010/main" val="55498410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arden with a white fence and trees&#10;&#10;Description automatically generated">
            <a:extLst>
              <a:ext uri="{FF2B5EF4-FFF2-40B4-BE49-F238E27FC236}">
                <a16:creationId xmlns:a16="http://schemas.microsoft.com/office/drawing/2014/main" id="{F406A7B2-F92A-365F-BE46-30F04B6F541A}"/>
              </a:ext>
            </a:extLst>
          </p:cNvPr>
          <p:cNvPicPr>
            <a:picLocks noChangeAspect="1"/>
          </p:cNvPicPr>
          <p:nvPr/>
        </p:nvPicPr>
        <p:blipFill>
          <a:blip r:embed="rId3">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reeform 15">
            <a:extLst>
              <a:ext uri="{FF2B5EF4-FFF2-40B4-BE49-F238E27FC236}">
                <a16:creationId xmlns:a16="http://schemas.microsoft.com/office/drawing/2014/main" id="{8A79AF74-8166-B9C2-DA79-66912BCF0296}"/>
              </a:ext>
            </a:extLst>
          </p:cNvPr>
          <p:cNvSpPr/>
          <p:nvPr/>
        </p:nvSpPr>
        <p:spPr>
          <a:xfrm>
            <a:off x="1695665" y="5001387"/>
            <a:ext cx="1894076" cy="1460806"/>
          </a:xfrm>
          <a:custGeom>
            <a:avLst/>
            <a:gdLst/>
            <a:ahLst/>
            <a:cxnLst/>
            <a:rect l="l" t="t" r="r" b="b"/>
            <a:pathLst>
              <a:path w="1894076" h="1460806">
                <a:moveTo>
                  <a:pt x="0" y="0"/>
                </a:moveTo>
                <a:lnTo>
                  <a:pt x="1894076" y="0"/>
                </a:lnTo>
                <a:lnTo>
                  <a:pt x="1894076" y="1460806"/>
                </a:lnTo>
                <a:lnTo>
                  <a:pt x="0" y="14608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5">
            <a:extLst>
              <a:ext uri="{FF2B5EF4-FFF2-40B4-BE49-F238E27FC236}">
                <a16:creationId xmlns:a16="http://schemas.microsoft.com/office/drawing/2014/main" id="{AC6E7825-FFA1-C0CF-2E36-A025A9BC7139}"/>
              </a:ext>
            </a:extLst>
          </p:cNvPr>
          <p:cNvSpPr/>
          <p:nvPr/>
        </p:nvSpPr>
        <p:spPr>
          <a:xfrm>
            <a:off x="4225505" y="5001387"/>
            <a:ext cx="1894076" cy="1460806"/>
          </a:xfrm>
          <a:custGeom>
            <a:avLst/>
            <a:gdLst/>
            <a:ahLst/>
            <a:cxnLst/>
            <a:rect l="l" t="t" r="r" b="b"/>
            <a:pathLst>
              <a:path w="1894076" h="1460806">
                <a:moveTo>
                  <a:pt x="0" y="0"/>
                </a:moveTo>
                <a:lnTo>
                  <a:pt x="1894076" y="0"/>
                </a:lnTo>
                <a:lnTo>
                  <a:pt x="1894076" y="1460806"/>
                </a:lnTo>
                <a:lnTo>
                  <a:pt x="0" y="14608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5">
            <a:extLst>
              <a:ext uri="{FF2B5EF4-FFF2-40B4-BE49-F238E27FC236}">
                <a16:creationId xmlns:a16="http://schemas.microsoft.com/office/drawing/2014/main" id="{D0697FF7-E1ED-A459-4272-21DBB19C848D}"/>
              </a:ext>
            </a:extLst>
          </p:cNvPr>
          <p:cNvSpPr/>
          <p:nvPr/>
        </p:nvSpPr>
        <p:spPr>
          <a:xfrm>
            <a:off x="6755345" y="5001387"/>
            <a:ext cx="1894076" cy="1460806"/>
          </a:xfrm>
          <a:custGeom>
            <a:avLst/>
            <a:gdLst/>
            <a:ahLst/>
            <a:cxnLst/>
            <a:rect l="l" t="t" r="r" b="b"/>
            <a:pathLst>
              <a:path w="1894076" h="1460806">
                <a:moveTo>
                  <a:pt x="0" y="0"/>
                </a:moveTo>
                <a:lnTo>
                  <a:pt x="1894076" y="0"/>
                </a:lnTo>
                <a:lnTo>
                  <a:pt x="1894076" y="1460806"/>
                </a:lnTo>
                <a:lnTo>
                  <a:pt x="0" y="14608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2D22E891-2213-1E63-D4E0-E8720AD43F58}"/>
              </a:ext>
            </a:extLst>
          </p:cNvPr>
          <p:cNvSpPr/>
          <p:nvPr/>
        </p:nvSpPr>
        <p:spPr>
          <a:xfrm flipH="1">
            <a:off x="8347404" y="3332659"/>
            <a:ext cx="4145089" cy="6259068"/>
          </a:xfrm>
          <a:custGeom>
            <a:avLst/>
            <a:gdLst/>
            <a:ahLst/>
            <a:cxnLst/>
            <a:rect l="l" t="t" r="r" b="b"/>
            <a:pathLst>
              <a:path w="5462397" h="8229600">
                <a:moveTo>
                  <a:pt x="0" y="0"/>
                </a:moveTo>
                <a:lnTo>
                  <a:pt x="5462396" y="0"/>
                </a:lnTo>
                <a:lnTo>
                  <a:pt x="5462396"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4">
            <a:extLst>
              <a:ext uri="{FF2B5EF4-FFF2-40B4-BE49-F238E27FC236}">
                <a16:creationId xmlns:a16="http://schemas.microsoft.com/office/drawing/2014/main" id="{2553CE5D-08B5-E9B1-5B76-93AF720553FD}"/>
              </a:ext>
            </a:extLst>
          </p:cNvPr>
          <p:cNvSpPr/>
          <p:nvPr/>
        </p:nvSpPr>
        <p:spPr>
          <a:xfrm flipH="1">
            <a:off x="11306642" y="147420"/>
            <a:ext cx="709919" cy="660085"/>
          </a:xfrm>
          <a:custGeom>
            <a:avLst/>
            <a:gdLst/>
            <a:ahLst/>
            <a:cxnLst/>
            <a:rect l="l" t="t" r="r" b="b"/>
            <a:pathLst>
              <a:path w="1300417" h="1300417">
                <a:moveTo>
                  <a:pt x="0" y="0"/>
                </a:moveTo>
                <a:lnTo>
                  <a:pt x="1300417" y="0"/>
                </a:lnTo>
                <a:lnTo>
                  <a:pt x="1300417" y="1300418"/>
                </a:lnTo>
                <a:lnTo>
                  <a:pt x="0" y="13004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5">
            <a:hlinkClick r:id="rId9" action="ppaction://hlinksldjump"/>
            <a:extLst>
              <a:ext uri="{FF2B5EF4-FFF2-40B4-BE49-F238E27FC236}">
                <a16:creationId xmlns:a16="http://schemas.microsoft.com/office/drawing/2014/main" id="{2E65CE06-C7B7-EF09-4C93-E7FC13A7A582}"/>
              </a:ext>
            </a:extLst>
          </p:cNvPr>
          <p:cNvSpPr/>
          <p:nvPr/>
        </p:nvSpPr>
        <p:spPr>
          <a:xfrm>
            <a:off x="10339081" y="90427"/>
            <a:ext cx="709920" cy="739165"/>
          </a:xfrm>
          <a:custGeom>
            <a:avLst/>
            <a:gdLst/>
            <a:ahLst/>
            <a:cxnLst/>
            <a:rect l="l" t="t" r="r" b="b"/>
            <a:pathLst>
              <a:path w="677081" h="743365">
                <a:moveTo>
                  <a:pt x="0" y="0"/>
                </a:moveTo>
                <a:lnTo>
                  <a:pt x="677082" y="0"/>
                </a:lnTo>
                <a:lnTo>
                  <a:pt x="677082" y="743365"/>
                </a:lnTo>
                <a:lnTo>
                  <a:pt x="0" y="7433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id="{0A691209-E28D-A6CA-59D8-D96F3FEA9B6B}"/>
              </a:ext>
            </a:extLst>
          </p:cNvPr>
          <p:cNvPicPr>
            <a:picLocks noChangeAspect="1"/>
          </p:cNvPicPr>
          <p:nvPr/>
        </p:nvPicPr>
        <p:blipFill>
          <a:blip r:embed="rId12"/>
          <a:stretch>
            <a:fillRect/>
          </a:stretch>
        </p:blipFill>
        <p:spPr>
          <a:xfrm>
            <a:off x="9313900" y="90426"/>
            <a:ext cx="767540" cy="772965"/>
          </a:xfrm>
          <a:prstGeom prst="rect">
            <a:avLst/>
          </a:prstGeom>
        </p:spPr>
      </p:pic>
      <p:pic>
        <p:nvPicPr>
          <p:cNvPr id="2" name="Picture 1">
            <a:extLst>
              <a:ext uri="{FF2B5EF4-FFF2-40B4-BE49-F238E27FC236}">
                <a16:creationId xmlns:a16="http://schemas.microsoft.com/office/drawing/2014/main" id="{71DF643C-3D7F-9583-4527-FDF14CDEF9DF}"/>
              </a:ext>
            </a:extLst>
          </p:cNvPr>
          <p:cNvPicPr>
            <a:picLocks noChangeAspect="1"/>
          </p:cNvPicPr>
          <p:nvPr/>
        </p:nvPicPr>
        <p:blipFill>
          <a:blip r:embed="rId13"/>
          <a:stretch>
            <a:fillRect/>
          </a:stretch>
        </p:blipFill>
        <p:spPr>
          <a:xfrm>
            <a:off x="2013925" y="3263105"/>
            <a:ext cx="1576578" cy="1921923"/>
          </a:xfrm>
          <a:prstGeom prst="rect">
            <a:avLst/>
          </a:prstGeom>
        </p:spPr>
      </p:pic>
      <p:pic>
        <p:nvPicPr>
          <p:cNvPr id="3" name="Picture 2">
            <a:extLst>
              <a:ext uri="{FF2B5EF4-FFF2-40B4-BE49-F238E27FC236}">
                <a16:creationId xmlns:a16="http://schemas.microsoft.com/office/drawing/2014/main" id="{001CA340-04C4-7C42-E603-057F8CD62818}"/>
              </a:ext>
            </a:extLst>
          </p:cNvPr>
          <p:cNvPicPr>
            <a:picLocks noChangeAspect="1"/>
          </p:cNvPicPr>
          <p:nvPr/>
        </p:nvPicPr>
        <p:blipFill>
          <a:blip r:embed="rId13"/>
          <a:stretch>
            <a:fillRect/>
          </a:stretch>
        </p:blipFill>
        <p:spPr>
          <a:xfrm>
            <a:off x="4543003" y="3263104"/>
            <a:ext cx="1576578" cy="1921923"/>
          </a:xfrm>
          <a:prstGeom prst="rect">
            <a:avLst/>
          </a:prstGeom>
        </p:spPr>
      </p:pic>
      <p:pic>
        <p:nvPicPr>
          <p:cNvPr id="16" name="Picture 15">
            <a:extLst>
              <a:ext uri="{FF2B5EF4-FFF2-40B4-BE49-F238E27FC236}">
                <a16:creationId xmlns:a16="http://schemas.microsoft.com/office/drawing/2014/main" id="{0C0677F6-CA19-BDB7-E20B-B8D6DC7CBFF2}"/>
              </a:ext>
            </a:extLst>
          </p:cNvPr>
          <p:cNvPicPr>
            <a:picLocks noChangeAspect="1"/>
          </p:cNvPicPr>
          <p:nvPr/>
        </p:nvPicPr>
        <p:blipFill>
          <a:blip r:embed="rId13"/>
          <a:stretch>
            <a:fillRect/>
          </a:stretch>
        </p:blipFill>
        <p:spPr>
          <a:xfrm>
            <a:off x="7003503" y="3261145"/>
            <a:ext cx="1576578" cy="1921923"/>
          </a:xfrm>
          <a:prstGeom prst="rect">
            <a:avLst/>
          </a:prstGeom>
        </p:spPr>
      </p:pic>
    </p:spTree>
    <p:extLst>
      <p:ext uri="{BB962C8B-B14F-4D97-AF65-F5344CB8AC3E}">
        <p14:creationId xmlns:p14="http://schemas.microsoft.com/office/powerpoint/2010/main" val="413030022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7" presetID="32" presetClass="emph" presetSubtype="0"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arden with a white fence and trees&#10;&#10;Description automatically generated">
            <a:extLst>
              <a:ext uri="{FF2B5EF4-FFF2-40B4-BE49-F238E27FC236}">
                <a16:creationId xmlns:a16="http://schemas.microsoft.com/office/drawing/2014/main" id="{27374E7C-8729-ECD3-14E3-4D2FBE05786E}"/>
              </a:ext>
            </a:extLst>
          </p:cNvPr>
          <p:cNvPicPr>
            <a:picLocks noChangeAspect="1"/>
          </p:cNvPicPr>
          <p:nvPr/>
        </p:nvPicPr>
        <p:blipFill>
          <a:blip r:embed="rId3">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F1CAF640-7466-01A1-7EBD-78FCE77DA943}"/>
              </a:ext>
            </a:extLst>
          </p:cNvPr>
          <p:cNvSpPr/>
          <p:nvPr/>
        </p:nvSpPr>
        <p:spPr>
          <a:xfrm>
            <a:off x="684275" y="952535"/>
            <a:ext cx="11214354" cy="1946113"/>
          </a:xfrm>
          <a:prstGeom prst="roundRect">
            <a:avLst/>
          </a:prstGeom>
          <a:solidFill>
            <a:schemeClr val="bg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4">
            <a:extLst>
              <a:ext uri="{FF2B5EF4-FFF2-40B4-BE49-F238E27FC236}">
                <a16:creationId xmlns:a16="http://schemas.microsoft.com/office/drawing/2014/main" id="{653C60E8-41AB-5D85-7CE1-713A50505511}"/>
              </a:ext>
            </a:extLst>
          </p:cNvPr>
          <p:cNvSpPr/>
          <p:nvPr/>
        </p:nvSpPr>
        <p:spPr>
          <a:xfrm flipH="1">
            <a:off x="11306642" y="147420"/>
            <a:ext cx="709919" cy="660085"/>
          </a:xfrm>
          <a:custGeom>
            <a:avLst/>
            <a:gdLst/>
            <a:ahLst/>
            <a:cxnLst/>
            <a:rect l="l" t="t" r="r" b="b"/>
            <a:pathLst>
              <a:path w="1300417" h="1300417">
                <a:moveTo>
                  <a:pt x="0" y="0"/>
                </a:moveTo>
                <a:lnTo>
                  <a:pt x="1300417" y="0"/>
                </a:lnTo>
                <a:lnTo>
                  <a:pt x="1300417" y="1300418"/>
                </a:lnTo>
                <a:lnTo>
                  <a:pt x="0" y="1300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9C0F02FB-E0A6-F586-6149-B4FAC258A036}"/>
              </a:ext>
            </a:extLst>
          </p:cNvPr>
          <p:cNvSpPr/>
          <p:nvPr/>
        </p:nvSpPr>
        <p:spPr>
          <a:xfrm>
            <a:off x="10339081" y="90427"/>
            <a:ext cx="709920" cy="739165"/>
          </a:xfrm>
          <a:custGeom>
            <a:avLst/>
            <a:gdLst/>
            <a:ahLst/>
            <a:cxnLst/>
            <a:rect l="l" t="t" r="r" b="b"/>
            <a:pathLst>
              <a:path w="677081" h="743365">
                <a:moveTo>
                  <a:pt x="0" y="0"/>
                </a:moveTo>
                <a:lnTo>
                  <a:pt x="677082" y="0"/>
                </a:lnTo>
                <a:lnTo>
                  <a:pt x="677082" y="743365"/>
                </a:lnTo>
                <a:lnTo>
                  <a:pt x="0" y="7433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A562A43-D1F1-CC48-1CDE-214A25CF8130}"/>
              </a:ext>
            </a:extLst>
          </p:cNvPr>
          <p:cNvPicPr>
            <a:picLocks noChangeAspect="1"/>
          </p:cNvPicPr>
          <p:nvPr/>
        </p:nvPicPr>
        <p:blipFill>
          <a:blip r:embed="rId8"/>
          <a:stretch>
            <a:fillRect/>
          </a:stretch>
        </p:blipFill>
        <p:spPr>
          <a:xfrm>
            <a:off x="9313900" y="90426"/>
            <a:ext cx="767540" cy="772965"/>
          </a:xfrm>
          <a:prstGeom prst="rect">
            <a:avLst/>
          </a:prstGeom>
        </p:spPr>
      </p:pic>
      <p:sp>
        <p:nvSpPr>
          <p:cNvPr id="7" name="TextBox 6">
            <a:extLst>
              <a:ext uri="{FF2B5EF4-FFF2-40B4-BE49-F238E27FC236}">
                <a16:creationId xmlns:a16="http://schemas.microsoft.com/office/drawing/2014/main" id="{82DEB90A-D5AE-8A68-69C8-3A10725EB1BA}"/>
              </a:ext>
            </a:extLst>
          </p:cNvPr>
          <p:cNvSpPr txBox="1"/>
          <p:nvPr/>
        </p:nvSpPr>
        <p:spPr>
          <a:xfrm>
            <a:off x="1648385" y="904075"/>
            <a:ext cx="9745039" cy="1938992"/>
          </a:xfrm>
          <a:prstGeom prst="rect">
            <a:avLst/>
          </a:prstGeom>
          <a:noFill/>
        </p:spPr>
        <p:txBody>
          <a:bodyPr wrap="square">
            <a:spAutoFit/>
          </a:bodyPr>
          <a:lstStyle/>
          <a:p>
            <a:r>
              <a:rPr lang="vi-VN"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3. Các bạn nhỏ đã thực hiện ý tưởng đó như thế nào và kết quả ra sao? Các bạn có cảm xúc gì trước thành quả đạt được?</a:t>
            </a:r>
          </a:p>
        </p:txBody>
      </p:sp>
      <p:grpSp>
        <p:nvGrpSpPr>
          <p:cNvPr id="17" name="Group 16">
            <a:extLst>
              <a:ext uri="{FF2B5EF4-FFF2-40B4-BE49-F238E27FC236}">
                <a16:creationId xmlns:a16="http://schemas.microsoft.com/office/drawing/2014/main" id="{305E4649-1D70-DD7A-C445-7B58DB988D5E}"/>
              </a:ext>
            </a:extLst>
          </p:cNvPr>
          <p:cNvGrpSpPr/>
          <p:nvPr/>
        </p:nvGrpSpPr>
        <p:grpSpPr>
          <a:xfrm>
            <a:off x="608837" y="3273552"/>
            <a:ext cx="11138917" cy="2990088"/>
            <a:chOff x="608837" y="3273552"/>
            <a:chExt cx="11138917" cy="2990088"/>
          </a:xfrm>
        </p:grpSpPr>
        <p:sp>
          <p:nvSpPr>
            <p:cNvPr id="14" name="Rectangle: Diagonal Corners Rounded 13">
              <a:extLst>
                <a:ext uri="{FF2B5EF4-FFF2-40B4-BE49-F238E27FC236}">
                  <a16:creationId xmlns:a16="http://schemas.microsoft.com/office/drawing/2014/main" id="{6EA14705-EEF7-E45C-7CA3-765EF5C20B50}"/>
                </a:ext>
              </a:extLst>
            </p:cNvPr>
            <p:cNvSpPr/>
            <p:nvPr/>
          </p:nvSpPr>
          <p:spPr>
            <a:xfrm>
              <a:off x="608837" y="3273552"/>
              <a:ext cx="11138917" cy="2990088"/>
            </a:xfrm>
            <a:custGeom>
              <a:avLst/>
              <a:gdLst>
                <a:gd name="connsiteX0" fmla="*/ 498358 w 11138917"/>
                <a:gd name="connsiteY0" fmla="*/ 0 h 2990088"/>
                <a:gd name="connsiteX1" fmla="*/ 1376204 w 11138917"/>
                <a:gd name="connsiteY1" fmla="*/ 0 h 2990088"/>
                <a:gd name="connsiteX2" fmla="*/ 1828428 w 11138917"/>
                <a:gd name="connsiteY2" fmla="*/ 0 h 2990088"/>
                <a:gd name="connsiteX3" fmla="*/ 2280652 w 11138917"/>
                <a:gd name="connsiteY3" fmla="*/ 0 h 2990088"/>
                <a:gd name="connsiteX4" fmla="*/ 2626470 w 11138917"/>
                <a:gd name="connsiteY4" fmla="*/ 0 h 2990088"/>
                <a:gd name="connsiteX5" fmla="*/ 2972288 w 11138917"/>
                <a:gd name="connsiteY5" fmla="*/ 0 h 2990088"/>
                <a:gd name="connsiteX6" fmla="*/ 3743728 w 11138917"/>
                <a:gd name="connsiteY6" fmla="*/ 0 h 2990088"/>
                <a:gd name="connsiteX7" fmla="*/ 4089547 w 11138917"/>
                <a:gd name="connsiteY7" fmla="*/ 0 h 2990088"/>
                <a:gd name="connsiteX8" fmla="*/ 4860987 w 11138917"/>
                <a:gd name="connsiteY8" fmla="*/ 0 h 2990088"/>
                <a:gd name="connsiteX9" fmla="*/ 5206805 w 11138917"/>
                <a:gd name="connsiteY9" fmla="*/ 0 h 2990088"/>
                <a:gd name="connsiteX10" fmla="*/ 5978246 w 11138917"/>
                <a:gd name="connsiteY10" fmla="*/ 0 h 2990088"/>
                <a:gd name="connsiteX11" fmla="*/ 6749686 w 11138917"/>
                <a:gd name="connsiteY11" fmla="*/ 0 h 2990088"/>
                <a:gd name="connsiteX12" fmla="*/ 7095505 w 11138917"/>
                <a:gd name="connsiteY12" fmla="*/ 0 h 2990088"/>
                <a:gd name="connsiteX13" fmla="*/ 7441323 w 11138917"/>
                <a:gd name="connsiteY13" fmla="*/ 0 h 2990088"/>
                <a:gd name="connsiteX14" fmla="*/ 7999952 w 11138917"/>
                <a:gd name="connsiteY14" fmla="*/ 0 h 2990088"/>
                <a:gd name="connsiteX15" fmla="*/ 8558581 w 11138917"/>
                <a:gd name="connsiteY15" fmla="*/ 0 h 2990088"/>
                <a:gd name="connsiteX16" fmla="*/ 9117211 w 11138917"/>
                <a:gd name="connsiteY16" fmla="*/ 0 h 2990088"/>
                <a:gd name="connsiteX17" fmla="*/ 9569435 w 11138917"/>
                <a:gd name="connsiteY17" fmla="*/ 0 h 2990088"/>
                <a:gd name="connsiteX18" fmla="*/ 9915253 w 11138917"/>
                <a:gd name="connsiteY18" fmla="*/ 0 h 2990088"/>
                <a:gd name="connsiteX19" fmla="*/ 11138917 w 11138917"/>
                <a:gd name="connsiteY19" fmla="*/ 0 h 2990088"/>
                <a:gd name="connsiteX20" fmla="*/ 11138917 w 11138917"/>
                <a:gd name="connsiteY20" fmla="*/ 0 h 2990088"/>
                <a:gd name="connsiteX21" fmla="*/ 11138917 w 11138917"/>
                <a:gd name="connsiteY21" fmla="*/ 598015 h 2990088"/>
                <a:gd name="connsiteX22" fmla="*/ 11138917 w 11138917"/>
                <a:gd name="connsiteY22" fmla="*/ 1270782 h 2990088"/>
                <a:gd name="connsiteX23" fmla="*/ 11138917 w 11138917"/>
                <a:gd name="connsiteY23" fmla="*/ 1943549 h 2990088"/>
                <a:gd name="connsiteX24" fmla="*/ 11138917 w 11138917"/>
                <a:gd name="connsiteY24" fmla="*/ 2491730 h 2990088"/>
                <a:gd name="connsiteX25" fmla="*/ 10640559 w 11138917"/>
                <a:gd name="connsiteY25" fmla="*/ 2990088 h 2990088"/>
                <a:gd name="connsiteX26" fmla="*/ 9869118 w 11138917"/>
                <a:gd name="connsiteY26" fmla="*/ 2990088 h 2990088"/>
                <a:gd name="connsiteX27" fmla="*/ 8991272 w 11138917"/>
                <a:gd name="connsiteY27" fmla="*/ 2990088 h 2990088"/>
                <a:gd name="connsiteX28" fmla="*/ 8645454 w 11138917"/>
                <a:gd name="connsiteY28" fmla="*/ 2990088 h 2990088"/>
                <a:gd name="connsiteX29" fmla="*/ 8086825 w 11138917"/>
                <a:gd name="connsiteY29" fmla="*/ 2990088 h 2990088"/>
                <a:gd name="connsiteX30" fmla="*/ 7421790 w 11138917"/>
                <a:gd name="connsiteY30" fmla="*/ 2990088 h 2990088"/>
                <a:gd name="connsiteX31" fmla="*/ 6756755 w 11138917"/>
                <a:gd name="connsiteY31" fmla="*/ 2990088 h 2990088"/>
                <a:gd name="connsiteX32" fmla="*/ 5878909 w 11138917"/>
                <a:gd name="connsiteY32" fmla="*/ 2990088 h 2990088"/>
                <a:gd name="connsiteX33" fmla="*/ 5213874 w 11138917"/>
                <a:gd name="connsiteY33" fmla="*/ 2990088 h 2990088"/>
                <a:gd name="connsiteX34" fmla="*/ 4868056 w 11138917"/>
                <a:gd name="connsiteY34" fmla="*/ 2990088 h 2990088"/>
                <a:gd name="connsiteX35" fmla="*/ 3990210 w 11138917"/>
                <a:gd name="connsiteY35" fmla="*/ 2990088 h 2990088"/>
                <a:gd name="connsiteX36" fmla="*/ 3325175 w 11138917"/>
                <a:gd name="connsiteY36" fmla="*/ 2990088 h 2990088"/>
                <a:gd name="connsiteX37" fmla="*/ 2447329 w 11138917"/>
                <a:gd name="connsiteY37" fmla="*/ 2990088 h 2990088"/>
                <a:gd name="connsiteX38" fmla="*/ 1782294 w 11138917"/>
                <a:gd name="connsiteY38" fmla="*/ 2990088 h 2990088"/>
                <a:gd name="connsiteX39" fmla="*/ 1117259 w 11138917"/>
                <a:gd name="connsiteY39" fmla="*/ 2990088 h 2990088"/>
                <a:gd name="connsiteX40" fmla="*/ 0 w 11138917"/>
                <a:gd name="connsiteY40" fmla="*/ 2990088 h 2990088"/>
                <a:gd name="connsiteX41" fmla="*/ 0 w 11138917"/>
                <a:gd name="connsiteY41" fmla="*/ 2990088 h 2990088"/>
                <a:gd name="connsiteX42" fmla="*/ 0 w 11138917"/>
                <a:gd name="connsiteY42" fmla="*/ 2392073 h 2990088"/>
                <a:gd name="connsiteX43" fmla="*/ 0 w 11138917"/>
                <a:gd name="connsiteY43" fmla="*/ 1744223 h 2990088"/>
                <a:gd name="connsiteX44" fmla="*/ 0 w 11138917"/>
                <a:gd name="connsiteY44" fmla="*/ 1146208 h 2990088"/>
                <a:gd name="connsiteX45" fmla="*/ 0 w 11138917"/>
                <a:gd name="connsiteY45" fmla="*/ 498358 h 2990088"/>
                <a:gd name="connsiteX46" fmla="*/ 498358 w 11138917"/>
                <a:gd name="connsiteY46" fmla="*/ 0 h 299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38917" h="2990088" fill="none" extrusionOk="0">
                  <a:moveTo>
                    <a:pt x="498358" y="0"/>
                  </a:moveTo>
                  <a:cubicBezTo>
                    <a:pt x="692106" y="-8883"/>
                    <a:pt x="1061708" y="-35780"/>
                    <a:pt x="1376204" y="0"/>
                  </a:cubicBezTo>
                  <a:cubicBezTo>
                    <a:pt x="1690700" y="35780"/>
                    <a:pt x="1703916" y="-22493"/>
                    <a:pt x="1828428" y="0"/>
                  </a:cubicBezTo>
                  <a:cubicBezTo>
                    <a:pt x="1952940" y="22493"/>
                    <a:pt x="2129050" y="17554"/>
                    <a:pt x="2280652" y="0"/>
                  </a:cubicBezTo>
                  <a:cubicBezTo>
                    <a:pt x="2432254" y="-17554"/>
                    <a:pt x="2533820" y="-332"/>
                    <a:pt x="2626470" y="0"/>
                  </a:cubicBezTo>
                  <a:cubicBezTo>
                    <a:pt x="2719120" y="332"/>
                    <a:pt x="2900426" y="3441"/>
                    <a:pt x="2972288" y="0"/>
                  </a:cubicBezTo>
                  <a:cubicBezTo>
                    <a:pt x="3044150" y="-3441"/>
                    <a:pt x="3536010" y="14386"/>
                    <a:pt x="3743728" y="0"/>
                  </a:cubicBezTo>
                  <a:cubicBezTo>
                    <a:pt x="3951446" y="-14386"/>
                    <a:pt x="3997235" y="-13098"/>
                    <a:pt x="4089547" y="0"/>
                  </a:cubicBezTo>
                  <a:cubicBezTo>
                    <a:pt x="4181859" y="13098"/>
                    <a:pt x="4535985" y="10872"/>
                    <a:pt x="4860987" y="0"/>
                  </a:cubicBezTo>
                  <a:cubicBezTo>
                    <a:pt x="5185989" y="-10872"/>
                    <a:pt x="5092408" y="13760"/>
                    <a:pt x="5206805" y="0"/>
                  </a:cubicBezTo>
                  <a:cubicBezTo>
                    <a:pt x="5321202" y="-13760"/>
                    <a:pt x="5629481" y="-25000"/>
                    <a:pt x="5978246" y="0"/>
                  </a:cubicBezTo>
                  <a:cubicBezTo>
                    <a:pt x="6327011" y="25000"/>
                    <a:pt x="6486765" y="8846"/>
                    <a:pt x="6749686" y="0"/>
                  </a:cubicBezTo>
                  <a:cubicBezTo>
                    <a:pt x="7012607" y="-8846"/>
                    <a:pt x="7025419" y="4296"/>
                    <a:pt x="7095505" y="0"/>
                  </a:cubicBezTo>
                  <a:cubicBezTo>
                    <a:pt x="7165591" y="-4296"/>
                    <a:pt x="7327030" y="10805"/>
                    <a:pt x="7441323" y="0"/>
                  </a:cubicBezTo>
                  <a:cubicBezTo>
                    <a:pt x="7555616" y="-10805"/>
                    <a:pt x="7811492" y="13766"/>
                    <a:pt x="7999952" y="0"/>
                  </a:cubicBezTo>
                  <a:cubicBezTo>
                    <a:pt x="8188412" y="-13766"/>
                    <a:pt x="8286882" y="-6613"/>
                    <a:pt x="8558581" y="0"/>
                  </a:cubicBezTo>
                  <a:cubicBezTo>
                    <a:pt x="8830280" y="6613"/>
                    <a:pt x="8922021" y="15139"/>
                    <a:pt x="9117211" y="0"/>
                  </a:cubicBezTo>
                  <a:cubicBezTo>
                    <a:pt x="9312401" y="-15139"/>
                    <a:pt x="9377220" y="-15240"/>
                    <a:pt x="9569435" y="0"/>
                  </a:cubicBezTo>
                  <a:cubicBezTo>
                    <a:pt x="9761650" y="15240"/>
                    <a:pt x="9761867" y="4978"/>
                    <a:pt x="9915253" y="0"/>
                  </a:cubicBezTo>
                  <a:cubicBezTo>
                    <a:pt x="10068639" y="-4978"/>
                    <a:pt x="10786862" y="-3711"/>
                    <a:pt x="11138917" y="0"/>
                  </a:cubicBezTo>
                  <a:lnTo>
                    <a:pt x="11138917" y="0"/>
                  </a:lnTo>
                  <a:cubicBezTo>
                    <a:pt x="11164290" y="141202"/>
                    <a:pt x="11138166" y="305272"/>
                    <a:pt x="11138917" y="598015"/>
                  </a:cubicBezTo>
                  <a:cubicBezTo>
                    <a:pt x="11139668" y="890759"/>
                    <a:pt x="11114847" y="956457"/>
                    <a:pt x="11138917" y="1270782"/>
                  </a:cubicBezTo>
                  <a:cubicBezTo>
                    <a:pt x="11162987" y="1585107"/>
                    <a:pt x="11128607" y="1624680"/>
                    <a:pt x="11138917" y="1943549"/>
                  </a:cubicBezTo>
                  <a:cubicBezTo>
                    <a:pt x="11149227" y="2262418"/>
                    <a:pt x="11159170" y="2361837"/>
                    <a:pt x="11138917" y="2491730"/>
                  </a:cubicBezTo>
                  <a:cubicBezTo>
                    <a:pt x="11131619" y="2772790"/>
                    <a:pt x="10901157" y="2984260"/>
                    <a:pt x="10640559" y="2990088"/>
                  </a:cubicBezTo>
                  <a:cubicBezTo>
                    <a:pt x="10361017" y="3005313"/>
                    <a:pt x="10082378" y="3017920"/>
                    <a:pt x="9869118" y="2990088"/>
                  </a:cubicBezTo>
                  <a:cubicBezTo>
                    <a:pt x="9655858" y="2962256"/>
                    <a:pt x="9257046" y="2992349"/>
                    <a:pt x="8991272" y="2990088"/>
                  </a:cubicBezTo>
                  <a:cubicBezTo>
                    <a:pt x="8725498" y="2987827"/>
                    <a:pt x="8776744" y="3003390"/>
                    <a:pt x="8645454" y="2990088"/>
                  </a:cubicBezTo>
                  <a:cubicBezTo>
                    <a:pt x="8514164" y="2976786"/>
                    <a:pt x="8302659" y="3000222"/>
                    <a:pt x="8086825" y="2990088"/>
                  </a:cubicBezTo>
                  <a:cubicBezTo>
                    <a:pt x="7870991" y="2979954"/>
                    <a:pt x="7579105" y="2964051"/>
                    <a:pt x="7421790" y="2990088"/>
                  </a:cubicBezTo>
                  <a:cubicBezTo>
                    <a:pt x="7264475" y="3016125"/>
                    <a:pt x="7051847" y="3017249"/>
                    <a:pt x="6756755" y="2990088"/>
                  </a:cubicBezTo>
                  <a:cubicBezTo>
                    <a:pt x="6461664" y="2962927"/>
                    <a:pt x="6057347" y="3006843"/>
                    <a:pt x="5878909" y="2990088"/>
                  </a:cubicBezTo>
                  <a:cubicBezTo>
                    <a:pt x="5700471" y="2973333"/>
                    <a:pt x="5492382" y="3015547"/>
                    <a:pt x="5213874" y="2990088"/>
                  </a:cubicBezTo>
                  <a:cubicBezTo>
                    <a:pt x="4935366" y="2964629"/>
                    <a:pt x="5009769" y="3000172"/>
                    <a:pt x="4868056" y="2990088"/>
                  </a:cubicBezTo>
                  <a:cubicBezTo>
                    <a:pt x="4726343" y="2980004"/>
                    <a:pt x="4276991" y="3023145"/>
                    <a:pt x="3990210" y="2990088"/>
                  </a:cubicBezTo>
                  <a:cubicBezTo>
                    <a:pt x="3703429" y="2957031"/>
                    <a:pt x="3629440" y="2973992"/>
                    <a:pt x="3325175" y="2990088"/>
                  </a:cubicBezTo>
                  <a:cubicBezTo>
                    <a:pt x="3020910" y="3006184"/>
                    <a:pt x="2837636" y="3005300"/>
                    <a:pt x="2447329" y="2990088"/>
                  </a:cubicBezTo>
                  <a:cubicBezTo>
                    <a:pt x="2057022" y="2974876"/>
                    <a:pt x="2046474" y="2982569"/>
                    <a:pt x="1782294" y="2990088"/>
                  </a:cubicBezTo>
                  <a:cubicBezTo>
                    <a:pt x="1518115" y="2997607"/>
                    <a:pt x="1350361" y="2966000"/>
                    <a:pt x="1117259" y="2990088"/>
                  </a:cubicBezTo>
                  <a:cubicBezTo>
                    <a:pt x="884157" y="3014176"/>
                    <a:pt x="419955" y="2976829"/>
                    <a:pt x="0" y="2990088"/>
                  </a:cubicBezTo>
                  <a:lnTo>
                    <a:pt x="0" y="2990088"/>
                  </a:lnTo>
                  <a:cubicBezTo>
                    <a:pt x="20216" y="2798081"/>
                    <a:pt x="27936" y="2592611"/>
                    <a:pt x="0" y="2392073"/>
                  </a:cubicBezTo>
                  <a:cubicBezTo>
                    <a:pt x="-27936" y="2191535"/>
                    <a:pt x="170" y="1887596"/>
                    <a:pt x="0" y="1744223"/>
                  </a:cubicBezTo>
                  <a:cubicBezTo>
                    <a:pt x="-170" y="1600850"/>
                    <a:pt x="4838" y="1291546"/>
                    <a:pt x="0" y="1146208"/>
                  </a:cubicBezTo>
                  <a:cubicBezTo>
                    <a:pt x="-4838" y="1000870"/>
                    <a:pt x="10132" y="723053"/>
                    <a:pt x="0" y="498358"/>
                  </a:cubicBezTo>
                  <a:cubicBezTo>
                    <a:pt x="-44708" y="266305"/>
                    <a:pt x="205559" y="-11682"/>
                    <a:pt x="498358" y="0"/>
                  </a:cubicBezTo>
                  <a:close/>
                </a:path>
                <a:path w="11138917" h="2990088" stroke="0" extrusionOk="0">
                  <a:moveTo>
                    <a:pt x="498358" y="0"/>
                  </a:moveTo>
                  <a:cubicBezTo>
                    <a:pt x="771888" y="-31216"/>
                    <a:pt x="1050079" y="-26141"/>
                    <a:pt x="1376204" y="0"/>
                  </a:cubicBezTo>
                  <a:cubicBezTo>
                    <a:pt x="1702329" y="26141"/>
                    <a:pt x="1611171" y="-8927"/>
                    <a:pt x="1828428" y="0"/>
                  </a:cubicBezTo>
                  <a:cubicBezTo>
                    <a:pt x="2045685" y="8927"/>
                    <a:pt x="2291935" y="-4587"/>
                    <a:pt x="2493463" y="0"/>
                  </a:cubicBezTo>
                  <a:cubicBezTo>
                    <a:pt x="2694992" y="4587"/>
                    <a:pt x="2756099" y="-5955"/>
                    <a:pt x="2945687" y="0"/>
                  </a:cubicBezTo>
                  <a:cubicBezTo>
                    <a:pt x="3135275" y="5955"/>
                    <a:pt x="3542735" y="21555"/>
                    <a:pt x="3717127" y="0"/>
                  </a:cubicBezTo>
                  <a:cubicBezTo>
                    <a:pt x="3891519" y="-21555"/>
                    <a:pt x="4161763" y="27086"/>
                    <a:pt x="4382162" y="0"/>
                  </a:cubicBezTo>
                  <a:cubicBezTo>
                    <a:pt x="4602561" y="-27086"/>
                    <a:pt x="4892235" y="-40399"/>
                    <a:pt x="5260008" y="0"/>
                  </a:cubicBezTo>
                  <a:cubicBezTo>
                    <a:pt x="5627781" y="40399"/>
                    <a:pt x="5872237" y="9014"/>
                    <a:pt x="6031449" y="0"/>
                  </a:cubicBezTo>
                  <a:cubicBezTo>
                    <a:pt x="6190661" y="-9014"/>
                    <a:pt x="6558652" y="33649"/>
                    <a:pt x="6802889" y="0"/>
                  </a:cubicBezTo>
                  <a:cubicBezTo>
                    <a:pt x="7047126" y="-33649"/>
                    <a:pt x="7093890" y="-11850"/>
                    <a:pt x="7255113" y="0"/>
                  </a:cubicBezTo>
                  <a:cubicBezTo>
                    <a:pt x="7416336" y="11850"/>
                    <a:pt x="7698609" y="-29055"/>
                    <a:pt x="8026553" y="0"/>
                  </a:cubicBezTo>
                  <a:cubicBezTo>
                    <a:pt x="8354497" y="29055"/>
                    <a:pt x="8550100" y="-2298"/>
                    <a:pt x="8904400" y="0"/>
                  </a:cubicBezTo>
                  <a:cubicBezTo>
                    <a:pt x="9258700" y="2298"/>
                    <a:pt x="9257315" y="12008"/>
                    <a:pt x="9356623" y="0"/>
                  </a:cubicBezTo>
                  <a:cubicBezTo>
                    <a:pt x="9455931" y="-12008"/>
                    <a:pt x="9851567" y="-4456"/>
                    <a:pt x="10234469" y="0"/>
                  </a:cubicBezTo>
                  <a:cubicBezTo>
                    <a:pt x="10617371" y="4456"/>
                    <a:pt x="10853139" y="14395"/>
                    <a:pt x="11138917" y="0"/>
                  </a:cubicBezTo>
                  <a:lnTo>
                    <a:pt x="11138917" y="0"/>
                  </a:lnTo>
                  <a:cubicBezTo>
                    <a:pt x="11148970" y="150537"/>
                    <a:pt x="11151565" y="368554"/>
                    <a:pt x="11138917" y="548181"/>
                  </a:cubicBezTo>
                  <a:cubicBezTo>
                    <a:pt x="11126269" y="727808"/>
                    <a:pt x="11150585" y="924920"/>
                    <a:pt x="11138917" y="1220948"/>
                  </a:cubicBezTo>
                  <a:cubicBezTo>
                    <a:pt x="11127249" y="1516976"/>
                    <a:pt x="11153740" y="1521241"/>
                    <a:pt x="11138917" y="1794046"/>
                  </a:cubicBezTo>
                  <a:cubicBezTo>
                    <a:pt x="11124094" y="2066851"/>
                    <a:pt x="11171382" y="2240412"/>
                    <a:pt x="11138917" y="2491730"/>
                  </a:cubicBezTo>
                  <a:cubicBezTo>
                    <a:pt x="11109621" y="2765027"/>
                    <a:pt x="10856591" y="3009004"/>
                    <a:pt x="10640559" y="2990088"/>
                  </a:cubicBezTo>
                  <a:cubicBezTo>
                    <a:pt x="10532632" y="2998932"/>
                    <a:pt x="10466755" y="2997266"/>
                    <a:pt x="10294741" y="2990088"/>
                  </a:cubicBezTo>
                  <a:cubicBezTo>
                    <a:pt x="10122727" y="2982910"/>
                    <a:pt x="10111112" y="2983382"/>
                    <a:pt x="9948923" y="2990088"/>
                  </a:cubicBezTo>
                  <a:cubicBezTo>
                    <a:pt x="9786734" y="2996794"/>
                    <a:pt x="9362209" y="2997379"/>
                    <a:pt x="9177482" y="2990088"/>
                  </a:cubicBezTo>
                  <a:cubicBezTo>
                    <a:pt x="8992755" y="2982797"/>
                    <a:pt x="8790431" y="2998631"/>
                    <a:pt x="8406042" y="2990088"/>
                  </a:cubicBezTo>
                  <a:cubicBezTo>
                    <a:pt x="8021653" y="2981545"/>
                    <a:pt x="7892378" y="3021385"/>
                    <a:pt x="7634601" y="2990088"/>
                  </a:cubicBezTo>
                  <a:cubicBezTo>
                    <a:pt x="7376824" y="2958791"/>
                    <a:pt x="7144196" y="3003979"/>
                    <a:pt x="6969566" y="2990088"/>
                  </a:cubicBezTo>
                  <a:cubicBezTo>
                    <a:pt x="6794937" y="2976197"/>
                    <a:pt x="6583689" y="2989326"/>
                    <a:pt x="6198126" y="2990088"/>
                  </a:cubicBezTo>
                  <a:cubicBezTo>
                    <a:pt x="5812563" y="2990850"/>
                    <a:pt x="5510788" y="3018198"/>
                    <a:pt x="5320280" y="2990088"/>
                  </a:cubicBezTo>
                  <a:cubicBezTo>
                    <a:pt x="5129772" y="2961978"/>
                    <a:pt x="4738773" y="3032027"/>
                    <a:pt x="4442433" y="2990088"/>
                  </a:cubicBezTo>
                  <a:cubicBezTo>
                    <a:pt x="4146093" y="2948149"/>
                    <a:pt x="4099645" y="2989819"/>
                    <a:pt x="3777398" y="2990088"/>
                  </a:cubicBezTo>
                  <a:cubicBezTo>
                    <a:pt x="3455152" y="2990357"/>
                    <a:pt x="3252572" y="3032517"/>
                    <a:pt x="2899552" y="2990088"/>
                  </a:cubicBezTo>
                  <a:cubicBezTo>
                    <a:pt x="2546532" y="2947659"/>
                    <a:pt x="2499584" y="2977756"/>
                    <a:pt x="2128112" y="2990088"/>
                  </a:cubicBezTo>
                  <a:cubicBezTo>
                    <a:pt x="1756640" y="3002420"/>
                    <a:pt x="1516507" y="2976190"/>
                    <a:pt x="1356671" y="2990088"/>
                  </a:cubicBezTo>
                  <a:cubicBezTo>
                    <a:pt x="1196835" y="3003986"/>
                    <a:pt x="931825" y="2985901"/>
                    <a:pt x="798042" y="2990088"/>
                  </a:cubicBezTo>
                  <a:cubicBezTo>
                    <a:pt x="664259" y="2994275"/>
                    <a:pt x="286352" y="2951256"/>
                    <a:pt x="0" y="2990088"/>
                  </a:cubicBezTo>
                  <a:lnTo>
                    <a:pt x="0" y="2990088"/>
                  </a:lnTo>
                  <a:cubicBezTo>
                    <a:pt x="-4300" y="2793675"/>
                    <a:pt x="22190" y="2659116"/>
                    <a:pt x="0" y="2441907"/>
                  </a:cubicBezTo>
                  <a:cubicBezTo>
                    <a:pt x="-22190" y="2224698"/>
                    <a:pt x="24243" y="2113742"/>
                    <a:pt x="0" y="1893727"/>
                  </a:cubicBezTo>
                  <a:cubicBezTo>
                    <a:pt x="-24243" y="1673712"/>
                    <a:pt x="14445" y="1471578"/>
                    <a:pt x="0" y="1270794"/>
                  </a:cubicBezTo>
                  <a:cubicBezTo>
                    <a:pt x="-14445" y="1070010"/>
                    <a:pt x="-15390" y="790767"/>
                    <a:pt x="0" y="498358"/>
                  </a:cubicBezTo>
                  <a:cubicBezTo>
                    <a:pt x="-23533" y="168265"/>
                    <a:pt x="257081" y="-52664"/>
                    <a:pt x="498358" y="0"/>
                  </a:cubicBezTo>
                  <a:close/>
                </a:path>
              </a:pathLst>
            </a:custGeom>
            <a:ln w="57150">
              <a:prstDash val="dash"/>
              <a:extLst>
                <a:ext uri="{C807C97D-BFC1-408E-A445-0C87EB9F89A2}">
                  <ask:lineSketchStyleProps xmlns:ask="http://schemas.microsoft.com/office/drawing/2018/sketchyshapes" sd="1406082413">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6" name="TextBox 15">
              <a:extLst>
                <a:ext uri="{FF2B5EF4-FFF2-40B4-BE49-F238E27FC236}">
                  <a16:creationId xmlns:a16="http://schemas.microsoft.com/office/drawing/2014/main" id="{A86732F4-01E8-0B89-481C-195FB667A58E}"/>
                </a:ext>
              </a:extLst>
            </p:cNvPr>
            <p:cNvSpPr txBox="1"/>
            <p:nvPr/>
          </p:nvSpPr>
          <p:spPr>
            <a:xfrm>
              <a:off x="776476" y="3391582"/>
              <a:ext cx="10803637" cy="2677656"/>
            </a:xfrm>
            <a:prstGeom prst="rect">
              <a:avLst/>
            </a:prstGeom>
            <a:noFill/>
          </p:spPr>
          <p:txBody>
            <a:bodyPr wrap="square">
              <a:spAutoFit/>
            </a:bodyPr>
            <a:lstStyle/>
            <a:p>
              <a:r>
                <a:rPr lang="vi-VN" sz="2400" dirty="0">
                  <a:latin typeface="Calibri" panose="020F0502020204030204" pitchFamily="34" charset="0"/>
                  <a:ea typeface="Calibri" panose="020F0502020204030204" pitchFamily="34" charset="0"/>
                  <a:cs typeface="Calibri" panose="020F0502020204030204" pitchFamily="34" charset="0"/>
                </a:rPr>
                <a:t>Các bạn quyết tâm thực hiện ý tưởng; nói với cô bác trong làng và được nhiều người hưởng ứng. Các bạn cùng cô bác bắt tay vào dọn rác, xới đất, gieo hạt, trồng cây; ngày </a:t>
              </a:r>
              <a:r>
                <a:rPr lang="vi-VN" sz="2400" dirty="0" err="1">
                  <a:latin typeface="Calibri" panose="020F0502020204030204" pitchFamily="34" charset="0"/>
                  <a:ea typeface="Calibri" panose="020F0502020204030204" pitchFamily="34" charset="0"/>
                  <a:cs typeface="Calibri" panose="020F0502020204030204" pitchFamily="34" charset="0"/>
                </a:rPr>
                <a:t>ngày</a:t>
              </a:r>
              <a:r>
                <a:rPr lang="vi-VN" sz="2400" dirty="0">
                  <a:latin typeface="Calibri" panose="020F0502020204030204" pitchFamily="34" charset="0"/>
                  <a:ea typeface="Calibri" panose="020F0502020204030204" pitchFamily="34" charset="0"/>
                  <a:cs typeface="Calibri" panose="020F0502020204030204" pitchFamily="34" charset="0"/>
                </a:rPr>
                <a:t> tưới nước, nhổ cỏ, bắt sâu. Kết quả: Cây đâm chồi, nảy lộc, nhú nở những bông hoa đầu tiên, rồi đua nhau khoe sắc, không ai đến cánh đồng đổ rác. Kết quả ngoài mong đợi: Với đồng hoa đẹp, ngôi làng trở nên nổi tiếng, đón nhiều khách tới tham quan. Trước thành quả ấy, các bạn rất vui, cùng nhảy múa, ca hát giữa rừng hoa trong tiếng trống rộn ràng.</a:t>
              </a:r>
            </a:p>
          </p:txBody>
        </p:sp>
      </p:grpSp>
      <p:sp>
        <p:nvSpPr>
          <p:cNvPr id="2" name="Freeform 12">
            <a:extLst>
              <a:ext uri="{FF2B5EF4-FFF2-40B4-BE49-F238E27FC236}">
                <a16:creationId xmlns:a16="http://schemas.microsoft.com/office/drawing/2014/main" id="{21A38EE2-F5A5-A80B-DE70-8DAB6190CED9}"/>
              </a:ext>
            </a:extLst>
          </p:cNvPr>
          <p:cNvSpPr/>
          <p:nvPr/>
        </p:nvSpPr>
        <p:spPr>
          <a:xfrm rot="19879859">
            <a:off x="-16491" y="483302"/>
            <a:ext cx="1735647" cy="1312561"/>
          </a:xfrm>
          <a:custGeom>
            <a:avLst/>
            <a:gdLst/>
            <a:ahLst/>
            <a:cxnLst/>
            <a:rect l="l" t="t" r="r" b="b"/>
            <a:pathLst>
              <a:path w="2363010" h="1775211">
                <a:moveTo>
                  <a:pt x="0" y="0"/>
                </a:moveTo>
                <a:lnTo>
                  <a:pt x="2363010" y="0"/>
                </a:lnTo>
                <a:lnTo>
                  <a:pt x="2363010" y="1775211"/>
                </a:lnTo>
                <a:lnTo>
                  <a:pt x="0" y="17752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black and white logo&#10;&#10;Description automatically generated">
            <a:extLst>
              <a:ext uri="{FF2B5EF4-FFF2-40B4-BE49-F238E27FC236}">
                <a16:creationId xmlns:a16="http://schemas.microsoft.com/office/drawing/2014/main" id="{29484437-E3B8-0F3E-388F-6575763976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197" y="6381670"/>
            <a:ext cx="655193" cy="401788"/>
          </a:xfrm>
          <a:prstGeom prst="rect">
            <a:avLst/>
          </a:prstGeom>
        </p:spPr>
      </p:pic>
      <p:pic>
        <p:nvPicPr>
          <p:cNvPr id="5" name="Picture 4" descr="A black and white logo&#10;&#10;Description automatically generated">
            <a:extLst>
              <a:ext uri="{FF2B5EF4-FFF2-40B4-BE49-F238E27FC236}">
                <a16:creationId xmlns:a16="http://schemas.microsoft.com/office/drawing/2014/main" id="{DEBA0ADA-EFD6-AC1F-8329-4BE3A0C2A9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2459" y="318017"/>
            <a:ext cx="655193" cy="401788"/>
          </a:xfrm>
          <a:prstGeom prst="rect">
            <a:avLst/>
          </a:prstGeom>
        </p:spPr>
      </p:pic>
    </p:spTree>
    <p:extLst>
      <p:ext uri="{BB962C8B-B14F-4D97-AF65-F5344CB8AC3E}">
        <p14:creationId xmlns:p14="http://schemas.microsoft.com/office/powerpoint/2010/main" val="63646468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arden with a white fence and trees&#10;&#10;Description automatically generated">
            <a:extLst>
              <a:ext uri="{FF2B5EF4-FFF2-40B4-BE49-F238E27FC236}">
                <a16:creationId xmlns:a16="http://schemas.microsoft.com/office/drawing/2014/main" id="{F406A7B2-F92A-365F-BE46-30F04B6F541A}"/>
              </a:ext>
            </a:extLst>
          </p:cNvPr>
          <p:cNvPicPr>
            <a:picLocks noChangeAspect="1"/>
          </p:cNvPicPr>
          <p:nvPr/>
        </p:nvPicPr>
        <p:blipFill>
          <a:blip r:embed="rId3">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2">
            <a:extLst>
              <a:ext uri="{FF2B5EF4-FFF2-40B4-BE49-F238E27FC236}">
                <a16:creationId xmlns:a16="http://schemas.microsoft.com/office/drawing/2014/main" id="{2D22E891-2213-1E63-D4E0-E8720AD43F58}"/>
              </a:ext>
            </a:extLst>
          </p:cNvPr>
          <p:cNvSpPr/>
          <p:nvPr/>
        </p:nvSpPr>
        <p:spPr>
          <a:xfrm flipH="1">
            <a:off x="8347404" y="3332659"/>
            <a:ext cx="4145089" cy="6259068"/>
          </a:xfrm>
          <a:custGeom>
            <a:avLst/>
            <a:gdLst/>
            <a:ahLst/>
            <a:cxnLst/>
            <a:rect l="l" t="t" r="r" b="b"/>
            <a:pathLst>
              <a:path w="5462397" h="8229600">
                <a:moveTo>
                  <a:pt x="0" y="0"/>
                </a:moveTo>
                <a:lnTo>
                  <a:pt x="5462396" y="0"/>
                </a:lnTo>
                <a:lnTo>
                  <a:pt x="5462396"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4">
            <a:extLst>
              <a:ext uri="{FF2B5EF4-FFF2-40B4-BE49-F238E27FC236}">
                <a16:creationId xmlns:a16="http://schemas.microsoft.com/office/drawing/2014/main" id="{2553CE5D-08B5-E9B1-5B76-93AF720553FD}"/>
              </a:ext>
            </a:extLst>
          </p:cNvPr>
          <p:cNvSpPr/>
          <p:nvPr/>
        </p:nvSpPr>
        <p:spPr>
          <a:xfrm flipH="1">
            <a:off x="11306642" y="147420"/>
            <a:ext cx="709919" cy="660085"/>
          </a:xfrm>
          <a:custGeom>
            <a:avLst/>
            <a:gdLst/>
            <a:ahLst/>
            <a:cxnLst/>
            <a:rect l="l" t="t" r="r" b="b"/>
            <a:pathLst>
              <a:path w="1300417" h="1300417">
                <a:moveTo>
                  <a:pt x="0" y="0"/>
                </a:moveTo>
                <a:lnTo>
                  <a:pt x="1300417" y="0"/>
                </a:lnTo>
                <a:lnTo>
                  <a:pt x="1300417" y="1300418"/>
                </a:lnTo>
                <a:lnTo>
                  <a:pt x="0" y="13004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5">
            <a:hlinkClick r:id="rId7" action="ppaction://hlinksldjump"/>
            <a:extLst>
              <a:ext uri="{FF2B5EF4-FFF2-40B4-BE49-F238E27FC236}">
                <a16:creationId xmlns:a16="http://schemas.microsoft.com/office/drawing/2014/main" id="{2E65CE06-C7B7-EF09-4C93-E7FC13A7A582}"/>
              </a:ext>
            </a:extLst>
          </p:cNvPr>
          <p:cNvSpPr/>
          <p:nvPr/>
        </p:nvSpPr>
        <p:spPr>
          <a:xfrm>
            <a:off x="10339081" y="90427"/>
            <a:ext cx="709920" cy="739165"/>
          </a:xfrm>
          <a:custGeom>
            <a:avLst/>
            <a:gdLst/>
            <a:ahLst/>
            <a:cxnLst/>
            <a:rect l="l" t="t" r="r" b="b"/>
            <a:pathLst>
              <a:path w="677081" h="743365">
                <a:moveTo>
                  <a:pt x="0" y="0"/>
                </a:moveTo>
                <a:lnTo>
                  <a:pt x="677082" y="0"/>
                </a:lnTo>
                <a:lnTo>
                  <a:pt x="677082" y="743365"/>
                </a:lnTo>
                <a:lnTo>
                  <a:pt x="0" y="7433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id="{0A691209-E28D-A6CA-59D8-D96F3FEA9B6B}"/>
              </a:ext>
            </a:extLst>
          </p:cNvPr>
          <p:cNvPicPr>
            <a:picLocks noChangeAspect="1"/>
          </p:cNvPicPr>
          <p:nvPr/>
        </p:nvPicPr>
        <p:blipFill>
          <a:blip r:embed="rId10"/>
          <a:stretch>
            <a:fillRect/>
          </a:stretch>
        </p:blipFill>
        <p:spPr>
          <a:xfrm>
            <a:off x="9313900" y="90426"/>
            <a:ext cx="767540" cy="772965"/>
          </a:xfrm>
          <a:prstGeom prst="rect">
            <a:avLst/>
          </a:prstGeom>
        </p:spPr>
      </p:pic>
      <p:pic>
        <p:nvPicPr>
          <p:cNvPr id="10" name="Picture 9">
            <a:extLst>
              <a:ext uri="{FF2B5EF4-FFF2-40B4-BE49-F238E27FC236}">
                <a16:creationId xmlns:a16="http://schemas.microsoft.com/office/drawing/2014/main" id="{E9950130-26CC-4FC4-A00B-6CE6C0D2B391}"/>
              </a:ext>
            </a:extLst>
          </p:cNvPr>
          <p:cNvPicPr>
            <a:picLocks noChangeAspect="1"/>
          </p:cNvPicPr>
          <p:nvPr/>
        </p:nvPicPr>
        <p:blipFill>
          <a:blip r:embed="rId11"/>
          <a:stretch>
            <a:fillRect/>
          </a:stretch>
        </p:blipFill>
        <p:spPr>
          <a:xfrm>
            <a:off x="1212991" y="2944368"/>
            <a:ext cx="2051981" cy="3511488"/>
          </a:xfrm>
          <a:prstGeom prst="rect">
            <a:avLst/>
          </a:prstGeom>
        </p:spPr>
      </p:pic>
      <p:pic>
        <p:nvPicPr>
          <p:cNvPr id="11" name="Picture 10">
            <a:extLst>
              <a:ext uri="{FF2B5EF4-FFF2-40B4-BE49-F238E27FC236}">
                <a16:creationId xmlns:a16="http://schemas.microsoft.com/office/drawing/2014/main" id="{CEBF8DDC-B212-2F04-2602-AE8B985E50F2}"/>
              </a:ext>
            </a:extLst>
          </p:cNvPr>
          <p:cNvPicPr>
            <a:picLocks noChangeAspect="1"/>
          </p:cNvPicPr>
          <p:nvPr/>
        </p:nvPicPr>
        <p:blipFill>
          <a:blip r:embed="rId11"/>
          <a:stretch>
            <a:fillRect/>
          </a:stretch>
        </p:blipFill>
        <p:spPr>
          <a:xfrm>
            <a:off x="3855927" y="2944368"/>
            <a:ext cx="2051981" cy="3511488"/>
          </a:xfrm>
          <a:prstGeom prst="rect">
            <a:avLst/>
          </a:prstGeom>
        </p:spPr>
      </p:pic>
      <p:pic>
        <p:nvPicPr>
          <p:cNvPr id="12" name="Picture 11">
            <a:extLst>
              <a:ext uri="{FF2B5EF4-FFF2-40B4-BE49-F238E27FC236}">
                <a16:creationId xmlns:a16="http://schemas.microsoft.com/office/drawing/2014/main" id="{770E609A-E044-7C5F-CB76-6D16CA49F841}"/>
              </a:ext>
            </a:extLst>
          </p:cNvPr>
          <p:cNvPicPr>
            <a:picLocks noChangeAspect="1"/>
          </p:cNvPicPr>
          <p:nvPr/>
        </p:nvPicPr>
        <p:blipFill>
          <a:blip r:embed="rId11"/>
          <a:stretch>
            <a:fillRect/>
          </a:stretch>
        </p:blipFill>
        <p:spPr>
          <a:xfrm>
            <a:off x="6498863" y="2957632"/>
            <a:ext cx="2051981" cy="3511488"/>
          </a:xfrm>
          <a:prstGeom prst="rect">
            <a:avLst/>
          </a:prstGeom>
        </p:spPr>
      </p:pic>
      <p:sp>
        <p:nvSpPr>
          <p:cNvPr id="17" name="Freeform 12">
            <a:extLst>
              <a:ext uri="{FF2B5EF4-FFF2-40B4-BE49-F238E27FC236}">
                <a16:creationId xmlns:a16="http://schemas.microsoft.com/office/drawing/2014/main" id="{B7CE5238-CCAB-DB02-B31E-26C2F108811A}"/>
              </a:ext>
            </a:extLst>
          </p:cNvPr>
          <p:cNvSpPr/>
          <p:nvPr/>
        </p:nvSpPr>
        <p:spPr>
          <a:xfrm rot="19879859">
            <a:off x="2150637" y="1780558"/>
            <a:ext cx="1735647" cy="1312561"/>
          </a:xfrm>
          <a:custGeom>
            <a:avLst/>
            <a:gdLst/>
            <a:ahLst/>
            <a:cxnLst/>
            <a:rect l="l" t="t" r="r" b="b"/>
            <a:pathLst>
              <a:path w="2363010" h="1775211">
                <a:moveTo>
                  <a:pt x="0" y="0"/>
                </a:moveTo>
                <a:lnTo>
                  <a:pt x="2363010" y="0"/>
                </a:lnTo>
                <a:lnTo>
                  <a:pt x="2363010" y="1775211"/>
                </a:lnTo>
                <a:lnTo>
                  <a:pt x="0" y="17752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2">
            <a:extLst>
              <a:ext uri="{FF2B5EF4-FFF2-40B4-BE49-F238E27FC236}">
                <a16:creationId xmlns:a16="http://schemas.microsoft.com/office/drawing/2014/main" id="{EE895F6E-603F-113C-71F6-9C5D2EA606EC}"/>
              </a:ext>
            </a:extLst>
          </p:cNvPr>
          <p:cNvSpPr/>
          <p:nvPr/>
        </p:nvSpPr>
        <p:spPr>
          <a:xfrm rot="19879859">
            <a:off x="4707335" y="1684217"/>
            <a:ext cx="1735647" cy="1312561"/>
          </a:xfrm>
          <a:custGeom>
            <a:avLst/>
            <a:gdLst/>
            <a:ahLst/>
            <a:cxnLst/>
            <a:rect l="l" t="t" r="r" b="b"/>
            <a:pathLst>
              <a:path w="2363010" h="1775211">
                <a:moveTo>
                  <a:pt x="0" y="0"/>
                </a:moveTo>
                <a:lnTo>
                  <a:pt x="2363010" y="0"/>
                </a:lnTo>
                <a:lnTo>
                  <a:pt x="2363010" y="1775211"/>
                </a:lnTo>
                <a:lnTo>
                  <a:pt x="0" y="17752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2">
            <a:extLst>
              <a:ext uri="{FF2B5EF4-FFF2-40B4-BE49-F238E27FC236}">
                <a16:creationId xmlns:a16="http://schemas.microsoft.com/office/drawing/2014/main" id="{6BE59BEF-C6B7-14E2-5CBD-2D2EF1C46507}"/>
              </a:ext>
            </a:extLst>
          </p:cNvPr>
          <p:cNvSpPr/>
          <p:nvPr/>
        </p:nvSpPr>
        <p:spPr>
          <a:xfrm rot="19879859">
            <a:off x="6989209" y="1683575"/>
            <a:ext cx="1735647" cy="1312561"/>
          </a:xfrm>
          <a:custGeom>
            <a:avLst/>
            <a:gdLst/>
            <a:ahLst/>
            <a:cxnLst/>
            <a:rect l="l" t="t" r="r" b="b"/>
            <a:pathLst>
              <a:path w="2363010" h="1775211">
                <a:moveTo>
                  <a:pt x="0" y="0"/>
                </a:moveTo>
                <a:lnTo>
                  <a:pt x="2363010" y="0"/>
                </a:lnTo>
                <a:lnTo>
                  <a:pt x="2363010" y="1775211"/>
                </a:lnTo>
                <a:lnTo>
                  <a:pt x="0" y="17752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id="{94BE2923-155B-3B86-E340-DB8FBF7AAD4B}"/>
              </a:ext>
            </a:extLst>
          </p:cNvPr>
          <p:cNvPicPr>
            <a:picLocks noChangeAspect="1"/>
          </p:cNvPicPr>
          <p:nvPr/>
        </p:nvPicPr>
        <p:blipFill>
          <a:blip r:embed="rId14"/>
          <a:srcRect/>
          <a:stretch>
            <a:fillRect/>
          </a:stretch>
        </p:blipFill>
        <p:spPr>
          <a:xfrm>
            <a:off x="1371432" y="2976372"/>
            <a:ext cx="1459345" cy="1444752"/>
          </a:xfrm>
          <a:prstGeom prst="rect">
            <a:avLst/>
          </a:prstGeom>
        </p:spPr>
      </p:pic>
      <p:pic>
        <p:nvPicPr>
          <p:cNvPr id="21" name="Picture 3">
            <a:extLst>
              <a:ext uri="{FF2B5EF4-FFF2-40B4-BE49-F238E27FC236}">
                <a16:creationId xmlns:a16="http://schemas.microsoft.com/office/drawing/2014/main" id="{EB684420-E0D6-FC42-602A-63B66C0A88B4}"/>
              </a:ext>
            </a:extLst>
          </p:cNvPr>
          <p:cNvPicPr>
            <a:picLocks noChangeAspect="1"/>
          </p:cNvPicPr>
          <p:nvPr/>
        </p:nvPicPr>
        <p:blipFill>
          <a:blip r:embed="rId14"/>
          <a:srcRect/>
          <a:stretch>
            <a:fillRect/>
          </a:stretch>
        </p:blipFill>
        <p:spPr>
          <a:xfrm>
            <a:off x="4369568" y="2976372"/>
            <a:ext cx="1459345" cy="1444752"/>
          </a:xfrm>
          <a:prstGeom prst="rect">
            <a:avLst/>
          </a:prstGeom>
        </p:spPr>
      </p:pic>
      <p:pic>
        <p:nvPicPr>
          <p:cNvPr id="22" name="Picture 3">
            <a:extLst>
              <a:ext uri="{FF2B5EF4-FFF2-40B4-BE49-F238E27FC236}">
                <a16:creationId xmlns:a16="http://schemas.microsoft.com/office/drawing/2014/main" id="{0C44A443-0AD8-9F72-8402-10CA5B99A010}"/>
              </a:ext>
            </a:extLst>
          </p:cNvPr>
          <p:cNvPicPr>
            <a:picLocks noChangeAspect="1"/>
          </p:cNvPicPr>
          <p:nvPr/>
        </p:nvPicPr>
        <p:blipFill>
          <a:blip r:embed="rId14"/>
          <a:srcRect/>
          <a:stretch>
            <a:fillRect/>
          </a:stretch>
        </p:blipFill>
        <p:spPr>
          <a:xfrm>
            <a:off x="7132750" y="2912364"/>
            <a:ext cx="1459345" cy="1444752"/>
          </a:xfrm>
          <a:prstGeom prst="rect">
            <a:avLst/>
          </a:prstGeom>
        </p:spPr>
      </p:pic>
      <p:pic>
        <p:nvPicPr>
          <p:cNvPr id="23" name="Picture 22" descr="A black and white logo&#10;&#10;Description automatically generated">
            <a:extLst>
              <a:ext uri="{FF2B5EF4-FFF2-40B4-BE49-F238E27FC236}">
                <a16:creationId xmlns:a16="http://schemas.microsoft.com/office/drawing/2014/main" id="{2A1CBFE6-3DCC-C65C-4850-5C8DD0BA595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4197" y="6381670"/>
            <a:ext cx="655193" cy="401788"/>
          </a:xfrm>
          <a:prstGeom prst="rect">
            <a:avLst/>
          </a:prstGeom>
        </p:spPr>
      </p:pic>
      <p:pic>
        <p:nvPicPr>
          <p:cNvPr id="24" name="Picture 23" descr="A black and white logo&#10;&#10;Description automatically generated">
            <a:extLst>
              <a:ext uri="{FF2B5EF4-FFF2-40B4-BE49-F238E27FC236}">
                <a16:creationId xmlns:a16="http://schemas.microsoft.com/office/drawing/2014/main" id="{4E693EF0-EAFF-AB35-077F-4979793B8BC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42459" y="318017"/>
            <a:ext cx="655193" cy="401788"/>
          </a:xfrm>
          <a:prstGeom prst="rect">
            <a:avLst/>
          </a:prstGeom>
        </p:spPr>
      </p:pic>
    </p:spTree>
    <p:extLst>
      <p:ext uri="{BB962C8B-B14F-4D97-AF65-F5344CB8AC3E}">
        <p14:creationId xmlns:p14="http://schemas.microsoft.com/office/powerpoint/2010/main" val="13667807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arden with a white fence and trees&#10;&#10;Description automatically generated">
            <a:extLst>
              <a:ext uri="{FF2B5EF4-FFF2-40B4-BE49-F238E27FC236}">
                <a16:creationId xmlns:a16="http://schemas.microsoft.com/office/drawing/2014/main" id="{27374E7C-8729-ECD3-14E3-4D2FBE05786E}"/>
              </a:ext>
            </a:extLst>
          </p:cNvPr>
          <p:cNvPicPr>
            <a:picLocks noChangeAspect="1"/>
          </p:cNvPicPr>
          <p:nvPr/>
        </p:nvPicPr>
        <p:blipFill>
          <a:blip r:embed="rId3">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F1CAF640-7466-01A1-7EBD-78FCE77DA943}"/>
              </a:ext>
            </a:extLst>
          </p:cNvPr>
          <p:cNvSpPr/>
          <p:nvPr/>
        </p:nvSpPr>
        <p:spPr>
          <a:xfrm>
            <a:off x="684275" y="952535"/>
            <a:ext cx="11214354" cy="1461481"/>
          </a:xfrm>
          <a:prstGeom prst="roundRect">
            <a:avLst/>
          </a:prstGeom>
          <a:solidFill>
            <a:schemeClr val="bg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4">
            <a:extLst>
              <a:ext uri="{FF2B5EF4-FFF2-40B4-BE49-F238E27FC236}">
                <a16:creationId xmlns:a16="http://schemas.microsoft.com/office/drawing/2014/main" id="{653C60E8-41AB-5D85-7CE1-713A50505511}"/>
              </a:ext>
            </a:extLst>
          </p:cNvPr>
          <p:cNvSpPr/>
          <p:nvPr/>
        </p:nvSpPr>
        <p:spPr>
          <a:xfrm flipH="1">
            <a:off x="11306642" y="147420"/>
            <a:ext cx="709919" cy="660085"/>
          </a:xfrm>
          <a:custGeom>
            <a:avLst/>
            <a:gdLst/>
            <a:ahLst/>
            <a:cxnLst/>
            <a:rect l="l" t="t" r="r" b="b"/>
            <a:pathLst>
              <a:path w="1300417" h="1300417">
                <a:moveTo>
                  <a:pt x="0" y="0"/>
                </a:moveTo>
                <a:lnTo>
                  <a:pt x="1300417" y="0"/>
                </a:lnTo>
                <a:lnTo>
                  <a:pt x="1300417" y="1300418"/>
                </a:lnTo>
                <a:lnTo>
                  <a:pt x="0" y="1300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9C0F02FB-E0A6-F586-6149-B4FAC258A036}"/>
              </a:ext>
            </a:extLst>
          </p:cNvPr>
          <p:cNvSpPr/>
          <p:nvPr/>
        </p:nvSpPr>
        <p:spPr>
          <a:xfrm>
            <a:off x="10339081" y="90427"/>
            <a:ext cx="709920" cy="739165"/>
          </a:xfrm>
          <a:custGeom>
            <a:avLst/>
            <a:gdLst/>
            <a:ahLst/>
            <a:cxnLst/>
            <a:rect l="l" t="t" r="r" b="b"/>
            <a:pathLst>
              <a:path w="677081" h="743365">
                <a:moveTo>
                  <a:pt x="0" y="0"/>
                </a:moveTo>
                <a:lnTo>
                  <a:pt x="677082" y="0"/>
                </a:lnTo>
                <a:lnTo>
                  <a:pt x="677082" y="743365"/>
                </a:lnTo>
                <a:lnTo>
                  <a:pt x="0" y="7433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A562A43-D1F1-CC48-1CDE-214A25CF8130}"/>
              </a:ext>
            </a:extLst>
          </p:cNvPr>
          <p:cNvPicPr>
            <a:picLocks noChangeAspect="1"/>
          </p:cNvPicPr>
          <p:nvPr/>
        </p:nvPicPr>
        <p:blipFill>
          <a:blip r:embed="rId8"/>
          <a:stretch>
            <a:fillRect/>
          </a:stretch>
        </p:blipFill>
        <p:spPr>
          <a:xfrm>
            <a:off x="9313900" y="90426"/>
            <a:ext cx="767540" cy="772965"/>
          </a:xfrm>
          <a:prstGeom prst="rect">
            <a:avLst/>
          </a:prstGeom>
        </p:spPr>
      </p:pic>
      <p:sp>
        <p:nvSpPr>
          <p:cNvPr id="7" name="TextBox 6">
            <a:extLst>
              <a:ext uri="{FF2B5EF4-FFF2-40B4-BE49-F238E27FC236}">
                <a16:creationId xmlns:a16="http://schemas.microsoft.com/office/drawing/2014/main" id="{82DEB90A-D5AE-8A68-69C8-3A10725EB1BA}"/>
              </a:ext>
            </a:extLst>
          </p:cNvPr>
          <p:cNvSpPr txBox="1"/>
          <p:nvPr/>
        </p:nvSpPr>
        <p:spPr>
          <a:xfrm>
            <a:off x="1648385" y="904075"/>
            <a:ext cx="9745039" cy="1323439"/>
          </a:xfrm>
          <a:prstGeom prst="rect">
            <a:avLst/>
          </a:prstGeom>
          <a:noFill/>
        </p:spPr>
        <p:txBody>
          <a:bodyPr wrap="square">
            <a:spAutoFit/>
          </a:bodyPr>
          <a:lstStyle/>
          <a:p>
            <a:r>
              <a:rPr lang="vi-VN"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4. Kể tóm tắt nội dung câu chuyện “Cánh đồng hoa” theo gợi ý.</a:t>
            </a:r>
          </a:p>
        </p:txBody>
      </p:sp>
      <p:sp>
        <p:nvSpPr>
          <p:cNvPr id="14" name="Rectangle: Diagonal Corners Rounded 13">
            <a:extLst>
              <a:ext uri="{FF2B5EF4-FFF2-40B4-BE49-F238E27FC236}">
                <a16:creationId xmlns:a16="http://schemas.microsoft.com/office/drawing/2014/main" id="{6EA14705-EEF7-E45C-7CA3-765EF5C20B50}"/>
              </a:ext>
            </a:extLst>
          </p:cNvPr>
          <p:cNvSpPr/>
          <p:nvPr/>
        </p:nvSpPr>
        <p:spPr>
          <a:xfrm>
            <a:off x="608837" y="2756484"/>
            <a:ext cx="11138917" cy="3621074"/>
          </a:xfrm>
          <a:custGeom>
            <a:avLst/>
            <a:gdLst>
              <a:gd name="connsiteX0" fmla="*/ 603524 w 11138917"/>
              <a:gd name="connsiteY0" fmla="*/ 0 h 3621074"/>
              <a:gd name="connsiteX1" fmla="*/ 1367340 w 11138917"/>
              <a:gd name="connsiteY1" fmla="*/ 0 h 3621074"/>
              <a:gd name="connsiteX2" fmla="*/ 1815094 w 11138917"/>
              <a:gd name="connsiteY2" fmla="*/ 0 h 3621074"/>
              <a:gd name="connsiteX3" fmla="*/ 2157494 w 11138917"/>
              <a:gd name="connsiteY3" fmla="*/ 0 h 3621074"/>
              <a:gd name="connsiteX4" fmla="*/ 2499895 w 11138917"/>
              <a:gd name="connsiteY4" fmla="*/ 0 h 3621074"/>
              <a:gd name="connsiteX5" fmla="*/ 3263711 w 11138917"/>
              <a:gd name="connsiteY5" fmla="*/ 0 h 3621074"/>
              <a:gd name="connsiteX6" fmla="*/ 3606111 w 11138917"/>
              <a:gd name="connsiteY6" fmla="*/ 0 h 3621074"/>
              <a:gd name="connsiteX7" fmla="*/ 4369927 w 11138917"/>
              <a:gd name="connsiteY7" fmla="*/ 0 h 3621074"/>
              <a:gd name="connsiteX8" fmla="*/ 4712327 w 11138917"/>
              <a:gd name="connsiteY8" fmla="*/ 0 h 3621074"/>
              <a:gd name="connsiteX9" fmla="*/ 5476143 w 11138917"/>
              <a:gd name="connsiteY9" fmla="*/ 0 h 3621074"/>
              <a:gd name="connsiteX10" fmla="*/ 6239959 w 11138917"/>
              <a:gd name="connsiteY10" fmla="*/ 0 h 3621074"/>
              <a:gd name="connsiteX11" fmla="*/ 6582360 w 11138917"/>
              <a:gd name="connsiteY11" fmla="*/ 0 h 3621074"/>
              <a:gd name="connsiteX12" fmla="*/ 6924760 w 11138917"/>
              <a:gd name="connsiteY12" fmla="*/ 0 h 3621074"/>
              <a:gd name="connsiteX13" fmla="*/ 7477868 w 11138917"/>
              <a:gd name="connsiteY13" fmla="*/ 0 h 3621074"/>
              <a:gd name="connsiteX14" fmla="*/ 8030976 w 11138917"/>
              <a:gd name="connsiteY14" fmla="*/ 0 h 3621074"/>
              <a:gd name="connsiteX15" fmla="*/ 8584084 w 11138917"/>
              <a:gd name="connsiteY15" fmla="*/ 0 h 3621074"/>
              <a:gd name="connsiteX16" fmla="*/ 9031838 w 11138917"/>
              <a:gd name="connsiteY16" fmla="*/ 0 h 3621074"/>
              <a:gd name="connsiteX17" fmla="*/ 9374239 w 11138917"/>
              <a:gd name="connsiteY17" fmla="*/ 0 h 3621074"/>
              <a:gd name="connsiteX18" fmla="*/ 10032701 w 11138917"/>
              <a:gd name="connsiteY18" fmla="*/ 0 h 3621074"/>
              <a:gd name="connsiteX19" fmla="*/ 11138917 w 11138917"/>
              <a:gd name="connsiteY19" fmla="*/ 0 h 3621074"/>
              <a:gd name="connsiteX20" fmla="*/ 11138917 w 11138917"/>
              <a:gd name="connsiteY20" fmla="*/ 0 h 3621074"/>
              <a:gd name="connsiteX21" fmla="*/ 11138917 w 11138917"/>
              <a:gd name="connsiteY21" fmla="*/ 512984 h 3621074"/>
              <a:gd name="connsiteX22" fmla="*/ 11138917 w 11138917"/>
              <a:gd name="connsiteY22" fmla="*/ 1176845 h 3621074"/>
              <a:gd name="connsiteX23" fmla="*/ 11138917 w 11138917"/>
              <a:gd name="connsiteY23" fmla="*/ 1720004 h 3621074"/>
              <a:gd name="connsiteX24" fmla="*/ 11138917 w 11138917"/>
              <a:gd name="connsiteY24" fmla="*/ 2323514 h 3621074"/>
              <a:gd name="connsiteX25" fmla="*/ 11138917 w 11138917"/>
              <a:gd name="connsiteY25" fmla="*/ 3017550 h 3621074"/>
              <a:gd name="connsiteX26" fmla="*/ 10535393 w 11138917"/>
              <a:gd name="connsiteY26" fmla="*/ 3621074 h 3621074"/>
              <a:gd name="connsiteX27" fmla="*/ 9876931 w 11138917"/>
              <a:gd name="connsiteY27" fmla="*/ 3621074 h 3621074"/>
              <a:gd name="connsiteX28" fmla="*/ 9323823 w 11138917"/>
              <a:gd name="connsiteY28" fmla="*/ 3621074 h 3621074"/>
              <a:gd name="connsiteX29" fmla="*/ 8665361 w 11138917"/>
              <a:gd name="connsiteY29" fmla="*/ 3621074 h 3621074"/>
              <a:gd name="connsiteX30" fmla="*/ 8006899 w 11138917"/>
              <a:gd name="connsiteY30" fmla="*/ 3621074 h 3621074"/>
              <a:gd name="connsiteX31" fmla="*/ 7137729 w 11138917"/>
              <a:gd name="connsiteY31" fmla="*/ 3621074 h 3621074"/>
              <a:gd name="connsiteX32" fmla="*/ 6479267 w 11138917"/>
              <a:gd name="connsiteY32" fmla="*/ 3621074 h 3621074"/>
              <a:gd name="connsiteX33" fmla="*/ 6136866 w 11138917"/>
              <a:gd name="connsiteY33" fmla="*/ 3621074 h 3621074"/>
              <a:gd name="connsiteX34" fmla="*/ 5267697 w 11138917"/>
              <a:gd name="connsiteY34" fmla="*/ 3621074 h 3621074"/>
              <a:gd name="connsiteX35" fmla="*/ 4609234 w 11138917"/>
              <a:gd name="connsiteY35" fmla="*/ 3621074 h 3621074"/>
              <a:gd name="connsiteX36" fmla="*/ 3740065 w 11138917"/>
              <a:gd name="connsiteY36" fmla="*/ 3621074 h 3621074"/>
              <a:gd name="connsiteX37" fmla="*/ 3081602 w 11138917"/>
              <a:gd name="connsiteY37" fmla="*/ 3621074 h 3621074"/>
              <a:gd name="connsiteX38" fmla="*/ 2423140 w 11138917"/>
              <a:gd name="connsiteY38" fmla="*/ 3621074 h 3621074"/>
              <a:gd name="connsiteX39" fmla="*/ 1870032 w 11138917"/>
              <a:gd name="connsiteY39" fmla="*/ 3621074 h 3621074"/>
              <a:gd name="connsiteX40" fmla="*/ 1316924 w 11138917"/>
              <a:gd name="connsiteY40" fmla="*/ 3621074 h 3621074"/>
              <a:gd name="connsiteX41" fmla="*/ 0 w 11138917"/>
              <a:gd name="connsiteY41" fmla="*/ 3621074 h 3621074"/>
              <a:gd name="connsiteX42" fmla="*/ 0 w 11138917"/>
              <a:gd name="connsiteY42" fmla="*/ 3621074 h 3621074"/>
              <a:gd name="connsiteX43" fmla="*/ 0 w 11138917"/>
              <a:gd name="connsiteY43" fmla="*/ 3047740 h 3621074"/>
              <a:gd name="connsiteX44" fmla="*/ 0 w 11138917"/>
              <a:gd name="connsiteY44" fmla="*/ 2504581 h 3621074"/>
              <a:gd name="connsiteX45" fmla="*/ 0 w 11138917"/>
              <a:gd name="connsiteY45" fmla="*/ 1931246 h 3621074"/>
              <a:gd name="connsiteX46" fmla="*/ 0 w 11138917"/>
              <a:gd name="connsiteY46" fmla="*/ 1418262 h 3621074"/>
              <a:gd name="connsiteX47" fmla="*/ 0 w 11138917"/>
              <a:gd name="connsiteY47" fmla="*/ 603524 h 3621074"/>
              <a:gd name="connsiteX48" fmla="*/ 603524 w 11138917"/>
              <a:gd name="connsiteY48" fmla="*/ 0 h 362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138917" h="3621074" fill="none" extrusionOk="0">
                <a:moveTo>
                  <a:pt x="603524" y="0"/>
                </a:moveTo>
                <a:cubicBezTo>
                  <a:pt x="768642" y="28283"/>
                  <a:pt x="1155734" y="-25413"/>
                  <a:pt x="1367340" y="0"/>
                </a:cubicBezTo>
                <a:cubicBezTo>
                  <a:pt x="1578946" y="25413"/>
                  <a:pt x="1626144" y="-12831"/>
                  <a:pt x="1815094" y="0"/>
                </a:cubicBezTo>
                <a:cubicBezTo>
                  <a:pt x="2004044" y="12831"/>
                  <a:pt x="2041515" y="-4609"/>
                  <a:pt x="2157494" y="0"/>
                </a:cubicBezTo>
                <a:cubicBezTo>
                  <a:pt x="2273473" y="4609"/>
                  <a:pt x="2360123" y="14139"/>
                  <a:pt x="2499895" y="0"/>
                </a:cubicBezTo>
                <a:cubicBezTo>
                  <a:pt x="2639667" y="-14139"/>
                  <a:pt x="3073116" y="-11160"/>
                  <a:pt x="3263711" y="0"/>
                </a:cubicBezTo>
                <a:cubicBezTo>
                  <a:pt x="3454306" y="11160"/>
                  <a:pt x="3527303" y="-10937"/>
                  <a:pt x="3606111" y="0"/>
                </a:cubicBezTo>
                <a:cubicBezTo>
                  <a:pt x="3684919" y="10937"/>
                  <a:pt x="4087207" y="14364"/>
                  <a:pt x="4369927" y="0"/>
                </a:cubicBezTo>
                <a:cubicBezTo>
                  <a:pt x="4652647" y="-14364"/>
                  <a:pt x="4554880" y="6186"/>
                  <a:pt x="4712327" y="0"/>
                </a:cubicBezTo>
                <a:cubicBezTo>
                  <a:pt x="4869774" y="-6186"/>
                  <a:pt x="5138199" y="-30921"/>
                  <a:pt x="5476143" y="0"/>
                </a:cubicBezTo>
                <a:cubicBezTo>
                  <a:pt x="5814087" y="30921"/>
                  <a:pt x="6047192" y="16202"/>
                  <a:pt x="6239959" y="0"/>
                </a:cubicBezTo>
                <a:cubicBezTo>
                  <a:pt x="6432726" y="-16202"/>
                  <a:pt x="6442801" y="-12342"/>
                  <a:pt x="6582360" y="0"/>
                </a:cubicBezTo>
                <a:cubicBezTo>
                  <a:pt x="6721919" y="12342"/>
                  <a:pt x="6777246" y="11623"/>
                  <a:pt x="6924760" y="0"/>
                </a:cubicBezTo>
                <a:cubicBezTo>
                  <a:pt x="7072274" y="-11623"/>
                  <a:pt x="7210418" y="-5360"/>
                  <a:pt x="7477868" y="0"/>
                </a:cubicBezTo>
                <a:cubicBezTo>
                  <a:pt x="7745318" y="5360"/>
                  <a:pt x="7795528" y="9001"/>
                  <a:pt x="8030976" y="0"/>
                </a:cubicBezTo>
                <a:cubicBezTo>
                  <a:pt x="8266424" y="-9001"/>
                  <a:pt x="8358059" y="23336"/>
                  <a:pt x="8584084" y="0"/>
                </a:cubicBezTo>
                <a:cubicBezTo>
                  <a:pt x="8810109" y="-23336"/>
                  <a:pt x="8911844" y="-11048"/>
                  <a:pt x="9031838" y="0"/>
                </a:cubicBezTo>
                <a:cubicBezTo>
                  <a:pt x="9151832" y="11048"/>
                  <a:pt x="9254713" y="-11693"/>
                  <a:pt x="9374239" y="0"/>
                </a:cubicBezTo>
                <a:cubicBezTo>
                  <a:pt x="9493765" y="11693"/>
                  <a:pt x="9794358" y="23525"/>
                  <a:pt x="10032701" y="0"/>
                </a:cubicBezTo>
                <a:cubicBezTo>
                  <a:pt x="10271044" y="-23525"/>
                  <a:pt x="10884587" y="20436"/>
                  <a:pt x="11138917" y="0"/>
                </a:cubicBezTo>
                <a:lnTo>
                  <a:pt x="11138917" y="0"/>
                </a:lnTo>
                <a:cubicBezTo>
                  <a:pt x="11113986" y="185277"/>
                  <a:pt x="11153165" y="298807"/>
                  <a:pt x="11138917" y="512984"/>
                </a:cubicBezTo>
                <a:cubicBezTo>
                  <a:pt x="11124669" y="727161"/>
                  <a:pt x="11118310" y="856377"/>
                  <a:pt x="11138917" y="1176845"/>
                </a:cubicBezTo>
                <a:cubicBezTo>
                  <a:pt x="11159524" y="1497313"/>
                  <a:pt x="11122066" y="1593165"/>
                  <a:pt x="11138917" y="1720004"/>
                </a:cubicBezTo>
                <a:cubicBezTo>
                  <a:pt x="11155768" y="1846843"/>
                  <a:pt x="11118607" y="2177087"/>
                  <a:pt x="11138917" y="2323514"/>
                </a:cubicBezTo>
                <a:cubicBezTo>
                  <a:pt x="11159228" y="2469941"/>
                  <a:pt x="11159974" y="2777479"/>
                  <a:pt x="11138917" y="3017550"/>
                </a:cubicBezTo>
                <a:cubicBezTo>
                  <a:pt x="11185622" y="3372051"/>
                  <a:pt x="10836087" y="3629829"/>
                  <a:pt x="10535393" y="3621074"/>
                </a:cubicBezTo>
                <a:cubicBezTo>
                  <a:pt x="10234613" y="3628081"/>
                  <a:pt x="10044565" y="3602248"/>
                  <a:pt x="9876931" y="3621074"/>
                </a:cubicBezTo>
                <a:cubicBezTo>
                  <a:pt x="9709297" y="3639900"/>
                  <a:pt x="9497707" y="3630955"/>
                  <a:pt x="9323823" y="3621074"/>
                </a:cubicBezTo>
                <a:cubicBezTo>
                  <a:pt x="9149939" y="3611193"/>
                  <a:pt x="8818270" y="3653243"/>
                  <a:pt x="8665361" y="3621074"/>
                </a:cubicBezTo>
                <a:cubicBezTo>
                  <a:pt x="8512452" y="3588905"/>
                  <a:pt x="8166964" y="3623864"/>
                  <a:pt x="8006899" y="3621074"/>
                </a:cubicBezTo>
                <a:cubicBezTo>
                  <a:pt x="7846834" y="3618284"/>
                  <a:pt x="7429507" y="3594198"/>
                  <a:pt x="7137729" y="3621074"/>
                </a:cubicBezTo>
                <a:cubicBezTo>
                  <a:pt x="6845951" y="3647951"/>
                  <a:pt x="6736624" y="3640597"/>
                  <a:pt x="6479267" y="3621074"/>
                </a:cubicBezTo>
                <a:cubicBezTo>
                  <a:pt x="6221910" y="3601551"/>
                  <a:pt x="6237811" y="3631120"/>
                  <a:pt x="6136866" y="3621074"/>
                </a:cubicBezTo>
                <a:cubicBezTo>
                  <a:pt x="6035921" y="3611028"/>
                  <a:pt x="5522259" y="3664330"/>
                  <a:pt x="5267697" y="3621074"/>
                </a:cubicBezTo>
                <a:cubicBezTo>
                  <a:pt x="5013135" y="3577818"/>
                  <a:pt x="4796928" y="3649923"/>
                  <a:pt x="4609234" y="3621074"/>
                </a:cubicBezTo>
                <a:cubicBezTo>
                  <a:pt x="4421540" y="3592225"/>
                  <a:pt x="3986632" y="3608378"/>
                  <a:pt x="3740065" y="3621074"/>
                </a:cubicBezTo>
                <a:cubicBezTo>
                  <a:pt x="3493498" y="3633770"/>
                  <a:pt x="3331778" y="3641373"/>
                  <a:pt x="3081602" y="3621074"/>
                </a:cubicBezTo>
                <a:cubicBezTo>
                  <a:pt x="2831426" y="3600775"/>
                  <a:pt x="2742390" y="3626259"/>
                  <a:pt x="2423140" y="3621074"/>
                </a:cubicBezTo>
                <a:cubicBezTo>
                  <a:pt x="2103890" y="3615889"/>
                  <a:pt x="2000001" y="3647888"/>
                  <a:pt x="1870032" y="3621074"/>
                </a:cubicBezTo>
                <a:cubicBezTo>
                  <a:pt x="1740063" y="3594260"/>
                  <a:pt x="1572167" y="3625891"/>
                  <a:pt x="1316924" y="3621074"/>
                </a:cubicBezTo>
                <a:cubicBezTo>
                  <a:pt x="1061681" y="3616257"/>
                  <a:pt x="423045" y="3635923"/>
                  <a:pt x="0" y="3621074"/>
                </a:cubicBezTo>
                <a:lnTo>
                  <a:pt x="0" y="3621074"/>
                </a:lnTo>
                <a:cubicBezTo>
                  <a:pt x="6469" y="3422026"/>
                  <a:pt x="21567" y="3270295"/>
                  <a:pt x="0" y="3047740"/>
                </a:cubicBezTo>
                <a:cubicBezTo>
                  <a:pt x="-21567" y="2825185"/>
                  <a:pt x="4348" y="2686678"/>
                  <a:pt x="0" y="2504581"/>
                </a:cubicBezTo>
                <a:cubicBezTo>
                  <a:pt x="-4348" y="2322484"/>
                  <a:pt x="10706" y="2186683"/>
                  <a:pt x="0" y="1931246"/>
                </a:cubicBezTo>
                <a:cubicBezTo>
                  <a:pt x="-10706" y="1675810"/>
                  <a:pt x="24678" y="1645450"/>
                  <a:pt x="0" y="1418262"/>
                </a:cubicBezTo>
                <a:cubicBezTo>
                  <a:pt x="-24678" y="1191074"/>
                  <a:pt x="16027" y="961873"/>
                  <a:pt x="0" y="603524"/>
                </a:cubicBezTo>
                <a:cubicBezTo>
                  <a:pt x="18888" y="287737"/>
                  <a:pt x="273180" y="-34890"/>
                  <a:pt x="603524" y="0"/>
                </a:cubicBezTo>
                <a:close/>
              </a:path>
              <a:path w="11138917" h="3621074" stroke="0" extrusionOk="0">
                <a:moveTo>
                  <a:pt x="603524" y="0"/>
                </a:moveTo>
                <a:cubicBezTo>
                  <a:pt x="887282" y="15341"/>
                  <a:pt x="1178365" y="31677"/>
                  <a:pt x="1472694" y="0"/>
                </a:cubicBezTo>
                <a:cubicBezTo>
                  <a:pt x="1767023" y="-31677"/>
                  <a:pt x="1774337" y="-9739"/>
                  <a:pt x="1920448" y="0"/>
                </a:cubicBezTo>
                <a:cubicBezTo>
                  <a:pt x="2066559" y="9739"/>
                  <a:pt x="2433214" y="20731"/>
                  <a:pt x="2578910" y="0"/>
                </a:cubicBezTo>
                <a:cubicBezTo>
                  <a:pt x="2724606" y="-20731"/>
                  <a:pt x="2867798" y="8787"/>
                  <a:pt x="3026664" y="0"/>
                </a:cubicBezTo>
                <a:cubicBezTo>
                  <a:pt x="3185530" y="-8787"/>
                  <a:pt x="3585459" y="12652"/>
                  <a:pt x="3790480" y="0"/>
                </a:cubicBezTo>
                <a:cubicBezTo>
                  <a:pt x="3995501" y="-12652"/>
                  <a:pt x="4158453" y="28618"/>
                  <a:pt x="4448942" y="0"/>
                </a:cubicBezTo>
                <a:cubicBezTo>
                  <a:pt x="4739431" y="-28618"/>
                  <a:pt x="5031994" y="27733"/>
                  <a:pt x="5318112" y="0"/>
                </a:cubicBezTo>
                <a:cubicBezTo>
                  <a:pt x="5604230" y="-27733"/>
                  <a:pt x="5799459" y="20310"/>
                  <a:pt x="6081928" y="0"/>
                </a:cubicBezTo>
                <a:cubicBezTo>
                  <a:pt x="6364397" y="-20310"/>
                  <a:pt x="6535207" y="20510"/>
                  <a:pt x="6845744" y="0"/>
                </a:cubicBezTo>
                <a:cubicBezTo>
                  <a:pt x="7156281" y="-20510"/>
                  <a:pt x="7202282" y="1381"/>
                  <a:pt x="7293499" y="0"/>
                </a:cubicBezTo>
                <a:cubicBezTo>
                  <a:pt x="7384716" y="-1381"/>
                  <a:pt x="7772444" y="-4564"/>
                  <a:pt x="8057315" y="0"/>
                </a:cubicBezTo>
                <a:cubicBezTo>
                  <a:pt x="8342186" y="4564"/>
                  <a:pt x="8526502" y="-20624"/>
                  <a:pt x="8926484" y="0"/>
                </a:cubicBezTo>
                <a:cubicBezTo>
                  <a:pt x="9326466" y="20624"/>
                  <a:pt x="9153963" y="-21719"/>
                  <a:pt x="9374239" y="0"/>
                </a:cubicBezTo>
                <a:cubicBezTo>
                  <a:pt x="9594515" y="21719"/>
                  <a:pt x="9887961" y="-19921"/>
                  <a:pt x="10243409" y="0"/>
                </a:cubicBezTo>
                <a:cubicBezTo>
                  <a:pt x="10598857" y="19921"/>
                  <a:pt x="10819946" y="15121"/>
                  <a:pt x="11138917" y="0"/>
                </a:cubicBezTo>
                <a:lnTo>
                  <a:pt x="11138917" y="0"/>
                </a:lnTo>
                <a:cubicBezTo>
                  <a:pt x="11161672" y="229290"/>
                  <a:pt x="11142766" y="262314"/>
                  <a:pt x="11138917" y="512984"/>
                </a:cubicBezTo>
                <a:cubicBezTo>
                  <a:pt x="11135068" y="763654"/>
                  <a:pt x="11141036" y="970795"/>
                  <a:pt x="11138917" y="1176845"/>
                </a:cubicBezTo>
                <a:cubicBezTo>
                  <a:pt x="11136798" y="1382895"/>
                  <a:pt x="11115126" y="1601953"/>
                  <a:pt x="11138917" y="1720004"/>
                </a:cubicBezTo>
                <a:cubicBezTo>
                  <a:pt x="11162708" y="1838055"/>
                  <a:pt x="11158337" y="2030100"/>
                  <a:pt x="11138917" y="2323514"/>
                </a:cubicBezTo>
                <a:cubicBezTo>
                  <a:pt x="11119498" y="2616928"/>
                  <a:pt x="11158736" y="2829989"/>
                  <a:pt x="11138917" y="3017550"/>
                </a:cubicBezTo>
                <a:cubicBezTo>
                  <a:pt x="11070992" y="3316805"/>
                  <a:pt x="10895061" y="3597440"/>
                  <a:pt x="10535393" y="3621074"/>
                </a:cubicBezTo>
                <a:cubicBezTo>
                  <a:pt x="10364909" y="3643688"/>
                  <a:pt x="10134629" y="3603510"/>
                  <a:pt x="9876931" y="3621074"/>
                </a:cubicBezTo>
                <a:cubicBezTo>
                  <a:pt x="9619233" y="3638638"/>
                  <a:pt x="9336346" y="3643386"/>
                  <a:pt x="9113115" y="3621074"/>
                </a:cubicBezTo>
                <a:cubicBezTo>
                  <a:pt x="8889884" y="3598762"/>
                  <a:pt x="8521776" y="3637177"/>
                  <a:pt x="8349299" y="3621074"/>
                </a:cubicBezTo>
                <a:cubicBezTo>
                  <a:pt x="8176822" y="3604971"/>
                  <a:pt x="7894120" y="3611163"/>
                  <a:pt x="7585483" y="3621074"/>
                </a:cubicBezTo>
                <a:cubicBezTo>
                  <a:pt x="7276846" y="3630985"/>
                  <a:pt x="7133815" y="3621427"/>
                  <a:pt x="6927021" y="3621074"/>
                </a:cubicBezTo>
                <a:cubicBezTo>
                  <a:pt x="6720227" y="3620721"/>
                  <a:pt x="6496292" y="3630804"/>
                  <a:pt x="6163205" y="3621074"/>
                </a:cubicBezTo>
                <a:cubicBezTo>
                  <a:pt x="5830118" y="3611344"/>
                  <a:pt x="5648429" y="3658255"/>
                  <a:pt x="5294035" y="3621074"/>
                </a:cubicBezTo>
                <a:cubicBezTo>
                  <a:pt x="4939641" y="3583894"/>
                  <a:pt x="4779828" y="3588809"/>
                  <a:pt x="4424865" y="3621074"/>
                </a:cubicBezTo>
                <a:cubicBezTo>
                  <a:pt x="4069902" y="3653340"/>
                  <a:pt x="3915399" y="3617591"/>
                  <a:pt x="3766403" y="3621074"/>
                </a:cubicBezTo>
                <a:cubicBezTo>
                  <a:pt x="3617407" y="3624557"/>
                  <a:pt x="3280412" y="3595226"/>
                  <a:pt x="2897233" y="3621074"/>
                </a:cubicBezTo>
                <a:cubicBezTo>
                  <a:pt x="2514054" y="3646923"/>
                  <a:pt x="2352481" y="3594182"/>
                  <a:pt x="2133417" y="3621074"/>
                </a:cubicBezTo>
                <a:cubicBezTo>
                  <a:pt x="1914353" y="3647966"/>
                  <a:pt x="1690091" y="3653834"/>
                  <a:pt x="1369601" y="3621074"/>
                </a:cubicBezTo>
                <a:cubicBezTo>
                  <a:pt x="1049111" y="3588314"/>
                  <a:pt x="1023426" y="3635514"/>
                  <a:pt x="816493" y="3621074"/>
                </a:cubicBezTo>
                <a:cubicBezTo>
                  <a:pt x="609560" y="3606634"/>
                  <a:pt x="250685" y="3581509"/>
                  <a:pt x="0" y="3621074"/>
                </a:cubicBezTo>
                <a:lnTo>
                  <a:pt x="0" y="3621074"/>
                </a:lnTo>
                <a:cubicBezTo>
                  <a:pt x="8280" y="3507203"/>
                  <a:pt x="22171" y="3275010"/>
                  <a:pt x="0" y="3108091"/>
                </a:cubicBezTo>
                <a:cubicBezTo>
                  <a:pt x="-22171" y="2941172"/>
                  <a:pt x="-5682" y="2808935"/>
                  <a:pt x="0" y="2595107"/>
                </a:cubicBezTo>
                <a:cubicBezTo>
                  <a:pt x="5682" y="2381279"/>
                  <a:pt x="10478" y="2188483"/>
                  <a:pt x="0" y="1991597"/>
                </a:cubicBezTo>
                <a:cubicBezTo>
                  <a:pt x="-10478" y="1794711"/>
                  <a:pt x="27767" y="1513435"/>
                  <a:pt x="0" y="1357912"/>
                </a:cubicBezTo>
                <a:cubicBezTo>
                  <a:pt x="-27767" y="1202390"/>
                  <a:pt x="15032" y="756454"/>
                  <a:pt x="0" y="603524"/>
                </a:cubicBezTo>
                <a:cubicBezTo>
                  <a:pt x="-29305" y="267678"/>
                  <a:pt x="290725" y="-26313"/>
                  <a:pt x="603524" y="0"/>
                </a:cubicBezTo>
                <a:close/>
              </a:path>
            </a:pathLst>
          </a:custGeom>
          <a:ln w="57150">
            <a:prstDash val="dash"/>
            <a:extLst>
              <a:ext uri="{C807C97D-BFC1-408E-A445-0C87EB9F89A2}">
                <ask:lineSketchStyleProps xmlns:ask="http://schemas.microsoft.com/office/drawing/2018/sketchyshapes" sd="1406082413">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dirty="0"/>
          </a:p>
        </p:txBody>
      </p:sp>
      <p:pic>
        <p:nvPicPr>
          <p:cNvPr id="4" name="Picture 3">
            <a:extLst>
              <a:ext uri="{FF2B5EF4-FFF2-40B4-BE49-F238E27FC236}">
                <a16:creationId xmlns:a16="http://schemas.microsoft.com/office/drawing/2014/main" id="{954EA405-8920-7E58-DA52-BA0C78488DA7}"/>
              </a:ext>
            </a:extLst>
          </p:cNvPr>
          <p:cNvPicPr>
            <a:picLocks noChangeAspect="1"/>
          </p:cNvPicPr>
          <p:nvPr/>
        </p:nvPicPr>
        <p:blipFill>
          <a:blip r:embed="rId9"/>
          <a:stretch>
            <a:fillRect/>
          </a:stretch>
        </p:blipFill>
        <p:spPr>
          <a:xfrm>
            <a:off x="88460" y="460009"/>
            <a:ext cx="1268078" cy="2182557"/>
          </a:xfrm>
          <a:prstGeom prst="rect">
            <a:avLst/>
          </a:prstGeom>
        </p:spPr>
      </p:pic>
      <p:sp>
        <p:nvSpPr>
          <p:cNvPr id="8" name="TextBox 7">
            <a:extLst>
              <a:ext uri="{FF2B5EF4-FFF2-40B4-BE49-F238E27FC236}">
                <a16:creationId xmlns:a16="http://schemas.microsoft.com/office/drawing/2014/main" id="{3925C431-8DD5-ED77-E9F3-E1B41DEB1614}"/>
              </a:ext>
            </a:extLst>
          </p:cNvPr>
          <p:cNvSpPr txBox="1"/>
          <p:nvPr/>
        </p:nvSpPr>
        <p:spPr>
          <a:xfrm>
            <a:off x="722499" y="2818590"/>
            <a:ext cx="11025255" cy="3539430"/>
          </a:xfrm>
          <a:prstGeom prst="rect">
            <a:avLst/>
          </a:prstGeom>
          <a:noFill/>
        </p:spPr>
        <p:txBody>
          <a:bodyPr wrap="square">
            <a:spAutoFit/>
          </a:bodyPr>
          <a:lstStyle/>
          <a:p>
            <a:r>
              <a:rPr lang="vi-VN" sz="2800" dirty="0" err="1">
                <a:latin typeface="Calibri" panose="020F0502020204030204" pitchFamily="34" charset="0"/>
                <a:ea typeface="Calibri" panose="020F0502020204030204" pitchFamily="34" charset="0"/>
                <a:cs typeface="Calibri" panose="020F0502020204030204" pitchFamily="34" charset="0"/>
              </a:rPr>
              <a:t>Ja</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dirty="0" err="1">
                <a:latin typeface="Calibri" panose="020F0502020204030204" pitchFamily="34" charset="0"/>
                <a:ea typeface="Calibri" panose="020F0502020204030204" pitchFamily="34" charset="0"/>
                <a:cs typeface="Calibri" panose="020F0502020204030204" pitchFamily="34" charset="0"/>
              </a:rPr>
              <a:t>Ka</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dirty="0" err="1">
                <a:latin typeface="Calibri" panose="020F0502020204030204" pitchFamily="34" charset="0"/>
                <a:ea typeface="Calibri" panose="020F0502020204030204" pitchFamily="34" charset="0"/>
                <a:cs typeface="Calibri" panose="020F0502020204030204" pitchFamily="34" charset="0"/>
              </a:rPr>
              <a:t>Mư</a:t>
            </a:r>
            <a:r>
              <a:rPr lang="vi-VN" sz="2800" dirty="0">
                <a:latin typeface="Calibri" panose="020F0502020204030204" pitchFamily="34" charset="0"/>
                <a:ea typeface="Calibri" panose="020F0502020204030204" pitchFamily="34" charset="0"/>
                <a:cs typeface="Calibri" panose="020F0502020204030204" pitchFamily="34" charset="0"/>
              </a:rPr>
              <a:t> Hoa, </a:t>
            </a:r>
            <a:r>
              <a:rPr lang="vi-VN" sz="2800" dirty="0" err="1">
                <a:latin typeface="Calibri" panose="020F0502020204030204" pitchFamily="34" charset="0"/>
                <a:ea typeface="Calibri" panose="020F0502020204030204" pitchFamily="34" charset="0"/>
                <a:cs typeface="Calibri" panose="020F0502020204030204" pitchFamily="34" charset="0"/>
              </a:rPr>
              <a:t>Ja</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dirty="0" err="1">
                <a:latin typeface="Calibri" panose="020F0502020204030204" pitchFamily="34" charset="0"/>
                <a:ea typeface="Calibri" panose="020F0502020204030204" pitchFamily="34" charset="0"/>
                <a:cs typeface="Calibri" panose="020F0502020204030204" pitchFamily="34" charset="0"/>
              </a:rPr>
              <a:t>Prok</a:t>
            </a:r>
            <a:r>
              <a:rPr lang="vi-VN" sz="2800" dirty="0">
                <a:latin typeface="Calibri" panose="020F0502020204030204" pitchFamily="34" charset="0"/>
                <a:ea typeface="Calibri" panose="020F0502020204030204" pitchFamily="34" charset="0"/>
                <a:cs typeface="Calibri" panose="020F0502020204030204" pitchFamily="34" charset="0"/>
              </a:rPr>
              <a:t> và </a:t>
            </a:r>
            <a:r>
              <a:rPr lang="vi-VN" sz="2800" dirty="0" err="1">
                <a:latin typeface="Calibri" panose="020F0502020204030204" pitchFamily="34" charset="0"/>
                <a:ea typeface="Calibri" panose="020F0502020204030204" pitchFamily="34" charset="0"/>
                <a:cs typeface="Calibri" panose="020F0502020204030204" pitchFamily="34" charset="0"/>
              </a:rPr>
              <a:t>Mư</a:t>
            </a:r>
            <a:r>
              <a:rPr lang="vi-VN" sz="2800" dirty="0">
                <a:latin typeface="Calibri" panose="020F0502020204030204" pitchFamily="34" charset="0"/>
                <a:ea typeface="Calibri" panose="020F0502020204030204" pitchFamily="34" charset="0"/>
                <a:cs typeface="Calibri" panose="020F0502020204030204" pitchFamily="34" charset="0"/>
              </a:rPr>
              <a:t> Nhơ thường vui chơi trên đồng cỏ. Gần đây, trên đồng cỏ xuất hiện bãi rác lớn. Các bạn rất buồn và lo lắng, vì nguy cơ đồng cỏ sẽ thành bãi rác. Bỗng </a:t>
            </a:r>
            <a:r>
              <a:rPr lang="vi-VN" sz="2800" dirty="0" err="1">
                <a:latin typeface="Calibri" panose="020F0502020204030204" pitchFamily="34" charset="0"/>
                <a:ea typeface="Calibri" panose="020F0502020204030204" pitchFamily="34" charset="0"/>
                <a:cs typeface="Calibri" panose="020F0502020204030204" pitchFamily="34" charset="0"/>
              </a:rPr>
              <a:t>Mư</a:t>
            </a:r>
            <a:r>
              <a:rPr lang="vi-VN" sz="2800" dirty="0">
                <a:latin typeface="Calibri" panose="020F0502020204030204" pitchFamily="34" charset="0"/>
                <a:ea typeface="Calibri" panose="020F0502020204030204" pitchFamily="34" charset="0"/>
                <a:cs typeface="Calibri" panose="020F0502020204030204" pitchFamily="34" charset="0"/>
              </a:rPr>
              <a:t> Hoa nghĩ ra ý tưởng biến cánh đồng cỏ thành cánh đồng hoa, để mọi người không đến đổ rác. </a:t>
            </a:r>
            <a:r>
              <a:rPr lang="vi-VN" sz="2800" dirty="0" err="1">
                <a:latin typeface="Calibri" panose="020F0502020204030204" pitchFamily="34" charset="0"/>
                <a:ea typeface="Calibri" panose="020F0502020204030204" pitchFamily="34" charset="0"/>
                <a:cs typeface="Calibri" panose="020F0502020204030204" pitchFamily="34" charset="0"/>
              </a:rPr>
              <a:t>Th</a:t>
            </a:r>
            <a:r>
              <a:rPr lang="vi-VN" sz="2800" dirty="0">
                <a:latin typeface="Calibri" panose="020F0502020204030204" pitchFamily="34" charset="0"/>
                <a:ea typeface="Calibri" panose="020F0502020204030204" pitchFamily="34" charset="0"/>
                <a:cs typeface="Calibri" panose="020F0502020204030204" pitchFamily="34" charset="0"/>
              </a:rPr>
              <a:t> ế là các bạn cùng cô bác trong làng bắt tay dọn rác, xới đất, trồng cây và chăm sóc cây. Ba tháng sau, cánh đồng cỏ đã thành rừng hoa rực rỡ. Không ai đến đây đổ rác nữa. Với đồng hoa, ngôi làng trở nên nổi tiếng, đón nhiều khách tới tham quan. Các bạn nhỏ và dân làng vô cùng hạnh phúc.</a:t>
            </a:r>
          </a:p>
        </p:txBody>
      </p:sp>
    </p:spTree>
    <p:extLst>
      <p:ext uri="{BB962C8B-B14F-4D97-AF65-F5344CB8AC3E}">
        <p14:creationId xmlns:p14="http://schemas.microsoft.com/office/powerpoint/2010/main" val="2262952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arden with a white fence and trees&#10;&#10;Description automatically generated">
            <a:extLst>
              <a:ext uri="{FF2B5EF4-FFF2-40B4-BE49-F238E27FC236}">
                <a16:creationId xmlns:a16="http://schemas.microsoft.com/office/drawing/2014/main" id="{F406A7B2-F92A-365F-BE46-30F04B6F541A}"/>
              </a:ext>
            </a:extLst>
          </p:cNvPr>
          <p:cNvPicPr>
            <a:picLocks noChangeAspect="1"/>
          </p:cNvPicPr>
          <p:nvPr/>
        </p:nvPicPr>
        <p:blipFill>
          <a:blip r:embed="rId3">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2">
            <a:extLst>
              <a:ext uri="{FF2B5EF4-FFF2-40B4-BE49-F238E27FC236}">
                <a16:creationId xmlns:a16="http://schemas.microsoft.com/office/drawing/2014/main" id="{2D22E891-2213-1E63-D4E0-E8720AD43F58}"/>
              </a:ext>
            </a:extLst>
          </p:cNvPr>
          <p:cNvSpPr/>
          <p:nvPr/>
        </p:nvSpPr>
        <p:spPr>
          <a:xfrm flipH="1">
            <a:off x="8347404" y="3332659"/>
            <a:ext cx="4145089" cy="6259068"/>
          </a:xfrm>
          <a:custGeom>
            <a:avLst/>
            <a:gdLst/>
            <a:ahLst/>
            <a:cxnLst/>
            <a:rect l="l" t="t" r="r" b="b"/>
            <a:pathLst>
              <a:path w="5462397" h="8229600">
                <a:moveTo>
                  <a:pt x="0" y="0"/>
                </a:moveTo>
                <a:lnTo>
                  <a:pt x="5462396" y="0"/>
                </a:lnTo>
                <a:lnTo>
                  <a:pt x="5462396"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4">
            <a:extLst>
              <a:ext uri="{FF2B5EF4-FFF2-40B4-BE49-F238E27FC236}">
                <a16:creationId xmlns:a16="http://schemas.microsoft.com/office/drawing/2014/main" id="{2553CE5D-08B5-E9B1-5B76-93AF720553FD}"/>
              </a:ext>
            </a:extLst>
          </p:cNvPr>
          <p:cNvSpPr/>
          <p:nvPr/>
        </p:nvSpPr>
        <p:spPr>
          <a:xfrm flipH="1">
            <a:off x="11306642" y="147420"/>
            <a:ext cx="709919" cy="660085"/>
          </a:xfrm>
          <a:custGeom>
            <a:avLst/>
            <a:gdLst/>
            <a:ahLst/>
            <a:cxnLst/>
            <a:rect l="l" t="t" r="r" b="b"/>
            <a:pathLst>
              <a:path w="1300417" h="1300417">
                <a:moveTo>
                  <a:pt x="0" y="0"/>
                </a:moveTo>
                <a:lnTo>
                  <a:pt x="1300417" y="0"/>
                </a:lnTo>
                <a:lnTo>
                  <a:pt x="1300417" y="1300418"/>
                </a:lnTo>
                <a:lnTo>
                  <a:pt x="0" y="13004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5">
            <a:extLst>
              <a:ext uri="{FF2B5EF4-FFF2-40B4-BE49-F238E27FC236}">
                <a16:creationId xmlns:a16="http://schemas.microsoft.com/office/drawing/2014/main" id="{2E65CE06-C7B7-EF09-4C93-E7FC13A7A582}"/>
              </a:ext>
            </a:extLst>
          </p:cNvPr>
          <p:cNvSpPr/>
          <p:nvPr/>
        </p:nvSpPr>
        <p:spPr>
          <a:xfrm>
            <a:off x="10339081" y="90427"/>
            <a:ext cx="709920" cy="739165"/>
          </a:xfrm>
          <a:custGeom>
            <a:avLst/>
            <a:gdLst/>
            <a:ahLst/>
            <a:cxnLst/>
            <a:rect l="l" t="t" r="r" b="b"/>
            <a:pathLst>
              <a:path w="677081" h="743365">
                <a:moveTo>
                  <a:pt x="0" y="0"/>
                </a:moveTo>
                <a:lnTo>
                  <a:pt x="677082" y="0"/>
                </a:lnTo>
                <a:lnTo>
                  <a:pt x="677082" y="743365"/>
                </a:lnTo>
                <a:lnTo>
                  <a:pt x="0" y="7433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id="{0A691209-E28D-A6CA-59D8-D96F3FEA9B6B}"/>
              </a:ext>
            </a:extLst>
          </p:cNvPr>
          <p:cNvPicPr>
            <a:picLocks noChangeAspect="1"/>
          </p:cNvPicPr>
          <p:nvPr/>
        </p:nvPicPr>
        <p:blipFill>
          <a:blip r:embed="rId9"/>
          <a:stretch>
            <a:fillRect/>
          </a:stretch>
        </p:blipFill>
        <p:spPr>
          <a:xfrm>
            <a:off x="9313900" y="90426"/>
            <a:ext cx="767540" cy="772965"/>
          </a:xfrm>
          <a:prstGeom prst="rect">
            <a:avLst/>
          </a:prstGeom>
        </p:spPr>
      </p:pic>
      <p:pic>
        <p:nvPicPr>
          <p:cNvPr id="10" name="Picture 9">
            <a:extLst>
              <a:ext uri="{FF2B5EF4-FFF2-40B4-BE49-F238E27FC236}">
                <a16:creationId xmlns:a16="http://schemas.microsoft.com/office/drawing/2014/main" id="{E9950130-26CC-4FC4-A00B-6CE6C0D2B391}"/>
              </a:ext>
            </a:extLst>
          </p:cNvPr>
          <p:cNvPicPr>
            <a:picLocks noChangeAspect="1"/>
          </p:cNvPicPr>
          <p:nvPr/>
        </p:nvPicPr>
        <p:blipFill>
          <a:blip r:embed="rId10"/>
          <a:stretch>
            <a:fillRect/>
          </a:stretch>
        </p:blipFill>
        <p:spPr>
          <a:xfrm>
            <a:off x="1212991" y="2944368"/>
            <a:ext cx="2051981" cy="3511488"/>
          </a:xfrm>
          <a:prstGeom prst="rect">
            <a:avLst/>
          </a:prstGeom>
        </p:spPr>
      </p:pic>
      <p:pic>
        <p:nvPicPr>
          <p:cNvPr id="11" name="Picture 10">
            <a:extLst>
              <a:ext uri="{FF2B5EF4-FFF2-40B4-BE49-F238E27FC236}">
                <a16:creationId xmlns:a16="http://schemas.microsoft.com/office/drawing/2014/main" id="{CEBF8DDC-B212-2F04-2602-AE8B985E50F2}"/>
              </a:ext>
            </a:extLst>
          </p:cNvPr>
          <p:cNvPicPr>
            <a:picLocks noChangeAspect="1"/>
          </p:cNvPicPr>
          <p:nvPr/>
        </p:nvPicPr>
        <p:blipFill>
          <a:blip r:embed="rId10"/>
          <a:stretch>
            <a:fillRect/>
          </a:stretch>
        </p:blipFill>
        <p:spPr>
          <a:xfrm>
            <a:off x="3855927" y="2944368"/>
            <a:ext cx="2051981" cy="3511488"/>
          </a:xfrm>
          <a:prstGeom prst="rect">
            <a:avLst/>
          </a:prstGeom>
        </p:spPr>
      </p:pic>
      <p:pic>
        <p:nvPicPr>
          <p:cNvPr id="12" name="Picture 11">
            <a:extLst>
              <a:ext uri="{FF2B5EF4-FFF2-40B4-BE49-F238E27FC236}">
                <a16:creationId xmlns:a16="http://schemas.microsoft.com/office/drawing/2014/main" id="{770E609A-E044-7C5F-CB76-6D16CA49F841}"/>
              </a:ext>
            </a:extLst>
          </p:cNvPr>
          <p:cNvPicPr>
            <a:picLocks noChangeAspect="1"/>
          </p:cNvPicPr>
          <p:nvPr/>
        </p:nvPicPr>
        <p:blipFill>
          <a:blip r:embed="rId10"/>
          <a:stretch>
            <a:fillRect/>
          </a:stretch>
        </p:blipFill>
        <p:spPr>
          <a:xfrm>
            <a:off x="6498863" y="2957632"/>
            <a:ext cx="2051981" cy="3511488"/>
          </a:xfrm>
          <a:prstGeom prst="rect">
            <a:avLst/>
          </a:prstGeom>
        </p:spPr>
      </p:pic>
      <p:pic>
        <p:nvPicPr>
          <p:cNvPr id="2" name="Picture 1">
            <a:extLst>
              <a:ext uri="{FF2B5EF4-FFF2-40B4-BE49-F238E27FC236}">
                <a16:creationId xmlns:a16="http://schemas.microsoft.com/office/drawing/2014/main" id="{AA73246F-A27B-F845-B686-E35E1500903F}"/>
              </a:ext>
            </a:extLst>
          </p:cNvPr>
          <p:cNvPicPr>
            <a:picLocks noChangeAspect="1"/>
          </p:cNvPicPr>
          <p:nvPr/>
        </p:nvPicPr>
        <p:blipFill>
          <a:blip r:embed="rId11"/>
          <a:stretch>
            <a:fillRect/>
          </a:stretch>
        </p:blipFill>
        <p:spPr>
          <a:xfrm>
            <a:off x="2194145" y="3627094"/>
            <a:ext cx="549055" cy="442786"/>
          </a:xfrm>
          <a:prstGeom prst="rect">
            <a:avLst/>
          </a:prstGeom>
        </p:spPr>
      </p:pic>
      <p:pic>
        <p:nvPicPr>
          <p:cNvPr id="3" name="Picture 2">
            <a:extLst>
              <a:ext uri="{FF2B5EF4-FFF2-40B4-BE49-F238E27FC236}">
                <a16:creationId xmlns:a16="http://schemas.microsoft.com/office/drawing/2014/main" id="{B990AA2B-7DB3-0CC9-DBC8-82446C1880BD}"/>
              </a:ext>
            </a:extLst>
          </p:cNvPr>
          <p:cNvPicPr>
            <a:picLocks noChangeAspect="1"/>
          </p:cNvPicPr>
          <p:nvPr/>
        </p:nvPicPr>
        <p:blipFill>
          <a:blip r:embed="rId11"/>
          <a:stretch>
            <a:fillRect/>
          </a:stretch>
        </p:blipFill>
        <p:spPr>
          <a:xfrm>
            <a:off x="4949358" y="2863241"/>
            <a:ext cx="549055" cy="442786"/>
          </a:xfrm>
          <a:prstGeom prst="rect">
            <a:avLst/>
          </a:prstGeom>
        </p:spPr>
      </p:pic>
      <p:pic>
        <p:nvPicPr>
          <p:cNvPr id="4" name="Picture 3">
            <a:extLst>
              <a:ext uri="{FF2B5EF4-FFF2-40B4-BE49-F238E27FC236}">
                <a16:creationId xmlns:a16="http://schemas.microsoft.com/office/drawing/2014/main" id="{ADA37146-E01A-DFF6-33A5-DC8411F4289C}"/>
              </a:ext>
            </a:extLst>
          </p:cNvPr>
          <p:cNvPicPr>
            <a:picLocks noChangeAspect="1"/>
          </p:cNvPicPr>
          <p:nvPr/>
        </p:nvPicPr>
        <p:blipFill>
          <a:blip r:embed="rId11"/>
          <a:stretch>
            <a:fillRect/>
          </a:stretch>
        </p:blipFill>
        <p:spPr>
          <a:xfrm>
            <a:off x="8000504" y="3650329"/>
            <a:ext cx="549055" cy="442786"/>
          </a:xfrm>
          <a:prstGeom prst="rect">
            <a:avLst/>
          </a:prstGeom>
        </p:spPr>
      </p:pic>
      <p:pic>
        <p:nvPicPr>
          <p:cNvPr id="6" name="Picture 5" descr="A black and white logo&#10;&#10;Description automatically generated">
            <a:extLst>
              <a:ext uri="{FF2B5EF4-FFF2-40B4-BE49-F238E27FC236}">
                <a16:creationId xmlns:a16="http://schemas.microsoft.com/office/drawing/2014/main" id="{9C3BD062-ED2A-8DBC-BD4E-03EDA35F2B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4197" y="6381670"/>
            <a:ext cx="655193" cy="401788"/>
          </a:xfrm>
          <a:prstGeom prst="rect">
            <a:avLst/>
          </a:prstGeom>
        </p:spPr>
      </p:pic>
      <p:pic>
        <p:nvPicPr>
          <p:cNvPr id="7" name="Picture 6" descr="A black and white logo&#10;&#10;Description automatically generated">
            <a:extLst>
              <a:ext uri="{FF2B5EF4-FFF2-40B4-BE49-F238E27FC236}">
                <a16:creationId xmlns:a16="http://schemas.microsoft.com/office/drawing/2014/main" id="{F754352C-CDF7-45FA-D5C5-94653719E9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42459" y="318017"/>
            <a:ext cx="655193" cy="401788"/>
          </a:xfrm>
          <a:prstGeom prst="rect">
            <a:avLst/>
          </a:prstGeom>
        </p:spPr>
      </p:pic>
    </p:spTree>
    <p:extLst>
      <p:ext uri="{BB962C8B-B14F-4D97-AF65-F5344CB8AC3E}">
        <p14:creationId xmlns:p14="http://schemas.microsoft.com/office/powerpoint/2010/main" val="402595264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arden with a white fence and trees&#10;&#10;Description automatically generated">
            <a:extLst>
              <a:ext uri="{FF2B5EF4-FFF2-40B4-BE49-F238E27FC236}">
                <a16:creationId xmlns:a16="http://schemas.microsoft.com/office/drawing/2014/main" id="{27374E7C-8729-ECD3-14E3-4D2FBE05786E}"/>
              </a:ext>
            </a:extLst>
          </p:cNvPr>
          <p:cNvPicPr>
            <a:picLocks noChangeAspect="1"/>
          </p:cNvPicPr>
          <p:nvPr/>
        </p:nvPicPr>
        <p:blipFill>
          <a:blip r:embed="rId3">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F1CAF640-7466-01A1-7EBD-78FCE77DA943}"/>
              </a:ext>
            </a:extLst>
          </p:cNvPr>
          <p:cNvSpPr/>
          <p:nvPr/>
        </p:nvSpPr>
        <p:spPr>
          <a:xfrm>
            <a:off x="684275" y="952535"/>
            <a:ext cx="11214354" cy="1461481"/>
          </a:xfrm>
          <a:prstGeom prst="roundRect">
            <a:avLst/>
          </a:prstGeom>
          <a:solidFill>
            <a:schemeClr val="bg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4">
            <a:extLst>
              <a:ext uri="{FF2B5EF4-FFF2-40B4-BE49-F238E27FC236}">
                <a16:creationId xmlns:a16="http://schemas.microsoft.com/office/drawing/2014/main" id="{653C60E8-41AB-5D85-7CE1-713A50505511}"/>
              </a:ext>
            </a:extLst>
          </p:cNvPr>
          <p:cNvSpPr/>
          <p:nvPr/>
        </p:nvSpPr>
        <p:spPr>
          <a:xfrm flipH="1">
            <a:off x="11306642" y="147420"/>
            <a:ext cx="709919" cy="660085"/>
          </a:xfrm>
          <a:custGeom>
            <a:avLst/>
            <a:gdLst/>
            <a:ahLst/>
            <a:cxnLst/>
            <a:rect l="l" t="t" r="r" b="b"/>
            <a:pathLst>
              <a:path w="1300417" h="1300417">
                <a:moveTo>
                  <a:pt x="0" y="0"/>
                </a:moveTo>
                <a:lnTo>
                  <a:pt x="1300417" y="0"/>
                </a:lnTo>
                <a:lnTo>
                  <a:pt x="1300417" y="1300418"/>
                </a:lnTo>
                <a:lnTo>
                  <a:pt x="0" y="1300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9C0F02FB-E0A6-F586-6149-B4FAC258A036}"/>
              </a:ext>
            </a:extLst>
          </p:cNvPr>
          <p:cNvSpPr/>
          <p:nvPr/>
        </p:nvSpPr>
        <p:spPr>
          <a:xfrm>
            <a:off x="10339081" y="90427"/>
            <a:ext cx="709920" cy="739165"/>
          </a:xfrm>
          <a:custGeom>
            <a:avLst/>
            <a:gdLst/>
            <a:ahLst/>
            <a:cxnLst/>
            <a:rect l="l" t="t" r="r" b="b"/>
            <a:pathLst>
              <a:path w="677081" h="743365">
                <a:moveTo>
                  <a:pt x="0" y="0"/>
                </a:moveTo>
                <a:lnTo>
                  <a:pt x="677082" y="0"/>
                </a:lnTo>
                <a:lnTo>
                  <a:pt x="677082" y="743365"/>
                </a:lnTo>
                <a:lnTo>
                  <a:pt x="0" y="7433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A562A43-D1F1-CC48-1CDE-214A25CF8130}"/>
              </a:ext>
            </a:extLst>
          </p:cNvPr>
          <p:cNvPicPr>
            <a:picLocks noChangeAspect="1"/>
          </p:cNvPicPr>
          <p:nvPr/>
        </p:nvPicPr>
        <p:blipFill>
          <a:blip r:embed="rId8"/>
          <a:stretch>
            <a:fillRect/>
          </a:stretch>
        </p:blipFill>
        <p:spPr>
          <a:xfrm>
            <a:off x="9313900" y="90426"/>
            <a:ext cx="767540" cy="772965"/>
          </a:xfrm>
          <a:prstGeom prst="rect">
            <a:avLst/>
          </a:prstGeom>
        </p:spPr>
      </p:pic>
      <p:sp>
        <p:nvSpPr>
          <p:cNvPr id="7" name="TextBox 6">
            <a:extLst>
              <a:ext uri="{FF2B5EF4-FFF2-40B4-BE49-F238E27FC236}">
                <a16:creationId xmlns:a16="http://schemas.microsoft.com/office/drawing/2014/main" id="{82DEB90A-D5AE-8A68-69C8-3A10725EB1BA}"/>
              </a:ext>
            </a:extLst>
          </p:cNvPr>
          <p:cNvSpPr txBox="1"/>
          <p:nvPr/>
        </p:nvSpPr>
        <p:spPr>
          <a:xfrm>
            <a:off x="1546027" y="1083110"/>
            <a:ext cx="1011557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504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5. </a:t>
            </a:r>
            <a:r>
              <a:rPr kumimoji="0" lang="vi-VN" sz="3600" b="1" i="0" u="none" strike="noStrike" kern="1200" cap="none" spc="0" normalizeH="0" baseline="0" noProof="0" dirty="0">
                <a:ln>
                  <a:noFill/>
                </a:ln>
                <a:solidFill>
                  <a:srgbClr val="C0504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rút ra được bài học gì từ câu chuyện? Chọn câu trả lời phù hợp hoặc nêu ý kiến của em.</a:t>
            </a:r>
          </a:p>
        </p:txBody>
      </p:sp>
      <p:sp>
        <p:nvSpPr>
          <p:cNvPr id="14" name="Rectangle: Diagonal Corners Rounded 13">
            <a:extLst>
              <a:ext uri="{FF2B5EF4-FFF2-40B4-BE49-F238E27FC236}">
                <a16:creationId xmlns:a16="http://schemas.microsoft.com/office/drawing/2014/main" id="{6EA14705-EEF7-E45C-7CA3-765EF5C20B50}"/>
              </a:ext>
            </a:extLst>
          </p:cNvPr>
          <p:cNvSpPr/>
          <p:nvPr/>
        </p:nvSpPr>
        <p:spPr>
          <a:xfrm>
            <a:off x="371093" y="2804933"/>
            <a:ext cx="5563363" cy="1577772"/>
          </a:xfrm>
          <a:custGeom>
            <a:avLst/>
            <a:gdLst>
              <a:gd name="connsiteX0" fmla="*/ 262967 w 5563363"/>
              <a:gd name="connsiteY0" fmla="*/ 0 h 1577772"/>
              <a:gd name="connsiteX1" fmla="*/ 978520 w 5563363"/>
              <a:gd name="connsiteY1" fmla="*/ 0 h 1577772"/>
              <a:gd name="connsiteX2" fmla="*/ 1535062 w 5563363"/>
              <a:gd name="connsiteY2" fmla="*/ 0 h 1577772"/>
              <a:gd name="connsiteX3" fmla="*/ 2250616 w 5563363"/>
              <a:gd name="connsiteY3" fmla="*/ 0 h 1577772"/>
              <a:gd name="connsiteX4" fmla="*/ 2966169 w 5563363"/>
              <a:gd name="connsiteY4" fmla="*/ 0 h 1577772"/>
              <a:gd name="connsiteX5" fmla="*/ 3469707 w 5563363"/>
              <a:gd name="connsiteY5" fmla="*/ 0 h 1577772"/>
              <a:gd name="connsiteX6" fmla="*/ 4026248 w 5563363"/>
              <a:gd name="connsiteY6" fmla="*/ 0 h 1577772"/>
              <a:gd name="connsiteX7" fmla="*/ 4741802 w 5563363"/>
              <a:gd name="connsiteY7" fmla="*/ 0 h 1577772"/>
              <a:gd name="connsiteX8" fmla="*/ 5563363 w 5563363"/>
              <a:gd name="connsiteY8" fmla="*/ 0 h 1577772"/>
              <a:gd name="connsiteX9" fmla="*/ 5563363 w 5563363"/>
              <a:gd name="connsiteY9" fmla="*/ 0 h 1577772"/>
              <a:gd name="connsiteX10" fmla="*/ 5563363 w 5563363"/>
              <a:gd name="connsiteY10" fmla="*/ 617958 h 1577772"/>
              <a:gd name="connsiteX11" fmla="*/ 5563363 w 5563363"/>
              <a:gd name="connsiteY11" fmla="*/ 1314805 h 1577772"/>
              <a:gd name="connsiteX12" fmla="*/ 5300396 w 5563363"/>
              <a:gd name="connsiteY12" fmla="*/ 1577772 h 1577772"/>
              <a:gd name="connsiteX13" fmla="*/ 4637847 w 5563363"/>
              <a:gd name="connsiteY13" fmla="*/ 1577772 h 1577772"/>
              <a:gd name="connsiteX14" fmla="*/ 3922293 w 5563363"/>
              <a:gd name="connsiteY14" fmla="*/ 1577772 h 1577772"/>
              <a:gd name="connsiteX15" fmla="*/ 3259744 w 5563363"/>
              <a:gd name="connsiteY15" fmla="*/ 1577772 h 1577772"/>
              <a:gd name="connsiteX16" fmla="*/ 2756206 w 5563363"/>
              <a:gd name="connsiteY16" fmla="*/ 1577772 h 1577772"/>
              <a:gd name="connsiteX17" fmla="*/ 2040652 w 5563363"/>
              <a:gd name="connsiteY17" fmla="*/ 1577772 h 1577772"/>
              <a:gd name="connsiteX18" fmla="*/ 1484111 w 5563363"/>
              <a:gd name="connsiteY18" fmla="*/ 1577772 h 1577772"/>
              <a:gd name="connsiteX19" fmla="*/ 821561 w 5563363"/>
              <a:gd name="connsiteY19" fmla="*/ 1577772 h 1577772"/>
              <a:gd name="connsiteX20" fmla="*/ 0 w 5563363"/>
              <a:gd name="connsiteY20" fmla="*/ 1577772 h 1577772"/>
              <a:gd name="connsiteX21" fmla="*/ 0 w 5563363"/>
              <a:gd name="connsiteY21" fmla="*/ 1577772 h 1577772"/>
              <a:gd name="connsiteX22" fmla="*/ 0 w 5563363"/>
              <a:gd name="connsiteY22" fmla="*/ 933518 h 1577772"/>
              <a:gd name="connsiteX23" fmla="*/ 0 w 5563363"/>
              <a:gd name="connsiteY23" fmla="*/ 262967 h 1577772"/>
              <a:gd name="connsiteX24" fmla="*/ 262967 w 5563363"/>
              <a:gd name="connsiteY24" fmla="*/ 0 h 15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3363" h="1577772" fill="none" extrusionOk="0">
                <a:moveTo>
                  <a:pt x="262967" y="0"/>
                </a:moveTo>
                <a:cubicBezTo>
                  <a:pt x="516630" y="21819"/>
                  <a:pt x="808887" y="-35257"/>
                  <a:pt x="978520" y="0"/>
                </a:cubicBezTo>
                <a:cubicBezTo>
                  <a:pt x="1148153" y="35257"/>
                  <a:pt x="1382380" y="15384"/>
                  <a:pt x="1535062" y="0"/>
                </a:cubicBezTo>
                <a:cubicBezTo>
                  <a:pt x="1687744" y="-15384"/>
                  <a:pt x="1938896" y="-110"/>
                  <a:pt x="2250616" y="0"/>
                </a:cubicBezTo>
                <a:cubicBezTo>
                  <a:pt x="2562336" y="110"/>
                  <a:pt x="2687267" y="35615"/>
                  <a:pt x="2966169" y="0"/>
                </a:cubicBezTo>
                <a:cubicBezTo>
                  <a:pt x="3245071" y="-35615"/>
                  <a:pt x="3263285" y="12172"/>
                  <a:pt x="3469707" y="0"/>
                </a:cubicBezTo>
                <a:cubicBezTo>
                  <a:pt x="3676129" y="-12172"/>
                  <a:pt x="3775181" y="26768"/>
                  <a:pt x="4026248" y="0"/>
                </a:cubicBezTo>
                <a:cubicBezTo>
                  <a:pt x="4277315" y="-26768"/>
                  <a:pt x="4471229" y="24816"/>
                  <a:pt x="4741802" y="0"/>
                </a:cubicBezTo>
                <a:cubicBezTo>
                  <a:pt x="5012375" y="-24816"/>
                  <a:pt x="5310421" y="27622"/>
                  <a:pt x="5563363" y="0"/>
                </a:cubicBezTo>
                <a:lnTo>
                  <a:pt x="5563363" y="0"/>
                </a:lnTo>
                <a:cubicBezTo>
                  <a:pt x="5538475" y="202573"/>
                  <a:pt x="5591636" y="463180"/>
                  <a:pt x="5563363" y="617958"/>
                </a:cubicBezTo>
                <a:cubicBezTo>
                  <a:pt x="5535090" y="772736"/>
                  <a:pt x="5590934" y="1111182"/>
                  <a:pt x="5563363" y="1314805"/>
                </a:cubicBezTo>
                <a:cubicBezTo>
                  <a:pt x="5560480" y="1447507"/>
                  <a:pt x="5442280" y="1581282"/>
                  <a:pt x="5300396" y="1577772"/>
                </a:cubicBezTo>
                <a:cubicBezTo>
                  <a:pt x="5102976" y="1608667"/>
                  <a:pt x="4834521" y="1568866"/>
                  <a:pt x="4637847" y="1577772"/>
                </a:cubicBezTo>
                <a:cubicBezTo>
                  <a:pt x="4441173" y="1586678"/>
                  <a:pt x="4227048" y="1600511"/>
                  <a:pt x="3922293" y="1577772"/>
                </a:cubicBezTo>
                <a:cubicBezTo>
                  <a:pt x="3617538" y="1555033"/>
                  <a:pt x="3457996" y="1569468"/>
                  <a:pt x="3259744" y="1577772"/>
                </a:cubicBezTo>
                <a:cubicBezTo>
                  <a:pt x="3061492" y="1586076"/>
                  <a:pt x="2933318" y="1599365"/>
                  <a:pt x="2756206" y="1577772"/>
                </a:cubicBezTo>
                <a:cubicBezTo>
                  <a:pt x="2579094" y="1556179"/>
                  <a:pt x="2316060" y="1591583"/>
                  <a:pt x="2040652" y="1577772"/>
                </a:cubicBezTo>
                <a:cubicBezTo>
                  <a:pt x="1765244" y="1563961"/>
                  <a:pt x="1727373" y="1577550"/>
                  <a:pt x="1484111" y="1577772"/>
                </a:cubicBezTo>
                <a:cubicBezTo>
                  <a:pt x="1240850" y="1577994"/>
                  <a:pt x="1106409" y="1575353"/>
                  <a:pt x="821561" y="1577772"/>
                </a:cubicBezTo>
                <a:cubicBezTo>
                  <a:pt x="536713" y="1580192"/>
                  <a:pt x="278959" y="1553246"/>
                  <a:pt x="0" y="1577772"/>
                </a:cubicBezTo>
                <a:lnTo>
                  <a:pt x="0" y="1577772"/>
                </a:lnTo>
                <a:cubicBezTo>
                  <a:pt x="-15171" y="1284550"/>
                  <a:pt x="18981" y="1114706"/>
                  <a:pt x="0" y="933518"/>
                </a:cubicBezTo>
                <a:cubicBezTo>
                  <a:pt x="-18981" y="752330"/>
                  <a:pt x="23905" y="465822"/>
                  <a:pt x="0" y="262967"/>
                </a:cubicBezTo>
                <a:cubicBezTo>
                  <a:pt x="-27899" y="121142"/>
                  <a:pt x="141509" y="18554"/>
                  <a:pt x="262967" y="0"/>
                </a:cubicBezTo>
                <a:close/>
              </a:path>
              <a:path w="5563363" h="1577772" stroke="0" extrusionOk="0">
                <a:moveTo>
                  <a:pt x="262967" y="0"/>
                </a:moveTo>
                <a:cubicBezTo>
                  <a:pt x="502857" y="13919"/>
                  <a:pt x="867513" y="37723"/>
                  <a:pt x="1031524" y="0"/>
                </a:cubicBezTo>
                <a:cubicBezTo>
                  <a:pt x="1195535" y="-37723"/>
                  <a:pt x="1349400" y="-16747"/>
                  <a:pt x="1588066" y="0"/>
                </a:cubicBezTo>
                <a:cubicBezTo>
                  <a:pt x="1826732" y="16747"/>
                  <a:pt x="2016382" y="21291"/>
                  <a:pt x="2250616" y="0"/>
                </a:cubicBezTo>
                <a:cubicBezTo>
                  <a:pt x="2484850" y="-21291"/>
                  <a:pt x="2548836" y="611"/>
                  <a:pt x="2807157" y="0"/>
                </a:cubicBezTo>
                <a:cubicBezTo>
                  <a:pt x="3065478" y="-611"/>
                  <a:pt x="3337082" y="22351"/>
                  <a:pt x="3522711" y="0"/>
                </a:cubicBezTo>
                <a:cubicBezTo>
                  <a:pt x="3708340" y="-22351"/>
                  <a:pt x="3908620" y="-6841"/>
                  <a:pt x="4185260" y="0"/>
                </a:cubicBezTo>
                <a:cubicBezTo>
                  <a:pt x="4461900" y="6841"/>
                  <a:pt x="4607927" y="-19128"/>
                  <a:pt x="4953817" y="0"/>
                </a:cubicBezTo>
                <a:cubicBezTo>
                  <a:pt x="5299707" y="19128"/>
                  <a:pt x="5337634" y="16778"/>
                  <a:pt x="5563363" y="0"/>
                </a:cubicBezTo>
                <a:lnTo>
                  <a:pt x="5563363" y="0"/>
                </a:lnTo>
                <a:cubicBezTo>
                  <a:pt x="5564295" y="321545"/>
                  <a:pt x="5558610" y="473910"/>
                  <a:pt x="5563363" y="670551"/>
                </a:cubicBezTo>
                <a:cubicBezTo>
                  <a:pt x="5568116" y="867192"/>
                  <a:pt x="5555624" y="1163420"/>
                  <a:pt x="5563363" y="1314805"/>
                </a:cubicBezTo>
                <a:cubicBezTo>
                  <a:pt x="5572152" y="1479480"/>
                  <a:pt x="5461914" y="1598508"/>
                  <a:pt x="5300396" y="1577772"/>
                </a:cubicBezTo>
                <a:cubicBezTo>
                  <a:pt x="5144536" y="1591410"/>
                  <a:pt x="5002138" y="1574817"/>
                  <a:pt x="4743854" y="1577772"/>
                </a:cubicBezTo>
                <a:cubicBezTo>
                  <a:pt x="4485570" y="1580727"/>
                  <a:pt x="4220723" y="1602338"/>
                  <a:pt x="4028301" y="1577772"/>
                </a:cubicBezTo>
                <a:cubicBezTo>
                  <a:pt x="3835879" y="1553206"/>
                  <a:pt x="3648943" y="1561448"/>
                  <a:pt x="3524763" y="1577772"/>
                </a:cubicBezTo>
                <a:cubicBezTo>
                  <a:pt x="3400583" y="1594096"/>
                  <a:pt x="3139791" y="1592510"/>
                  <a:pt x="2968222" y="1577772"/>
                </a:cubicBezTo>
                <a:cubicBezTo>
                  <a:pt x="2796653" y="1563034"/>
                  <a:pt x="2535184" y="1541499"/>
                  <a:pt x="2199664" y="1577772"/>
                </a:cubicBezTo>
                <a:cubicBezTo>
                  <a:pt x="1864144" y="1614045"/>
                  <a:pt x="1894800" y="1565353"/>
                  <a:pt x="1643123" y="1577772"/>
                </a:cubicBezTo>
                <a:cubicBezTo>
                  <a:pt x="1391446" y="1590191"/>
                  <a:pt x="1193355" y="1573303"/>
                  <a:pt x="980573" y="1577772"/>
                </a:cubicBezTo>
                <a:cubicBezTo>
                  <a:pt x="767791" y="1582242"/>
                  <a:pt x="254817" y="1613838"/>
                  <a:pt x="0" y="1577772"/>
                </a:cubicBezTo>
                <a:lnTo>
                  <a:pt x="0" y="1577772"/>
                </a:lnTo>
                <a:cubicBezTo>
                  <a:pt x="-28694" y="1316332"/>
                  <a:pt x="25523" y="1205882"/>
                  <a:pt x="0" y="946666"/>
                </a:cubicBezTo>
                <a:cubicBezTo>
                  <a:pt x="-25523" y="687450"/>
                  <a:pt x="-22003" y="461129"/>
                  <a:pt x="0" y="262967"/>
                </a:cubicBezTo>
                <a:cubicBezTo>
                  <a:pt x="-6428" y="146240"/>
                  <a:pt x="116728" y="13293"/>
                  <a:pt x="262967" y="0"/>
                </a:cubicBezTo>
                <a:close/>
              </a:path>
            </a:pathLst>
          </a:custGeom>
          <a:ln w="57150">
            <a:prstDash val="dash"/>
            <a:extLst>
              <a:ext uri="{C807C97D-BFC1-408E-A445-0C87EB9F89A2}">
                <ask:lineSketchStyleProps xmlns:ask="http://schemas.microsoft.com/office/drawing/2018/sketchyshapes" sd="1406082413">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 Cần có việc làm cụ thể để góp phần giữ gìn vẻ đẹp của làng quê, khu phố.</a:t>
            </a:r>
          </a:p>
        </p:txBody>
      </p:sp>
      <p:sp>
        <p:nvSpPr>
          <p:cNvPr id="2" name="Rectangle: Diagonal Corners Rounded 1">
            <a:extLst>
              <a:ext uri="{FF2B5EF4-FFF2-40B4-BE49-F238E27FC236}">
                <a16:creationId xmlns:a16="http://schemas.microsoft.com/office/drawing/2014/main" id="{02EE82A1-A822-D161-9E55-9D18ED2647DC}"/>
              </a:ext>
            </a:extLst>
          </p:cNvPr>
          <p:cNvSpPr/>
          <p:nvPr/>
        </p:nvSpPr>
        <p:spPr>
          <a:xfrm>
            <a:off x="6335266" y="2802431"/>
            <a:ext cx="5563363" cy="1577772"/>
          </a:xfrm>
          <a:custGeom>
            <a:avLst/>
            <a:gdLst>
              <a:gd name="connsiteX0" fmla="*/ 262967 w 5563363"/>
              <a:gd name="connsiteY0" fmla="*/ 0 h 1577772"/>
              <a:gd name="connsiteX1" fmla="*/ 978520 w 5563363"/>
              <a:gd name="connsiteY1" fmla="*/ 0 h 1577772"/>
              <a:gd name="connsiteX2" fmla="*/ 1535062 w 5563363"/>
              <a:gd name="connsiteY2" fmla="*/ 0 h 1577772"/>
              <a:gd name="connsiteX3" fmla="*/ 2250616 w 5563363"/>
              <a:gd name="connsiteY3" fmla="*/ 0 h 1577772"/>
              <a:gd name="connsiteX4" fmla="*/ 2966169 w 5563363"/>
              <a:gd name="connsiteY4" fmla="*/ 0 h 1577772"/>
              <a:gd name="connsiteX5" fmla="*/ 3469707 w 5563363"/>
              <a:gd name="connsiteY5" fmla="*/ 0 h 1577772"/>
              <a:gd name="connsiteX6" fmla="*/ 4026248 w 5563363"/>
              <a:gd name="connsiteY6" fmla="*/ 0 h 1577772"/>
              <a:gd name="connsiteX7" fmla="*/ 4741802 w 5563363"/>
              <a:gd name="connsiteY7" fmla="*/ 0 h 1577772"/>
              <a:gd name="connsiteX8" fmla="*/ 5563363 w 5563363"/>
              <a:gd name="connsiteY8" fmla="*/ 0 h 1577772"/>
              <a:gd name="connsiteX9" fmla="*/ 5563363 w 5563363"/>
              <a:gd name="connsiteY9" fmla="*/ 0 h 1577772"/>
              <a:gd name="connsiteX10" fmla="*/ 5563363 w 5563363"/>
              <a:gd name="connsiteY10" fmla="*/ 617958 h 1577772"/>
              <a:gd name="connsiteX11" fmla="*/ 5563363 w 5563363"/>
              <a:gd name="connsiteY11" fmla="*/ 1314805 h 1577772"/>
              <a:gd name="connsiteX12" fmla="*/ 5300396 w 5563363"/>
              <a:gd name="connsiteY12" fmla="*/ 1577772 h 1577772"/>
              <a:gd name="connsiteX13" fmla="*/ 4637847 w 5563363"/>
              <a:gd name="connsiteY13" fmla="*/ 1577772 h 1577772"/>
              <a:gd name="connsiteX14" fmla="*/ 3922293 w 5563363"/>
              <a:gd name="connsiteY14" fmla="*/ 1577772 h 1577772"/>
              <a:gd name="connsiteX15" fmla="*/ 3259744 w 5563363"/>
              <a:gd name="connsiteY15" fmla="*/ 1577772 h 1577772"/>
              <a:gd name="connsiteX16" fmla="*/ 2756206 w 5563363"/>
              <a:gd name="connsiteY16" fmla="*/ 1577772 h 1577772"/>
              <a:gd name="connsiteX17" fmla="*/ 2040652 w 5563363"/>
              <a:gd name="connsiteY17" fmla="*/ 1577772 h 1577772"/>
              <a:gd name="connsiteX18" fmla="*/ 1484111 w 5563363"/>
              <a:gd name="connsiteY18" fmla="*/ 1577772 h 1577772"/>
              <a:gd name="connsiteX19" fmla="*/ 821561 w 5563363"/>
              <a:gd name="connsiteY19" fmla="*/ 1577772 h 1577772"/>
              <a:gd name="connsiteX20" fmla="*/ 0 w 5563363"/>
              <a:gd name="connsiteY20" fmla="*/ 1577772 h 1577772"/>
              <a:gd name="connsiteX21" fmla="*/ 0 w 5563363"/>
              <a:gd name="connsiteY21" fmla="*/ 1577772 h 1577772"/>
              <a:gd name="connsiteX22" fmla="*/ 0 w 5563363"/>
              <a:gd name="connsiteY22" fmla="*/ 933518 h 1577772"/>
              <a:gd name="connsiteX23" fmla="*/ 0 w 5563363"/>
              <a:gd name="connsiteY23" fmla="*/ 262967 h 1577772"/>
              <a:gd name="connsiteX24" fmla="*/ 262967 w 5563363"/>
              <a:gd name="connsiteY24" fmla="*/ 0 h 15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3363" h="1577772" fill="none" extrusionOk="0">
                <a:moveTo>
                  <a:pt x="262967" y="0"/>
                </a:moveTo>
                <a:cubicBezTo>
                  <a:pt x="516630" y="21819"/>
                  <a:pt x="808887" y="-35257"/>
                  <a:pt x="978520" y="0"/>
                </a:cubicBezTo>
                <a:cubicBezTo>
                  <a:pt x="1148153" y="35257"/>
                  <a:pt x="1382380" y="15384"/>
                  <a:pt x="1535062" y="0"/>
                </a:cubicBezTo>
                <a:cubicBezTo>
                  <a:pt x="1687744" y="-15384"/>
                  <a:pt x="1938896" y="-110"/>
                  <a:pt x="2250616" y="0"/>
                </a:cubicBezTo>
                <a:cubicBezTo>
                  <a:pt x="2562336" y="110"/>
                  <a:pt x="2687267" y="35615"/>
                  <a:pt x="2966169" y="0"/>
                </a:cubicBezTo>
                <a:cubicBezTo>
                  <a:pt x="3245071" y="-35615"/>
                  <a:pt x="3263285" y="12172"/>
                  <a:pt x="3469707" y="0"/>
                </a:cubicBezTo>
                <a:cubicBezTo>
                  <a:pt x="3676129" y="-12172"/>
                  <a:pt x="3775181" y="26768"/>
                  <a:pt x="4026248" y="0"/>
                </a:cubicBezTo>
                <a:cubicBezTo>
                  <a:pt x="4277315" y="-26768"/>
                  <a:pt x="4471229" y="24816"/>
                  <a:pt x="4741802" y="0"/>
                </a:cubicBezTo>
                <a:cubicBezTo>
                  <a:pt x="5012375" y="-24816"/>
                  <a:pt x="5310421" y="27622"/>
                  <a:pt x="5563363" y="0"/>
                </a:cubicBezTo>
                <a:lnTo>
                  <a:pt x="5563363" y="0"/>
                </a:lnTo>
                <a:cubicBezTo>
                  <a:pt x="5538475" y="202573"/>
                  <a:pt x="5591636" y="463180"/>
                  <a:pt x="5563363" y="617958"/>
                </a:cubicBezTo>
                <a:cubicBezTo>
                  <a:pt x="5535090" y="772736"/>
                  <a:pt x="5590934" y="1111182"/>
                  <a:pt x="5563363" y="1314805"/>
                </a:cubicBezTo>
                <a:cubicBezTo>
                  <a:pt x="5560480" y="1447507"/>
                  <a:pt x="5442280" y="1581282"/>
                  <a:pt x="5300396" y="1577772"/>
                </a:cubicBezTo>
                <a:cubicBezTo>
                  <a:pt x="5102976" y="1608667"/>
                  <a:pt x="4834521" y="1568866"/>
                  <a:pt x="4637847" y="1577772"/>
                </a:cubicBezTo>
                <a:cubicBezTo>
                  <a:pt x="4441173" y="1586678"/>
                  <a:pt x="4227048" y="1600511"/>
                  <a:pt x="3922293" y="1577772"/>
                </a:cubicBezTo>
                <a:cubicBezTo>
                  <a:pt x="3617538" y="1555033"/>
                  <a:pt x="3457996" y="1569468"/>
                  <a:pt x="3259744" y="1577772"/>
                </a:cubicBezTo>
                <a:cubicBezTo>
                  <a:pt x="3061492" y="1586076"/>
                  <a:pt x="2933318" y="1599365"/>
                  <a:pt x="2756206" y="1577772"/>
                </a:cubicBezTo>
                <a:cubicBezTo>
                  <a:pt x="2579094" y="1556179"/>
                  <a:pt x="2316060" y="1591583"/>
                  <a:pt x="2040652" y="1577772"/>
                </a:cubicBezTo>
                <a:cubicBezTo>
                  <a:pt x="1765244" y="1563961"/>
                  <a:pt x="1727373" y="1577550"/>
                  <a:pt x="1484111" y="1577772"/>
                </a:cubicBezTo>
                <a:cubicBezTo>
                  <a:pt x="1240850" y="1577994"/>
                  <a:pt x="1106409" y="1575353"/>
                  <a:pt x="821561" y="1577772"/>
                </a:cubicBezTo>
                <a:cubicBezTo>
                  <a:pt x="536713" y="1580192"/>
                  <a:pt x="278959" y="1553246"/>
                  <a:pt x="0" y="1577772"/>
                </a:cubicBezTo>
                <a:lnTo>
                  <a:pt x="0" y="1577772"/>
                </a:lnTo>
                <a:cubicBezTo>
                  <a:pt x="-15171" y="1284550"/>
                  <a:pt x="18981" y="1114706"/>
                  <a:pt x="0" y="933518"/>
                </a:cubicBezTo>
                <a:cubicBezTo>
                  <a:pt x="-18981" y="752330"/>
                  <a:pt x="23905" y="465822"/>
                  <a:pt x="0" y="262967"/>
                </a:cubicBezTo>
                <a:cubicBezTo>
                  <a:pt x="-27899" y="121142"/>
                  <a:pt x="141509" y="18554"/>
                  <a:pt x="262967" y="0"/>
                </a:cubicBezTo>
                <a:close/>
              </a:path>
              <a:path w="5563363" h="1577772" stroke="0" extrusionOk="0">
                <a:moveTo>
                  <a:pt x="262967" y="0"/>
                </a:moveTo>
                <a:cubicBezTo>
                  <a:pt x="502857" y="13919"/>
                  <a:pt x="867513" y="37723"/>
                  <a:pt x="1031524" y="0"/>
                </a:cubicBezTo>
                <a:cubicBezTo>
                  <a:pt x="1195535" y="-37723"/>
                  <a:pt x="1349400" y="-16747"/>
                  <a:pt x="1588066" y="0"/>
                </a:cubicBezTo>
                <a:cubicBezTo>
                  <a:pt x="1826732" y="16747"/>
                  <a:pt x="2016382" y="21291"/>
                  <a:pt x="2250616" y="0"/>
                </a:cubicBezTo>
                <a:cubicBezTo>
                  <a:pt x="2484850" y="-21291"/>
                  <a:pt x="2548836" y="611"/>
                  <a:pt x="2807157" y="0"/>
                </a:cubicBezTo>
                <a:cubicBezTo>
                  <a:pt x="3065478" y="-611"/>
                  <a:pt x="3337082" y="22351"/>
                  <a:pt x="3522711" y="0"/>
                </a:cubicBezTo>
                <a:cubicBezTo>
                  <a:pt x="3708340" y="-22351"/>
                  <a:pt x="3908620" y="-6841"/>
                  <a:pt x="4185260" y="0"/>
                </a:cubicBezTo>
                <a:cubicBezTo>
                  <a:pt x="4461900" y="6841"/>
                  <a:pt x="4607927" y="-19128"/>
                  <a:pt x="4953817" y="0"/>
                </a:cubicBezTo>
                <a:cubicBezTo>
                  <a:pt x="5299707" y="19128"/>
                  <a:pt x="5337634" y="16778"/>
                  <a:pt x="5563363" y="0"/>
                </a:cubicBezTo>
                <a:lnTo>
                  <a:pt x="5563363" y="0"/>
                </a:lnTo>
                <a:cubicBezTo>
                  <a:pt x="5564295" y="321545"/>
                  <a:pt x="5558610" y="473910"/>
                  <a:pt x="5563363" y="670551"/>
                </a:cubicBezTo>
                <a:cubicBezTo>
                  <a:pt x="5568116" y="867192"/>
                  <a:pt x="5555624" y="1163420"/>
                  <a:pt x="5563363" y="1314805"/>
                </a:cubicBezTo>
                <a:cubicBezTo>
                  <a:pt x="5572152" y="1479480"/>
                  <a:pt x="5461914" y="1598508"/>
                  <a:pt x="5300396" y="1577772"/>
                </a:cubicBezTo>
                <a:cubicBezTo>
                  <a:pt x="5144536" y="1591410"/>
                  <a:pt x="5002138" y="1574817"/>
                  <a:pt x="4743854" y="1577772"/>
                </a:cubicBezTo>
                <a:cubicBezTo>
                  <a:pt x="4485570" y="1580727"/>
                  <a:pt x="4220723" y="1602338"/>
                  <a:pt x="4028301" y="1577772"/>
                </a:cubicBezTo>
                <a:cubicBezTo>
                  <a:pt x="3835879" y="1553206"/>
                  <a:pt x="3648943" y="1561448"/>
                  <a:pt x="3524763" y="1577772"/>
                </a:cubicBezTo>
                <a:cubicBezTo>
                  <a:pt x="3400583" y="1594096"/>
                  <a:pt x="3139791" y="1592510"/>
                  <a:pt x="2968222" y="1577772"/>
                </a:cubicBezTo>
                <a:cubicBezTo>
                  <a:pt x="2796653" y="1563034"/>
                  <a:pt x="2535184" y="1541499"/>
                  <a:pt x="2199664" y="1577772"/>
                </a:cubicBezTo>
                <a:cubicBezTo>
                  <a:pt x="1864144" y="1614045"/>
                  <a:pt x="1894800" y="1565353"/>
                  <a:pt x="1643123" y="1577772"/>
                </a:cubicBezTo>
                <a:cubicBezTo>
                  <a:pt x="1391446" y="1590191"/>
                  <a:pt x="1193355" y="1573303"/>
                  <a:pt x="980573" y="1577772"/>
                </a:cubicBezTo>
                <a:cubicBezTo>
                  <a:pt x="767791" y="1582242"/>
                  <a:pt x="254817" y="1613838"/>
                  <a:pt x="0" y="1577772"/>
                </a:cubicBezTo>
                <a:lnTo>
                  <a:pt x="0" y="1577772"/>
                </a:lnTo>
                <a:cubicBezTo>
                  <a:pt x="-28694" y="1316332"/>
                  <a:pt x="25523" y="1205882"/>
                  <a:pt x="0" y="946666"/>
                </a:cubicBezTo>
                <a:cubicBezTo>
                  <a:pt x="-25523" y="687450"/>
                  <a:pt x="-22003" y="461129"/>
                  <a:pt x="0" y="262967"/>
                </a:cubicBezTo>
                <a:cubicBezTo>
                  <a:pt x="-6428" y="146240"/>
                  <a:pt x="116728" y="13293"/>
                  <a:pt x="262967" y="0"/>
                </a:cubicBezTo>
                <a:close/>
              </a:path>
            </a:pathLst>
          </a:custGeom>
          <a:ln w="57150">
            <a:prstDash val="dash"/>
            <a:extLst>
              <a:ext uri="{C807C97D-BFC1-408E-A445-0C87EB9F89A2}">
                <ask:lineSketchStyleProps xmlns:ask="http://schemas.microsoft.com/office/drawing/2018/sketchyshapes" sd="1406082413">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 Cùng nhau bàn bạc, sẽ tạo nên những ý tưởng thú vị, bất ngờ.</a:t>
            </a:r>
          </a:p>
        </p:txBody>
      </p:sp>
      <p:sp>
        <p:nvSpPr>
          <p:cNvPr id="5" name="Rectangle: Diagonal Corners Rounded 4">
            <a:extLst>
              <a:ext uri="{FF2B5EF4-FFF2-40B4-BE49-F238E27FC236}">
                <a16:creationId xmlns:a16="http://schemas.microsoft.com/office/drawing/2014/main" id="{4E2FE0D7-A5BF-52EE-642C-F8354B7F68C5}"/>
              </a:ext>
            </a:extLst>
          </p:cNvPr>
          <p:cNvSpPr/>
          <p:nvPr/>
        </p:nvSpPr>
        <p:spPr>
          <a:xfrm>
            <a:off x="3070858" y="4685550"/>
            <a:ext cx="5563363" cy="1577772"/>
          </a:xfrm>
          <a:custGeom>
            <a:avLst/>
            <a:gdLst>
              <a:gd name="connsiteX0" fmla="*/ 262967 w 5563363"/>
              <a:gd name="connsiteY0" fmla="*/ 0 h 1577772"/>
              <a:gd name="connsiteX1" fmla="*/ 978520 w 5563363"/>
              <a:gd name="connsiteY1" fmla="*/ 0 h 1577772"/>
              <a:gd name="connsiteX2" fmla="*/ 1535062 w 5563363"/>
              <a:gd name="connsiteY2" fmla="*/ 0 h 1577772"/>
              <a:gd name="connsiteX3" fmla="*/ 2250616 w 5563363"/>
              <a:gd name="connsiteY3" fmla="*/ 0 h 1577772"/>
              <a:gd name="connsiteX4" fmla="*/ 2966169 w 5563363"/>
              <a:gd name="connsiteY4" fmla="*/ 0 h 1577772"/>
              <a:gd name="connsiteX5" fmla="*/ 3469707 w 5563363"/>
              <a:gd name="connsiteY5" fmla="*/ 0 h 1577772"/>
              <a:gd name="connsiteX6" fmla="*/ 4026248 w 5563363"/>
              <a:gd name="connsiteY6" fmla="*/ 0 h 1577772"/>
              <a:gd name="connsiteX7" fmla="*/ 4741802 w 5563363"/>
              <a:gd name="connsiteY7" fmla="*/ 0 h 1577772"/>
              <a:gd name="connsiteX8" fmla="*/ 5563363 w 5563363"/>
              <a:gd name="connsiteY8" fmla="*/ 0 h 1577772"/>
              <a:gd name="connsiteX9" fmla="*/ 5563363 w 5563363"/>
              <a:gd name="connsiteY9" fmla="*/ 0 h 1577772"/>
              <a:gd name="connsiteX10" fmla="*/ 5563363 w 5563363"/>
              <a:gd name="connsiteY10" fmla="*/ 617958 h 1577772"/>
              <a:gd name="connsiteX11" fmla="*/ 5563363 w 5563363"/>
              <a:gd name="connsiteY11" fmla="*/ 1314805 h 1577772"/>
              <a:gd name="connsiteX12" fmla="*/ 5300396 w 5563363"/>
              <a:gd name="connsiteY12" fmla="*/ 1577772 h 1577772"/>
              <a:gd name="connsiteX13" fmla="*/ 4637847 w 5563363"/>
              <a:gd name="connsiteY13" fmla="*/ 1577772 h 1577772"/>
              <a:gd name="connsiteX14" fmla="*/ 3922293 w 5563363"/>
              <a:gd name="connsiteY14" fmla="*/ 1577772 h 1577772"/>
              <a:gd name="connsiteX15" fmla="*/ 3259744 w 5563363"/>
              <a:gd name="connsiteY15" fmla="*/ 1577772 h 1577772"/>
              <a:gd name="connsiteX16" fmla="*/ 2756206 w 5563363"/>
              <a:gd name="connsiteY16" fmla="*/ 1577772 h 1577772"/>
              <a:gd name="connsiteX17" fmla="*/ 2040652 w 5563363"/>
              <a:gd name="connsiteY17" fmla="*/ 1577772 h 1577772"/>
              <a:gd name="connsiteX18" fmla="*/ 1484111 w 5563363"/>
              <a:gd name="connsiteY18" fmla="*/ 1577772 h 1577772"/>
              <a:gd name="connsiteX19" fmla="*/ 821561 w 5563363"/>
              <a:gd name="connsiteY19" fmla="*/ 1577772 h 1577772"/>
              <a:gd name="connsiteX20" fmla="*/ 0 w 5563363"/>
              <a:gd name="connsiteY20" fmla="*/ 1577772 h 1577772"/>
              <a:gd name="connsiteX21" fmla="*/ 0 w 5563363"/>
              <a:gd name="connsiteY21" fmla="*/ 1577772 h 1577772"/>
              <a:gd name="connsiteX22" fmla="*/ 0 w 5563363"/>
              <a:gd name="connsiteY22" fmla="*/ 933518 h 1577772"/>
              <a:gd name="connsiteX23" fmla="*/ 0 w 5563363"/>
              <a:gd name="connsiteY23" fmla="*/ 262967 h 1577772"/>
              <a:gd name="connsiteX24" fmla="*/ 262967 w 5563363"/>
              <a:gd name="connsiteY24" fmla="*/ 0 h 15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3363" h="1577772" fill="none" extrusionOk="0">
                <a:moveTo>
                  <a:pt x="262967" y="0"/>
                </a:moveTo>
                <a:cubicBezTo>
                  <a:pt x="516630" y="21819"/>
                  <a:pt x="808887" y="-35257"/>
                  <a:pt x="978520" y="0"/>
                </a:cubicBezTo>
                <a:cubicBezTo>
                  <a:pt x="1148153" y="35257"/>
                  <a:pt x="1382380" y="15384"/>
                  <a:pt x="1535062" y="0"/>
                </a:cubicBezTo>
                <a:cubicBezTo>
                  <a:pt x="1687744" y="-15384"/>
                  <a:pt x="1938896" y="-110"/>
                  <a:pt x="2250616" y="0"/>
                </a:cubicBezTo>
                <a:cubicBezTo>
                  <a:pt x="2562336" y="110"/>
                  <a:pt x="2687267" y="35615"/>
                  <a:pt x="2966169" y="0"/>
                </a:cubicBezTo>
                <a:cubicBezTo>
                  <a:pt x="3245071" y="-35615"/>
                  <a:pt x="3263285" y="12172"/>
                  <a:pt x="3469707" y="0"/>
                </a:cubicBezTo>
                <a:cubicBezTo>
                  <a:pt x="3676129" y="-12172"/>
                  <a:pt x="3775181" y="26768"/>
                  <a:pt x="4026248" y="0"/>
                </a:cubicBezTo>
                <a:cubicBezTo>
                  <a:pt x="4277315" y="-26768"/>
                  <a:pt x="4471229" y="24816"/>
                  <a:pt x="4741802" y="0"/>
                </a:cubicBezTo>
                <a:cubicBezTo>
                  <a:pt x="5012375" y="-24816"/>
                  <a:pt x="5310421" y="27622"/>
                  <a:pt x="5563363" y="0"/>
                </a:cubicBezTo>
                <a:lnTo>
                  <a:pt x="5563363" y="0"/>
                </a:lnTo>
                <a:cubicBezTo>
                  <a:pt x="5538475" y="202573"/>
                  <a:pt x="5591636" y="463180"/>
                  <a:pt x="5563363" y="617958"/>
                </a:cubicBezTo>
                <a:cubicBezTo>
                  <a:pt x="5535090" y="772736"/>
                  <a:pt x="5590934" y="1111182"/>
                  <a:pt x="5563363" y="1314805"/>
                </a:cubicBezTo>
                <a:cubicBezTo>
                  <a:pt x="5560480" y="1447507"/>
                  <a:pt x="5442280" y="1581282"/>
                  <a:pt x="5300396" y="1577772"/>
                </a:cubicBezTo>
                <a:cubicBezTo>
                  <a:pt x="5102976" y="1608667"/>
                  <a:pt x="4834521" y="1568866"/>
                  <a:pt x="4637847" y="1577772"/>
                </a:cubicBezTo>
                <a:cubicBezTo>
                  <a:pt x="4441173" y="1586678"/>
                  <a:pt x="4227048" y="1600511"/>
                  <a:pt x="3922293" y="1577772"/>
                </a:cubicBezTo>
                <a:cubicBezTo>
                  <a:pt x="3617538" y="1555033"/>
                  <a:pt x="3457996" y="1569468"/>
                  <a:pt x="3259744" y="1577772"/>
                </a:cubicBezTo>
                <a:cubicBezTo>
                  <a:pt x="3061492" y="1586076"/>
                  <a:pt x="2933318" y="1599365"/>
                  <a:pt x="2756206" y="1577772"/>
                </a:cubicBezTo>
                <a:cubicBezTo>
                  <a:pt x="2579094" y="1556179"/>
                  <a:pt x="2316060" y="1591583"/>
                  <a:pt x="2040652" y="1577772"/>
                </a:cubicBezTo>
                <a:cubicBezTo>
                  <a:pt x="1765244" y="1563961"/>
                  <a:pt x="1727373" y="1577550"/>
                  <a:pt x="1484111" y="1577772"/>
                </a:cubicBezTo>
                <a:cubicBezTo>
                  <a:pt x="1240850" y="1577994"/>
                  <a:pt x="1106409" y="1575353"/>
                  <a:pt x="821561" y="1577772"/>
                </a:cubicBezTo>
                <a:cubicBezTo>
                  <a:pt x="536713" y="1580192"/>
                  <a:pt x="278959" y="1553246"/>
                  <a:pt x="0" y="1577772"/>
                </a:cubicBezTo>
                <a:lnTo>
                  <a:pt x="0" y="1577772"/>
                </a:lnTo>
                <a:cubicBezTo>
                  <a:pt x="-15171" y="1284550"/>
                  <a:pt x="18981" y="1114706"/>
                  <a:pt x="0" y="933518"/>
                </a:cubicBezTo>
                <a:cubicBezTo>
                  <a:pt x="-18981" y="752330"/>
                  <a:pt x="23905" y="465822"/>
                  <a:pt x="0" y="262967"/>
                </a:cubicBezTo>
                <a:cubicBezTo>
                  <a:pt x="-27899" y="121142"/>
                  <a:pt x="141509" y="18554"/>
                  <a:pt x="262967" y="0"/>
                </a:cubicBezTo>
                <a:close/>
              </a:path>
              <a:path w="5563363" h="1577772" stroke="0" extrusionOk="0">
                <a:moveTo>
                  <a:pt x="262967" y="0"/>
                </a:moveTo>
                <a:cubicBezTo>
                  <a:pt x="502857" y="13919"/>
                  <a:pt x="867513" y="37723"/>
                  <a:pt x="1031524" y="0"/>
                </a:cubicBezTo>
                <a:cubicBezTo>
                  <a:pt x="1195535" y="-37723"/>
                  <a:pt x="1349400" y="-16747"/>
                  <a:pt x="1588066" y="0"/>
                </a:cubicBezTo>
                <a:cubicBezTo>
                  <a:pt x="1826732" y="16747"/>
                  <a:pt x="2016382" y="21291"/>
                  <a:pt x="2250616" y="0"/>
                </a:cubicBezTo>
                <a:cubicBezTo>
                  <a:pt x="2484850" y="-21291"/>
                  <a:pt x="2548836" y="611"/>
                  <a:pt x="2807157" y="0"/>
                </a:cubicBezTo>
                <a:cubicBezTo>
                  <a:pt x="3065478" y="-611"/>
                  <a:pt x="3337082" y="22351"/>
                  <a:pt x="3522711" y="0"/>
                </a:cubicBezTo>
                <a:cubicBezTo>
                  <a:pt x="3708340" y="-22351"/>
                  <a:pt x="3908620" y="-6841"/>
                  <a:pt x="4185260" y="0"/>
                </a:cubicBezTo>
                <a:cubicBezTo>
                  <a:pt x="4461900" y="6841"/>
                  <a:pt x="4607927" y="-19128"/>
                  <a:pt x="4953817" y="0"/>
                </a:cubicBezTo>
                <a:cubicBezTo>
                  <a:pt x="5299707" y="19128"/>
                  <a:pt x="5337634" y="16778"/>
                  <a:pt x="5563363" y="0"/>
                </a:cubicBezTo>
                <a:lnTo>
                  <a:pt x="5563363" y="0"/>
                </a:lnTo>
                <a:cubicBezTo>
                  <a:pt x="5564295" y="321545"/>
                  <a:pt x="5558610" y="473910"/>
                  <a:pt x="5563363" y="670551"/>
                </a:cubicBezTo>
                <a:cubicBezTo>
                  <a:pt x="5568116" y="867192"/>
                  <a:pt x="5555624" y="1163420"/>
                  <a:pt x="5563363" y="1314805"/>
                </a:cubicBezTo>
                <a:cubicBezTo>
                  <a:pt x="5572152" y="1479480"/>
                  <a:pt x="5461914" y="1598508"/>
                  <a:pt x="5300396" y="1577772"/>
                </a:cubicBezTo>
                <a:cubicBezTo>
                  <a:pt x="5144536" y="1591410"/>
                  <a:pt x="5002138" y="1574817"/>
                  <a:pt x="4743854" y="1577772"/>
                </a:cubicBezTo>
                <a:cubicBezTo>
                  <a:pt x="4485570" y="1580727"/>
                  <a:pt x="4220723" y="1602338"/>
                  <a:pt x="4028301" y="1577772"/>
                </a:cubicBezTo>
                <a:cubicBezTo>
                  <a:pt x="3835879" y="1553206"/>
                  <a:pt x="3648943" y="1561448"/>
                  <a:pt x="3524763" y="1577772"/>
                </a:cubicBezTo>
                <a:cubicBezTo>
                  <a:pt x="3400583" y="1594096"/>
                  <a:pt x="3139791" y="1592510"/>
                  <a:pt x="2968222" y="1577772"/>
                </a:cubicBezTo>
                <a:cubicBezTo>
                  <a:pt x="2796653" y="1563034"/>
                  <a:pt x="2535184" y="1541499"/>
                  <a:pt x="2199664" y="1577772"/>
                </a:cubicBezTo>
                <a:cubicBezTo>
                  <a:pt x="1864144" y="1614045"/>
                  <a:pt x="1894800" y="1565353"/>
                  <a:pt x="1643123" y="1577772"/>
                </a:cubicBezTo>
                <a:cubicBezTo>
                  <a:pt x="1391446" y="1590191"/>
                  <a:pt x="1193355" y="1573303"/>
                  <a:pt x="980573" y="1577772"/>
                </a:cubicBezTo>
                <a:cubicBezTo>
                  <a:pt x="767791" y="1582242"/>
                  <a:pt x="254817" y="1613838"/>
                  <a:pt x="0" y="1577772"/>
                </a:cubicBezTo>
                <a:lnTo>
                  <a:pt x="0" y="1577772"/>
                </a:lnTo>
                <a:cubicBezTo>
                  <a:pt x="-28694" y="1316332"/>
                  <a:pt x="25523" y="1205882"/>
                  <a:pt x="0" y="946666"/>
                </a:cubicBezTo>
                <a:cubicBezTo>
                  <a:pt x="-25523" y="687450"/>
                  <a:pt x="-22003" y="461129"/>
                  <a:pt x="0" y="262967"/>
                </a:cubicBezTo>
                <a:cubicBezTo>
                  <a:pt x="-6428" y="146240"/>
                  <a:pt x="116728" y="13293"/>
                  <a:pt x="262967" y="0"/>
                </a:cubicBezTo>
                <a:close/>
              </a:path>
            </a:pathLst>
          </a:custGeom>
          <a:ln w="57150">
            <a:prstDash val="dash"/>
            <a:extLst>
              <a:ext uri="{C807C97D-BFC1-408E-A445-0C87EB9F89A2}">
                <ask:lineSketchStyleProps xmlns:ask="http://schemas.microsoft.com/office/drawing/2018/sketchyshapes" sd="1406082413">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 Khi làm được việc tốt, chúng ta sẽ thấy vô cùng hạnh phúc.)</a:t>
            </a:r>
          </a:p>
        </p:txBody>
      </p:sp>
      <p:pic>
        <p:nvPicPr>
          <p:cNvPr id="9" name="Picture 8" descr="A black and white logo&#10;&#10;Description automatically generated">
            <a:extLst>
              <a:ext uri="{FF2B5EF4-FFF2-40B4-BE49-F238E27FC236}">
                <a16:creationId xmlns:a16="http://schemas.microsoft.com/office/drawing/2014/main" id="{098C3146-3CB0-49C1-D5E1-7D7E6BA86E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197" y="6381670"/>
            <a:ext cx="655193" cy="401788"/>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D8ACB6BE-0FAF-ED1A-87E9-73903012CD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2459" y="318017"/>
            <a:ext cx="655193" cy="401788"/>
          </a:xfrm>
          <a:prstGeom prst="rect">
            <a:avLst/>
          </a:prstGeom>
        </p:spPr>
      </p:pic>
    </p:spTree>
    <p:extLst>
      <p:ext uri="{BB962C8B-B14F-4D97-AF65-F5344CB8AC3E}">
        <p14:creationId xmlns:p14="http://schemas.microsoft.com/office/powerpoint/2010/main" val="147521944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2"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arden with a white fence and trees&#10;&#10;Description automatically generated">
            <a:extLst>
              <a:ext uri="{FF2B5EF4-FFF2-40B4-BE49-F238E27FC236}">
                <a16:creationId xmlns:a16="http://schemas.microsoft.com/office/drawing/2014/main" id="{27374E7C-8729-ECD3-14E3-4D2FBE05786E}"/>
              </a:ext>
            </a:extLst>
          </p:cNvPr>
          <p:cNvPicPr>
            <a:picLocks noChangeAspect="1"/>
          </p:cNvPicPr>
          <p:nvPr/>
        </p:nvPicPr>
        <p:blipFill>
          <a:blip r:embed="rId3">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E5825E08-0716-17F6-058A-C583474B0DF2}"/>
              </a:ext>
            </a:extLst>
          </p:cNvPr>
          <p:cNvSpPr/>
          <p:nvPr/>
        </p:nvSpPr>
        <p:spPr>
          <a:xfrm>
            <a:off x="176594" y="1229868"/>
            <a:ext cx="5462397" cy="8229600"/>
          </a:xfrm>
          <a:custGeom>
            <a:avLst/>
            <a:gdLst/>
            <a:ahLst/>
            <a:cxnLst/>
            <a:rect l="l" t="t" r="r" b="b"/>
            <a:pathLst>
              <a:path w="5462397" h="8229600">
                <a:moveTo>
                  <a:pt x="0" y="0"/>
                </a:moveTo>
                <a:lnTo>
                  <a:pt x="5462396" y="0"/>
                </a:lnTo>
                <a:lnTo>
                  <a:pt x="5462396" y="8229600"/>
                </a:lnTo>
                <a:lnTo>
                  <a:pt x="0" y="8229600"/>
                </a:lnTo>
                <a:lnTo>
                  <a:pt x="0" y="0"/>
                </a:lnTo>
                <a:close/>
              </a:path>
            </a:pathLst>
          </a:custGeom>
          <a:blipFill>
            <a:blip r:embed="rId4"/>
            <a:stretch>
              <a:fillRect/>
            </a:stretch>
          </a:blipFill>
        </p:spPr>
        <p:txBody>
          <a:bodyPr/>
          <a:lstStyle/>
          <a:p>
            <a:endParaRPr lang="vi-VN"/>
          </a:p>
        </p:txBody>
      </p:sp>
      <p:sp>
        <p:nvSpPr>
          <p:cNvPr id="6" name="Rectangle: Rounded Corners 5">
            <a:extLst>
              <a:ext uri="{FF2B5EF4-FFF2-40B4-BE49-F238E27FC236}">
                <a16:creationId xmlns:a16="http://schemas.microsoft.com/office/drawing/2014/main" id="{F1CAF640-7466-01A1-7EBD-78FCE77DA943}"/>
              </a:ext>
            </a:extLst>
          </p:cNvPr>
          <p:cNvSpPr/>
          <p:nvPr/>
        </p:nvSpPr>
        <p:spPr>
          <a:xfrm>
            <a:off x="3968496" y="315468"/>
            <a:ext cx="7918704" cy="39456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95D624B8-1600-7BE3-954C-F5EDB3AB5A9D}"/>
              </a:ext>
            </a:extLst>
          </p:cNvPr>
          <p:cNvSpPr txBox="1"/>
          <p:nvPr/>
        </p:nvSpPr>
        <p:spPr>
          <a:xfrm>
            <a:off x="4229100" y="1029843"/>
            <a:ext cx="7056951" cy="2862322"/>
          </a:xfrm>
          <a:prstGeom prst="rect">
            <a:avLst/>
          </a:prstGeom>
          <a:noFill/>
        </p:spPr>
        <p:txBody>
          <a:bodyPr wrap="square" rtlCol="0">
            <a:spAutoFit/>
          </a:bodyPr>
          <a:lstStyle/>
          <a:p>
            <a:pPr algn="ctr"/>
            <a:r>
              <a:rPr lang="en-GB" sz="6000" b="1" dirty="0" err="1">
                <a:latin typeface="#9Slide03 Duepuntozero" panose="02000507000000020004" pitchFamily="2" charset="-93"/>
              </a:rPr>
              <a:t>Chúc</a:t>
            </a:r>
            <a:r>
              <a:rPr lang="en-GB" sz="6000" b="1" dirty="0">
                <a:latin typeface="#9Slide03 Duepuntozero" panose="02000507000000020004" pitchFamily="2" charset="-93"/>
              </a:rPr>
              <a:t> </a:t>
            </a:r>
            <a:r>
              <a:rPr lang="en-GB" sz="6000" b="1" dirty="0" err="1">
                <a:latin typeface="#9Slide03 Duepuntozero" panose="02000507000000020004" pitchFamily="2" charset="-93"/>
              </a:rPr>
              <a:t>mừng</a:t>
            </a:r>
            <a:r>
              <a:rPr lang="en-GB" sz="6000" b="1" dirty="0">
                <a:latin typeface="#9Slide03 Duepuntozero" panose="02000507000000020004" pitchFamily="2" charset="-93"/>
              </a:rPr>
              <a:t> </a:t>
            </a:r>
            <a:r>
              <a:rPr lang="en-GB" sz="6000" b="1" dirty="0" err="1">
                <a:latin typeface="#9Slide03 Duepuntozero" panose="02000507000000020004" pitchFamily="2" charset="-93"/>
              </a:rPr>
              <a:t>các</a:t>
            </a:r>
            <a:r>
              <a:rPr lang="en-GB" sz="6000" b="1" dirty="0">
                <a:latin typeface="#9Slide03 Duepuntozero" panose="02000507000000020004" pitchFamily="2" charset="-93"/>
              </a:rPr>
              <a:t> </a:t>
            </a:r>
            <a:r>
              <a:rPr lang="en-GB" sz="6000" b="1" dirty="0" err="1">
                <a:latin typeface="#9Slide03 Duepuntozero" panose="02000507000000020004" pitchFamily="2" charset="-93"/>
              </a:rPr>
              <a:t>em</a:t>
            </a:r>
            <a:r>
              <a:rPr lang="en-GB" sz="6000" b="1" dirty="0">
                <a:latin typeface="#9Slide03 Duepuntozero" panose="02000507000000020004" pitchFamily="2" charset="-93"/>
              </a:rPr>
              <a:t> </a:t>
            </a:r>
            <a:r>
              <a:rPr lang="en-GB" sz="6000" b="1" dirty="0" err="1">
                <a:latin typeface="#9Slide03 Duepuntozero" panose="02000507000000020004" pitchFamily="2" charset="-93"/>
              </a:rPr>
              <a:t>đã</a:t>
            </a:r>
            <a:r>
              <a:rPr lang="en-GB" sz="6000" b="1" dirty="0">
                <a:latin typeface="#9Slide03 Duepuntozero" panose="02000507000000020004" pitchFamily="2" charset="-93"/>
              </a:rPr>
              <a:t> </a:t>
            </a:r>
            <a:r>
              <a:rPr lang="en-GB" sz="6000" b="1" dirty="0" err="1">
                <a:latin typeface="#9Slide03 Duepuntozero" panose="02000507000000020004" pitchFamily="2" charset="-93"/>
              </a:rPr>
              <a:t>hoàn</a:t>
            </a:r>
            <a:r>
              <a:rPr lang="en-GB" sz="6000" b="1" dirty="0">
                <a:latin typeface="#9Slide03 Duepuntozero" panose="02000507000000020004" pitchFamily="2" charset="-93"/>
              </a:rPr>
              <a:t> </a:t>
            </a:r>
            <a:r>
              <a:rPr lang="en-GB" sz="6000" b="1" dirty="0" err="1">
                <a:latin typeface="#9Slide03 Duepuntozero" panose="02000507000000020004" pitchFamily="2" charset="-93"/>
              </a:rPr>
              <a:t>thành</a:t>
            </a:r>
            <a:r>
              <a:rPr lang="en-GB" sz="6000" b="1" dirty="0">
                <a:latin typeface="#9Slide03 Duepuntozero" panose="02000507000000020004" pitchFamily="2" charset="-93"/>
              </a:rPr>
              <a:t> </a:t>
            </a:r>
            <a:r>
              <a:rPr lang="en-GB" sz="6000" b="1" dirty="0" err="1">
                <a:latin typeface="#9Slide03 Duepuntozero" panose="02000507000000020004" pitchFamily="2" charset="-93"/>
              </a:rPr>
              <a:t>nhiệm</a:t>
            </a:r>
            <a:r>
              <a:rPr lang="en-GB" sz="6000" b="1" dirty="0">
                <a:latin typeface="#9Slide03 Duepuntozero" panose="02000507000000020004" pitchFamily="2" charset="-93"/>
              </a:rPr>
              <a:t> </a:t>
            </a:r>
            <a:r>
              <a:rPr lang="en-GB" sz="6000" b="1" dirty="0" err="1">
                <a:latin typeface="#9Slide03 Duepuntozero" panose="02000507000000020004" pitchFamily="2" charset="-93"/>
              </a:rPr>
              <a:t>vụ</a:t>
            </a:r>
            <a:r>
              <a:rPr lang="en-GB" sz="6000" b="1" dirty="0">
                <a:latin typeface="#9Slide03 Duepuntozero" panose="02000507000000020004" pitchFamily="2" charset="-93"/>
              </a:rPr>
              <a:t> </a:t>
            </a:r>
            <a:r>
              <a:rPr lang="en-GB" sz="6000" b="1" dirty="0" err="1">
                <a:latin typeface="#9Slide03 Duepuntozero" panose="02000507000000020004" pitchFamily="2" charset="-93"/>
              </a:rPr>
              <a:t>ngày</a:t>
            </a:r>
            <a:r>
              <a:rPr lang="en-GB" sz="6000" b="1" dirty="0">
                <a:latin typeface="#9Slide03 Duepuntozero" panose="02000507000000020004" pitchFamily="2" charset="-93"/>
              </a:rPr>
              <a:t> </a:t>
            </a:r>
            <a:r>
              <a:rPr lang="en-GB" sz="6000" b="1" dirty="0" err="1">
                <a:latin typeface="#9Slide03 Duepuntozero" panose="02000507000000020004" pitchFamily="2" charset="-93"/>
              </a:rPr>
              <a:t>hôm</a:t>
            </a:r>
            <a:r>
              <a:rPr lang="en-GB" sz="6000" b="1" dirty="0">
                <a:latin typeface="#9Slide03 Duepuntozero" panose="02000507000000020004" pitchFamily="2" charset="-93"/>
              </a:rPr>
              <a:t> nay!</a:t>
            </a:r>
            <a:endParaRPr lang="vi-VN" sz="6000" b="1" dirty="0">
              <a:latin typeface="#9Slide03 Duepuntozero" panose="02000507000000020004" pitchFamily="2" charset="-93"/>
            </a:endParaRPr>
          </a:p>
        </p:txBody>
      </p:sp>
      <p:pic>
        <p:nvPicPr>
          <p:cNvPr id="4" name="Picture 3" descr="A black and white logo&#10;&#10;Description automatically generated">
            <a:extLst>
              <a:ext uri="{FF2B5EF4-FFF2-40B4-BE49-F238E27FC236}">
                <a16:creationId xmlns:a16="http://schemas.microsoft.com/office/drawing/2014/main" id="{0988C920-B803-15F0-FA28-4582C56626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197" y="6381670"/>
            <a:ext cx="655193" cy="401788"/>
          </a:xfrm>
          <a:prstGeom prst="rect">
            <a:avLst/>
          </a:prstGeom>
        </p:spPr>
      </p:pic>
      <p:pic>
        <p:nvPicPr>
          <p:cNvPr id="5" name="Picture 4" descr="A black and white logo&#10;&#10;Description automatically generated">
            <a:extLst>
              <a:ext uri="{FF2B5EF4-FFF2-40B4-BE49-F238E27FC236}">
                <a16:creationId xmlns:a16="http://schemas.microsoft.com/office/drawing/2014/main" id="{9CA2197B-E280-FBB0-3645-414A25BFA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2459" y="318017"/>
            <a:ext cx="655193" cy="401788"/>
          </a:xfrm>
          <a:prstGeom prst="rect">
            <a:avLst/>
          </a:prstGeom>
        </p:spPr>
      </p:pic>
    </p:spTree>
    <p:extLst>
      <p:ext uri="{BB962C8B-B14F-4D97-AF65-F5344CB8AC3E}">
        <p14:creationId xmlns:p14="http://schemas.microsoft.com/office/powerpoint/2010/main" val="138202390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AB21C3D-CC0D-8611-866D-B67485AC30FA}"/>
              </a:ext>
            </a:extLst>
          </p:cNvPr>
          <p:cNvGrpSpPr/>
          <p:nvPr/>
        </p:nvGrpSpPr>
        <p:grpSpPr>
          <a:xfrm>
            <a:off x="2850154" y="-1782518"/>
            <a:ext cx="7528285" cy="3528459"/>
            <a:chOff x="2868442" y="-1344168"/>
            <a:chExt cx="7528285" cy="3528459"/>
          </a:xfrm>
        </p:grpSpPr>
        <p:sp>
          <p:nvSpPr>
            <p:cNvPr id="4" name="Freeform 6">
              <a:extLst>
                <a:ext uri="{FF2B5EF4-FFF2-40B4-BE49-F238E27FC236}">
                  <a16:creationId xmlns:a16="http://schemas.microsoft.com/office/drawing/2014/main" id="{22AC2A8A-34DC-A87E-5F79-4AB7E7CE043A}"/>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89589A5-5DE9-CE42-BBDB-2B296BA85057}"/>
                </a:ext>
              </a:extLst>
            </p:cNvPr>
            <p:cNvSpPr txBox="1"/>
            <p:nvPr/>
          </p:nvSpPr>
          <p:spPr>
            <a:xfrm>
              <a:off x="3941063" y="1041240"/>
              <a:ext cx="64556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uLnTx/>
                  <a:uFillTx/>
                  <a:latin typeface="#9Slide03 Duepuntozero" panose="02000507000000020004" pitchFamily="2" charset="-93"/>
                  <a:ea typeface="+mn-ea"/>
                  <a:cs typeface="+mn-cs"/>
                </a:rPr>
                <a:t>Nội dung bài đọc</a:t>
              </a:r>
            </a:p>
          </p:txBody>
        </p:sp>
      </p:grpSp>
      <p:sp>
        <p:nvSpPr>
          <p:cNvPr id="9" name="Freeform 5">
            <a:extLst>
              <a:ext uri="{FF2B5EF4-FFF2-40B4-BE49-F238E27FC236}">
                <a16:creationId xmlns:a16="http://schemas.microsoft.com/office/drawing/2014/main" id="{75C631C1-2111-C10A-DA66-BD1B4C159B61}"/>
              </a:ext>
            </a:extLst>
          </p:cNvPr>
          <p:cNvSpPr/>
          <p:nvPr/>
        </p:nvSpPr>
        <p:spPr>
          <a:xfrm>
            <a:off x="2102807" y="475630"/>
            <a:ext cx="1432923" cy="1368441"/>
          </a:xfrm>
          <a:custGeom>
            <a:avLst/>
            <a:gdLst/>
            <a:ahLst/>
            <a:cxnLst/>
            <a:rect l="l" t="t" r="r" b="b"/>
            <a:pathLst>
              <a:path w="1432923" h="1368441">
                <a:moveTo>
                  <a:pt x="0" y="0"/>
                </a:moveTo>
                <a:lnTo>
                  <a:pt x="1432922" y="0"/>
                </a:lnTo>
                <a:lnTo>
                  <a:pt x="1432922" y="1368441"/>
                </a:lnTo>
                <a:lnTo>
                  <a:pt x="0" y="136844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2E63AC3-D4AD-4224-B8D2-01329D0430CA}"/>
              </a:ext>
            </a:extLst>
          </p:cNvPr>
          <p:cNvSpPr txBox="1"/>
          <p:nvPr/>
        </p:nvSpPr>
        <p:spPr>
          <a:xfrm>
            <a:off x="978408" y="2150722"/>
            <a:ext cx="10515600" cy="2800767"/>
          </a:xfrm>
          <a:prstGeom prst="rect">
            <a:avLst/>
          </a:prstGeom>
          <a:noFill/>
        </p:spPr>
        <p:txBody>
          <a:bodyPr wrap="square">
            <a:spAutoFit/>
          </a:bodyPr>
          <a:lstStyle/>
          <a:p>
            <a:pPr algn="just"/>
            <a:r>
              <a:rPr lang="vi-VN" sz="4400" i="1" dirty="0">
                <a:latin typeface="Calibri" panose="020F0502020204030204" pitchFamily="34" charset="0"/>
                <a:ea typeface="Calibri" panose="020F0502020204030204" pitchFamily="34" charset="0"/>
                <a:cs typeface="Calibri" panose="020F0502020204030204" pitchFamily="34" charset="0"/>
              </a:rPr>
              <a:t>Cần có những việc làm cụ thể để góp phần làm cho làng quê, khu phố luôn sạch đẹp. Việc làm đó, dù là nhỏ bé, cũng khiến chúng ta và mọi người đều cảm thấy hạnh phúc.</a:t>
            </a:r>
          </a:p>
        </p:txBody>
      </p:sp>
      <p:pic>
        <p:nvPicPr>
          <p:cNvPr id="11" name="Picture 10" descr="A black and white logo&#10;&#10;Description automatically generated">
            <a:extLst>
              <a:ext uri="{FF2B5EF4-FFF2-40B4-BE49-F238E27FC236}">
                <a16:creationId xmlns:a16="http://schemas.microsoft.com/office/drawing/2014/main" id="{1A8B9256-C883-B9FE-745C-2F2F7EFAB4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197" y="6381670"/>
            <a:ext cx="655193" cy="401788"/>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521AF92D-4441-101F-0034-D9BA10F2CF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2459" y="318017"/>
            <a:ext cx="655193" cy="401788"/>
          </a:xfrm>
          <a:prstGeom prst="rect">
            <a:avLst/>
          </a:prstGeom>
        </p:spPr>
      </p:pic>
    </p:spTree>
    <p:extLst>
      <p:ext uri="{BB962C8B-B14F-4D97-AF65-F5344CB8AC3E}">
        <p14:creationId xmlns:p14="http://schemas.microsoft.com/office/powerpoint/2010/main" val="265517334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225" b="-92346"/>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a:off x="8206747" y="5234853"/>
            <a:ext cx="3747421" cy="1996638"/>
          </a:xfrm>
          <a:custGeom>
            <a:avLst/>
            <a:gdLst/>
            <a:ahLst/>
            <a:cxnLst/>
            <a:rect l="l" t="t" r="r" b="b"/>
            <a:pathLst>
              <a:path w="5621132" h="2994957">
                <a:moveTo>
                  <a:pt x="0" y="0"/>
                </a:moveTo>
                <a:lnTo>
                  <a:pt x="5621132" y="0"/>
                </a:lnTo>
                <a:lnTo>
                  <a:pt x="5621132" y="2994957"/>
                </a:lnTo>
                <a:lnTo>
                  <a:pt x="0" y="2994957"/>
                </a:lnTo>
                <a:lnTo>
                  <a:pt x="0"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a:off x="9647355" y="2351653"/>
            <a:ext cx="1241189" cy="1241189"/>
          </a:xfrm>
          <a:custGeom>
            <a:avLst/>
            <a:gdLst/>
            <a:ahLst/>
            <a:cxnLst/>
            <a:rect l="l" t="t" r="r" b="b"/>
            <a:pathLst>
              <a:path w="1861783" h="1861783">
                <a:moveTo>
                  <a:pt x="0" y="0"/>
                </a:moveTo>
                <a:lnTo>
                  <a:pt x="1861784" y="0"/>
                </a:lnTo>
                <a:lnTo>
                  <a:pt x="1861784" y="1861784"/>
                </a:lnTo>
                <a:lnTo>
                  <a:pt x="0" y="1861784"/>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a:off x="9952147" y="341804"/>
            <a:ext cx="2741295" cy="1643737"/>
          </a:xfrm>
          <a:custGeom>
            <a:avLst/>
            <a:gdLst/>
            <a:ahLst/>
            <a:cxnLst/>
            <a:rect l="l" t="t" r="r" b="b"/>
            <a:pathLst>
              <a:path w="4111943" h="2465605">
                <a:moveTo>
                  <a:pt x="0" y="0"/>
                </a:moveTo>
                <a:lnTo>
                  <a:pt x="4111943" y="0"/>
                </a:lnTo>
                <a:lnTo>
                  <a:pt x="4111943" y="2465606"/>
                </a:lnTo>
                <a:lnTo>
                  <a:pt x="0" y="2465606"/>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10538983" y="3958955"/>
            <a:ext cx="1328955" cy="1718927"/>
          </a:xfrm>
          <a:custGeom>
            <a:avLst/>
            <a:gdLst/>
            <a:ahLst/>
            <a:cxnLst/>
            <a:rect l="l" t="t" r="r" b="b"/>
            <a:pathLst>
              <a:path w="1993433" h="2578391">
                <a:moveTo>
                  <a:pt x="0" y="0"/>
                </a:moveTo>
                <a:lnTo>
                  <a:pt x="1993433" y="0"/>
                </a:lnTo>
                <a:lnTo>
                  <a:pt x="1993433" y="2578391"/>
                </a:lnTo>
                <a:lnTo>
                  <a:pt x="0" y="2578391"/>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7" name="Group 7"/>
          <p:cNvGrpSpPr/>
          <p:nvPr/>
        </p:nvGrpSpPr>
        <p:grpSpPr>
          <a:xfrm>
            <a:off x="686083" y="504805"/>
            <a:ext cx="9193661" cy="5261884"/>
            <a:chOff x="0" y="0"/>
            <a:chExt cx="3393642" cy="1789889"/>
          </a:xfrm>
        </p:grpSpPr>
        <p:sp>
          <p:nvSpPr>
            <p:cNvPr id="8" name="Freeform 8"/>
            <p:cNvSpPr/>
            <p:nvPr/>
          </p:nvSpPr>
          <p:spPr>
            <a:xfrm>
              <a:off x="0" y="0"/>
              <a:ext cx="3393642" cy="1789889"/>
            </a:xfrm>
            <a:custGeom>
              <a:avLst/>
              <a:gdLst/>
              <a:ahLst/>
              <a:cxnLst/>
              <a:rect l="l" t="t" r="r" b="b"/>
              <a:pathLst>
                <a:path w="3393642" h="1789889">
                  <a:moveTo>
                    <a:pt x="38454" y="0"/>
                  </a:moveTo>
                  <a:lnTo>
                    <a:pt x="3355189" y="0"/>
                  </a:lnTo>
                  <a:cubicBezTo>
                    <a:pt x="3376426" y="0"/>
                    <a:pt x="3393642" y="17216"/>
                    <a:pt x="3393642" y="38454"/>
                  </a:cubicBezTo>
                  <a:lnTo>
                    <a:pt x="3393642" y="1751435"/>
                  </a:lnTo>
                  <a:cubicBezTo>
                    <a:pt x="3393642" y="1761634"/>
                    <a:pt x="3389591" y="1771415"/>
                    <a:pt x="3382380" y="1778626"/>
                  </a:cubicBezTo>
                  <a:cubicBezTo>
                    <a:pt x="3375168" y="1785838"/>
                    <a:pt x="3365388" y="1789889"/>
                    <a:pt x="3355189" y="1789889"/>
                  </a:cubicBezTo>
                  <a:lnTo>
                    <a:pt x="38454" y="1789889"/>
                  </a:lnTo>
                  <a:cubicBezTo>
                    <a:pt x="28255" y="1789889"/>
                    <a:pt x="18474" y="1785838"/>
                    <a:pt x="11263" y="1778626"/>
                  </a:cubicBezTo>
                  <a:cubicBezTo>
                    <a:pt x="4051" y="1771415"/>
                    <a:pt x="0" y="1761634"/>
                    <a:pt x="0" y="1751435"/>
                  </a:cubicBezTo>
                  <a:lnTo>
                    <a:pt x="0" y="38454"/>
                  </a:lnTo>
                  <a:cubicBezTo>
                    <a:pt x="0" y="28255"/>
                    <a:pt x="4051" y="18474"/>
                    <a:pt x="11263" y="11263"/>
                  </a:cubicBezTo>
                  <a:cubicBezTo>
                    <a:pt x="18474" y="4051"/>
                    <a:pt x="28255" y="0"/>
                    <a:pt x="38454" y="0"/>
                  </a:cubicBezTo>
                  <a:close/>
                </a:path>
              </a:pathLst>
            </a:custGeom>
            <a:solidFill>
              <a:srgbClr val="FFFFFF">
                <a:alpha val="83922"/>
              </a:srgbClr>
            </a:solidFill>
          </p:spPr>
          <p:txBody>
            <a:bodyPr/>
            <a:lstStyle/>
            <a:p>
              <a:pPr defTabSz="609630"/>
              <a:endParaRPr lang="vi-VN" sz="1200">
                <a:solidFill>
                  <a:prstClr val="black"/>
                </a:solidFill>
                <a:latin typeface="Arial" panose="020B0604020202020204" pitchFamily="34" charset="0"/>
              </a:endParaRPr>
            </a:p>
          </p:txBody>
        </p:sp>
        <p:sp>
          <p:nvSpPr>
            <p:cNvPr id="9" name="TextBox 9"/>
            <p:cNvSpPr txBox="1"/>
            <p:nvPr/>
          </p:nvSpPr>
          <p:spPr>
            <a:xfrm>
              <a:off x="0" y="-38100"/>
              <a:ext cx="3393642" cy="182798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8648949" y="5024823"/>
            <a:ext cx="2239595" cy="741866"/>
          </a:xfrm>
          <a:custGeom>
            <a:avLst/>
            <a:gdLst/>
            <a:ahLst/>
            <a:cxnLst/>
            <a:rect l="l" t="t" r="r" b="b"/>
            <a:pathLst>
              <a:path w="3359392" h="1112799">
                <a:moveTo>
                  <a:pt x="0" y="0"/>
                </a:moveTo>
                <a:lnTo>
                  <a:pt x="3359393" y="0"/>
                </a:lnTo>
                <a:lnTo>
                  <a:pt x="3359393" y="1112799"/>
                </a:lnTo>
                <a:lnTo>
                  <a:pt x="0" y="1112799"/>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7251008" y="5234853"/>
            <a:ext cx="810933" cy="1834779"/>
          </a:xfrm>
          <a:custGeom>
            <a:avLst/>
            <a:gdLst/>
            <a:ahLst/>
            <a:cxnLst/>
            <a:rect l="l" t="t" r="r" b="b"/>
            <a:pathLst>
              <a:path w="1216400" h="2752169">
                <a:moveTo>
                  <a:pt x="0" y="0"/>
                </a:moveTo>
                <a:lnTo>
                  <a:pt x="1216400" y="0"/>
                </a:lnTo>
                <a:lnTo>
                  <a:pt x="1216400" y="2752170"/>
                </a:lnTo>
                <a:lnTo>
                  <a:pt x="0" y="2752170"/>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32">
            <a:extLst>
              <a:ext uri="{FF2B5EF4-FFF2-40B4-BE49-F238E27FC236}">
                <a16:creationId xmlns:a16="http://schemas.microsoft.com/office/drawing/2014/main" id="{70C5E6E5-23C9-07B2-6175-ADF849E07481}"/>
              </a:ext>
            </a:extLst>
          </p:cNvPr>
          <p:cNvSpPr/>
          <p:nvPr/>
        </p:nvSpPr>
        <p:spPr>
          <a:xfrm flipH="1">
            <a:off x="8403415" y="2705475"/>
            <a:ext cx="3729068" cy="4638695"/>
          </a:xfrm>
          <a:custGeom>
            <a:avLst/>
            <a:gdLst/>
            <a:ahLst/>
            <a:cxnLst/>
            <a:rect l="l" t="t" r="r" b="b"/>
            <a:pathLst>
              <a:path w="2064677" h="2617657">
                <a:moveTo>
                  <a:pt x="0" y="0"/>
                </a:moveTo>
                <a:lnTo>
                  <a:pt x="2064677" y="0"/>
                </a:lnTo>
                <a:lnTo>
                  <a:pt x="2064677" y="2617657"/>
                </a:lnTo>
                <a:lnTo>
                  <a:pt x="0" y="261765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descr="A group of children picking up trash&#10;&#10;Description automatically generated">
            <a:extLst>
              <a:ext uri="{FF2B5EF4-FFF2-40B4-BE49-F238E27FC236}">
                <a16:creationId xmlns:a16="http://schemas.microsoft.com/office/drawing/2014/main" id="{71A2345C-00D9-EC1A-CD6F-4CB2EF4BF1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540" y="764377"/>
            <a:ext cx="3423543" cy="2573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Rounded Corners 18">
            <a:extLst>
              <a:ext uri="{FF2B5EF4-FFF2-40B4-BE49-F238E27FC236}">
                <a16:creationId xmlns:a16="http://schemas.microsoft.com/office/drawing/2014/main" id="{0B9E4B12-7A1A-AFA2-6FE1-17562BCD3B87}"/>
              </a:ext>
            </a:extLst>
          </p:cNvPr>
          <p:cNvSpPr/>
          <p:nvPr/>
        </p:nvSpPr>
        <p:spPr>
          <a:xfrm>
            <a:off x="1594463" y="3634040"/>
            <a:ext cx="2336189" cy="498350"/>
          </a:xfrm>
          <a:prstGeom prst="roundRect">
            <a:avLst>
              <a:gd name="adj" fmla="val 1697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Nhổ</a:t>
            </a:r>
            <a:r>
              <a:rPr lang="en-GB" sz="2800" dirty="0">
                <a:solidFill>
                  <a:schemeClr val="tx1"/>
                </a:solidFill>
              </a:rPr>
              <a:t> </a:t>
            </a:r>
            <a:r>
              <a:rPr lang="en-GB" sz="2800" dirty="0" err="1">
                <a:solidFill>
                  <a:schemeClr val="tx1"/>
                </a:solidFill>
              </a:rPr>
              <a:t>cỏ</a:t>
            </a:r>
            <a:endParaRPr lang="vi-VN" sz="2800" dirty="0">
              <a:solidFill>
                <a:schemeClr val="tx1"/>
              </a:solidFill>
            </a:endParaRPr>
          </a:p>
        </p:txBody>
      </p:sp>
      <p:pic>
        <p:nvPicPr>
          <p:cNvPr id="14" name="Picture 13" descr="A group of people planting a tree&#10;&#10;Description automatically generated">
            <a:extLst>
              <a:ext uri="{FF2B5EF4-FFF2-40B4-BE49-F238E27FC236}">
                <a16:creationId xmlns:a16="http://schemas.microsoft.com/office/drawing/2014/main" id="{C8539E1E-6A17-ED98-E070-05CDAAA29A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8121" y="764377"/>
            <a:ext cx="3650434" cy="2664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Rounded Corners 14">
            <a:extLst>
              <a:ext uri="{FF2B5EF4-FFF2-40B4-BE49-F238E27FC236}">
                <a16:creationId xmlns:a16="http://schemas.microsoft.com/office/drawing/2014/main" id="{23DBC3C2-EA09-D887-5383-113D4CF45F86}"/>
              </a:ext>
            </a:extLst>
          </p:cNvPr>
          <p:cNvSpPr/>
          <p:nvPr/>
        </p:nvSpPr>
        <p:spPr>
          <a:xfrm>
            <a:off x="4634767" y="3652212"/>
            <a:ext cx="4122003" cy="496722"/>
          </a:xfrm>
          <a:prstGeom prst="roundRect">
            <a:avLst>
              <a:gd name="adj" fmla="val 2784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Nhặt</a:t>
            </a:r>
            <a:r>
              <a:rPr lang="en-GB" sz="2800" dirty="0">
                <a:solidFill>
                  <a:schemeClr val="tx1"/>
                </a:solidFill>
              </a:rPr>
              <a:t> </a:t>
            </a:r>
            <a:r>
              <a:rPr lang="en-GB" sz="2800" dirty="0" err="1">
                <a:solidFill>
                  <a:schemeClr val="tx1"/>
                </a:solidFill>
              </a:rPr>
              <a:t>rác</a:t>
            </a:r>
            <a:r>
              <a:rPr lang="en-GB" sz="2800" dirty="0">
                <a:solidFill>
                  <a:schemeClr val="tx1"/>
                </a:solidFill>
              </a:rPr>
              <a:t> </a:t>
            </a:r>
            <a:r>
              <a:rPr lang="en-GB" sz="2800" dirty="0" err="1">
                <a:solidFill>
                  <a:schemeClr val="tx1"/>
                </a:solidFill>
              </a:rPr>
              <a:t>trên</a:t>
            </a:r>
            <a:r>
              <a:rPr lang="en-GB" sz="2800" dirty="0">
                <a:solidFill>
                  <a:schemeClr val="tx1"/>
                </a:solidFill>
              </a:rPr>
              <a:t> </a:t>
            </a:r>
            <a:r>
              <a:rPr lang="en-GB" sz="2800" dirty="0" err="1">
                <a:solidFill>
                  <a:schemeClr val="tx1"/>
                </a:solidFill>
              </a:rPr>
              <a:t>đường</a:t>
            </a:r>
            <a:r>
              <a:rPr lang="en-GB" sz="2800" dirty="0">
                <a:solidFill>
                  <a:schemeClr val="tx1"/>
                </a:solidFill>
              </a:rPr>
              <a:t> </a:t>
            </a:r>
            <a:r>
              <a:rPr lang="en-GB" sz="2800" dirty="0" err="1">
                <a:solidFill>
                  <a:schemeClr val="tx1"/>
                </a:solidFill>
              </a:rPr>
              <a:t>phố</a:t>
            </a:r>
            <a:endParaRPr lang="vi-VN" sz="2800" dirty="0">
              <a:solidFill>
                <a:schemeClr val="tx1"/>
              </a:solidFill>
            </a:endParaRPr>
          </a:p>
        </p:txBody>
      </p:sp>
    </p:spTree>
    <p:extLst>
      <p:ext uri="{BB962C8B-B14F-4D97-AF65-F5344CB8AC3E}">
        <p14:creationId xmlns:p14="http://schemas.microsoft.com/office/powerpoint/2010/main" val="36165318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EDEAB"/>
        </a:solidFill>
        <a:effectLst/>
      </p:bgPr>
    </p:bg>
    <p:spTree>
      <p:nvGrpSpPr>
        <p:cNvPr id="1" name=""/>
        <p:cNvGrpSpPr/>
        <p:nvPr/>
      </p:nvGrpSpPr>
      <p:grpSpPr>
        <a:xfrm>
          <a:off x="0" y="0"/>
          <a:ext cx="0" cy="0"/>
          <a:chOff x="0" y="0"/>
          <a:chExt cx="0" cy="0"/>
        </a:xfrm>
      </p:grpSpPr>
      <p:sp>
        <p:nvSpPr>
          <p:cNvPr id="2" name="Freeform 2"/>
          <p:cNvSpPr/>
          <p:nvPr/>
        </p:nvSpPr>
        <p:spPr>
          <a:xfrm rot="-2700000">
            <a:off x="-3013697" y="-1765773"/>
            <a:ext cx="12146312" cy="6832301"/>
          </a:xfrm>
          <a:custGeom>
            <a:avLst/>
            <a:gdLst/>
            <a:ahLst/>
            <a:cxnLst/>
            <a:rect l="l" t="t" r="r" b="b"/>
            <a:pathLst>
              <a:path w="18219468" h="10248451">
                <a:moveTo>
                  <a:pt x="0" y="0"/>
                </a:moveTo>
                <a:lnTo>
                  <a:pt x="18219468" y="0"/>
                </a:lnTo>
                <a:lnTo>
                  <a:pt x="18219468" y="10248451"/>
                </a:lnTo>
                <a:lnTo>
                  <a:pt x="0" y="10248451"/>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771452" y="-9153"/>
            <a:ext cx="10649095" cy="5974143"/>
          </a:xfrm>
          <a:custGeom>
            <a:avLst/>
            <a:gdLst/>
            <a:ahLst/>
            <a:cxnLst/>
            <a:rect l="l" t="t" r="r" b="b"/>
            <a:pathLst>
              <a:path w="15973642" h="6249688">
                <a:moveTo>
                  <a:pt x="0" y="0"/>
                </a:moveTo>
                <a:lnTo>
                  <a:pt x="15973642" y="0"/>
                </a:lnTo>
                <a:lnTo>
                  <a:pt x="15973642" y="6249688"/>
                </a:lnTo>
                <a:lnTo>
                  <a:pt x="0" y="62496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685800" y="559170"/>
            <a:ext cx="1662565" cy="1573202"/>
          </a:xfrm>
          <a:custGeom>
            <a:avLst/>
            <a:gdLst/>
            <a:ahLst/>
            <a:cxnLst/>
            <a:rect l="l" t="t" r="r" b="b"/>
            <a:pathLst>
              <a:path w="2493847" h="2359803">
                <a:moveTo>
                  <a:pt x="0" y="0"/>
                </a:moveTo>
                <a:lnTo>
                  <a:pt x="2493847" y="0"/>
                </a:lnTo>
                <a:lnTo>
                  <a:pt x="2493847" y="2359803"/>
                </a:lnTo>
                <a:lnTo>
                  <a:pt x="0" y="23598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9450886" y="559170"/>
            <a:ext cx="1969661" cy="1390253"/>
          </a:xfrm>
          <a:custGeom>
            <a:avLst/>
            <a:gdLst/>
            <a:ahLst/>
            <a:cxnLst/>
            <a:rect l="l" t="t" r="r" b="b"/>
            <a:pathLst>
              <a:path w="2954492" h="2085379">
                <a:moveTo>
                  <a:pt x="0" y="0"/>
                </a:moveTo>
                <a:lnTo>
                  <a:pt x="2954492" y="0"/>
                </a:lnTo>
                <a:lnTo>
                  <a:pt x="2954492" y="2085378"/>
                </a:lnTo>
                <a:lnTo>
                  <a:pt x="0" y="20853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771453" y="3823464"/>
            <a:ext cx="2312289" cy="2743200"/>
          </a:xfrm>
          <a:custGeom>
            <a:avLst/>
            <a:gdLst/>
            <a:ahLst/>
            <a:cxnLst/>
            <a:rect l="l" t="t" r="r" b="b"/>
            <a:pathLst>
              <a:path w="3468434" h="4114800">
                <a:moveTo>
                  <a:pt x="0" y="0"/>
                </a:moveTo>
                <a:lnTo>
                  <a:pt x="3468433" y="0"/>
                </a:lnTo>
                <a:lnTo>
                  <a:pt x="346843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C92AFF3D-A1B4-5382-FCB2-C384F529C188}"/>
              </a:ext>
            </a:extLst>
          </p:cNvPr>
          <p:cNvSpPr txBox="1"/>
          <p:nvPr/>
        </p:nvSpPr>
        <p:spPr>
          <a:xfrm>
            <a:off x="4249981" y="1357427"/>
            <a:ext cx="369203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5050"/>
                </a:solidFill>
                <a:effectLst/>
                <a:uLnTx/>
                <a:uFillTx/>
                <a:latin typeface="SVN-Poky's" panose="020B0606040200020203" pitchFamily="34" charset="0"/>
                <a:ea typeface="+mn-ea"/>
                <a:cs typeface="+mn-cs"/>
              </a:rPr>
              <a:t>Hoạt</a:t>
            </a:r>
            <a:r>
              <a:rPr kumimoji="0" lang="en-GB" sz="5400" b="0" i="0" u="none" strike="noStrike" kern="1200" cap="none" spc="0" normalizeH="0" baseline="0" noProof="0" dirty="0">
                <a:ln>
                  <a:noFill/>
                </a:ln>
                <a:solidFill>
                  <a:srgbClr val="FF5050"/>
                </a:solidFill>
                <a:effectLst/>
                <a:uLnTx/>
                <a:uFillTx/>
                <a:latin typeface="SVN-Poky's" panose="020B0606040200020203" pitchFamily="34" charset="0"/>
                <a:ea typeface="+mn-ea"/>
                <a:cs typeface="+mn-cs"/>
              </a:rPr>
              <a:t> </a:t>
            </a:r>
            <a:r>
              <a:rPr kumimoji="0" lang="en-GB" sz="5400" b="0" i="0" u="none" strike="noStrike" kern="1200" cap="none" spc="0" normalizeH="0" baseline="0" noProof="0" dirty="0" err="1">
                <a:ln>
                  <a:noFill/>
                </a:ln>
                <a:solidFill>
                  <a:srgbClr val="FF5050"/>
                </a:solidFill>
                <a:effectLst/>
                <a:uLnTx/>
                <a:uFillTx/>
                <a:latin typeface="SVN-Poky's" panose="020B0606040200020203" pitchFamily="34" charset="0"/>
                <a:ea typeface="+mn-ea"/>
                <a:cs typeface="+mn-cs"/>
              </a:rPr>
              <a:t>động</a:t>
            </a:r>
            <a:r>
              <a:rPr kumimoji="0" lang="en-GB" sz="5400" b="0" i="0" u="none" strike="noStrike" kern="1200" cap="none" spc="0" normalizeH="0" baseline="0" noProof="0" dirty="0">
                <a:ln>
                  <a:noFill/>
                </a:ln>
                <a:solidFill>
                  <a:srgbClr val="FF5050"/>
                </a:solidFill>
                <a:effectLst/>
                <a:uLnTx/>
                <a:uFillTx/>
                <a:latin typeface="SVN-Poky's" panose="020B0606040200020203" pitchFamily="34" charset="0"/>
                <a:ea typeface="+mn-ea"/>
                <a:cs typeface="+mn-cs"/>
              </a:rPr>
              <a:t>:</a:t>
            </a:r>
            <a:endParaRPr kumimoji="0" lang="vi-VN" sz="5400" b="0"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B8FCCA59-43E3-BC5E-E143-A8C6A1E08655}"/>
              </a:ext>
            </a:extLst>
          </p:cNvPr>
          <p:cNvSpPr/>
          <p:nvPr/>
        </p:nvSpPr>
        <p:spPr>
          <a:xfrm>
            <a:off x="8519541" y="3912429"/>
            <a:ext cx="3672459" cy="41148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733C248B-509D-73FE-9A91-736EBA9EB04D}"/>
              </a:ext>
            </a:extLst>
          </p:cNvPr>
          <p:cNvPicPr>
            <a:picLocks noChangeAspect="1"/>
          </p:cNvPicPr>
          <p:nvPr/>
        </p:nvPicPr>
        <p:blipFill>
          <a:blip r:embed="rId13"/>
          <a:stretch>
            <a:fillRect/>
          </a:stretch>
        </p:blipFill>
        <p:spPr>
          <a:xfrm>
            <a:off x="2058395" y="1750407"/>
            <a:ext cx="8297375" cy="4816257"/>
          </a:xfrm>
          <a:prstGeom prst="rect">
            <a:avLst/>
          </a:prstGeom>
        </p:spPr>
      </p:pic>
      <p:pic>
        <p:nvPicPr>
          <p:cNvPr id="10" name="Picture 9" descr="A black and white logo&#10;&#10;Description automatically generated">
            <a:extLst>
              <a:ext uri="{FF2B5EF4-FFF2-40B4-BE49-F238E27FC236}">
                <a16:creationId xmlns:a16="http://schemas.microsoft.com/office/drawing/2014/main" id="{89BB6B00-499C-A7A7-87A2-BE4AF5F467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197" y="6381670"/>
            <a:ext cx="655193" cy="401788"/>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ADCDD385-EAC3-FDAC-751F-19C7E4501CB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42459" y="318017"/>
            <a:ext cx="655193" cy="401788"/>
          </a:xfrm>
          <a:prstGeom prst="rect">
            <a:avLst/>
          </a:prstGeom>
        </p:spPr>
      </p:pic>
    </p:spTree>
    <p:extLst>
      <p:ext uri="{BB962C8B-B14F-4D97-AF65-F5344CB8AC3E}">
        <p14:creationId xmlns:p14="http://schemas.microsoft.com/office/powerpoint/2010/main" val="49560366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AB21C3D-CC0D-8611-866D-B67485AC30FA}"/>
              </a:ext>
            </a:extLst>
          </p:cNvPr>
          <p:cNvGrpSpPr/>
          <p:nvPr/>
        </p:nvGrpSpPr>
        <p:grpSpPr>
          <a:xfrm>
            <a:off x="2850154" y="-1782518"/>
            <a:ext cx="7528285" cy="3528459"/>
            <a:chOff x="2868442" y="-1344168"/>
            <a:chExt cx="7528285" cy="3528459"/>
          </a:xfrm>
        </p:grpSpPr>
        <p:sp>
          <p:nvSpPr>
            <p:cNvPr id="4" name="Freeform 6">
              <a:extLst>
                <a:ext uri="{FF2B5EF4-FFF2-40B4-BE49-F238E27FC236}">
                  <a16:creationId xmlns:a16="http://schemas.microsoft.com/office/drawing/2014/main" id="{22AC2A8A-34DC-A87E-5F79-4AB7E7CE043A}"/>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89589A5-5DE9-CE42-BBDB-2B296BA85057}"/>
                </a:ext>
              </a:extLst>
            </p:cNvPr>
            <p:cNvSpPr txBox="1"/>
            <p:nvPr/>
          </p:nvSpPr>
          <p:spPr>
            <a:xfrm>
              <a:off x="3941063" y="1041240"/>
              <a:ext cx="64556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uLnTx/>
                  <a:uFillTx/>
                  <a:latin typeface="#9Slide03 Duepuntozero" panose="02000507000000020004" pitchFamily="2" charset="-93"/>
                  <a:ea typeface="+mn-ea"/>
                  <a:cs typeface="+mn-cs"/>
                </a:rPr>
                <a:t>Lưu ý giọng đọc</a:t>
              </a:r>
            </a:p>
          </p:txBody>
        </p:sp>
      </p:grpSp>
      <p:sp>
        <p:nvSpPr>
          <p:cNvPr id="10" name="TextBox 9">
            <a:extLst>
              <a:ext uri="{FF2B5EF4-FFF2-40B4-BE49-F238E27FC236}">
                <a16:creationId xmlns:a16="http://schemas.microsoft.com/office/drawing/2014/main" id="{D2E63AC3-D4AD-4224-B8D2-01329D0430CA}"/>
              </a:ext>
            </a:extLst>
          </p:cNvPr>
          <p:cNvSpPr txBox="1"/>
          <p:nvPr/>
        </p:nvSpPr>
        <p:spPr>
          <a:xfrm>
            <a:off x="914400" y="2128075"/>
            <a:ext cx="10515600" cy="2800767"/>
          </a:xfrm>
          <a:prstGeom prst="rect">
            <a:avLst/>
          </a:prstGeom>
          <a:noFill/>
        </p:spPr>
        <p:txBody>
          <a:bodyPr wrap="square">
            <a:spAutoFit/>
          </a:bodyPr>
          <a:lstStyle/>
          <a:p>
            <a:pPr algn="just"/>
            <a:r>
              <a:rPr lang="vi-VN" sz="4400" i="1" dirty="0">
                <a:latin typeface="Calibri" panose="020F0502020204030204" pitchFamily="34" charset="0"/>
                <a:ea typeface="Calibri" panose="020F0502020204030204" pitchFamily="34" charset="0"/>
                <a:cs typeface="Calibri" panose="020F0502020204030204" pitchFamily="34" charset="0"/>
              </a:rPr>
              <a:t>Chậm rãi, tình cảm; nhấn giọng ở những từ ngữ thể hiện tâm trạng, cảm xúc của nhân vật trong câu chuyện </a:t>
            </a:r>
            <a:r>
              <a:rPr lang="vi-VN" sz="4400" b="1"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(thở dài, rầu rĩ, giấu những giọt nước mắt,...).</a:t>
            </a:r>
          </a:p>
        </p:txBody>
      </p:sp>
      <p:pic>
        <p:nvPicPr>
          <p:cNvPr id="5" name="Picture 4" descr="A black and white logo&#10;&#10;Description automatically generated">
            <a:extLst>
              <a:ext uri="{FF2B5EF4-FFF2-40B4-BE49-F238E27FC236}">
                <a16:creationId xmlns:a16="http://schemas.microsoft.com/office/drawing/2014/main" id="{46628887-747A-1C0F-D8FB-0B4E5F9092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197" y="6381670"/>
            <a:ext cx="655193" cy="401788"/>
          </a:xfrm>
          <a:prstGeom prst="rect">
            <a:avLst/>
          </a:prstGeom>
        </p:spPr>
      </p:pic>
      <p:pic>
        <p:nvPicPr>
          <p:cNvPr id="7" name="Picture 6" descr="A black and white logo&#10;&#10;Description automatically generated">
            <a:extLst>
              <a:ext uri="{FF2B5EF4-FFF2-40B4-BE49-F238E27FC236}">
                <a16:creationId xmlns:a16="http://schemas.microsoft.com/office/drawing/2014/main" id="{530010CC-2DE2-A696-1A82-47FAC9A547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2459" y="318017"/>
            <a:ext cx="655193" cy="401788"/>
          </a:xfrm>
          <a:prstGeom prst="rect">
            <a:avLst/>
          </a:prstGeom>
        </p:spPr>
      </p:pic>
    </p:spTree>
    <p:extLst>
      <p:ext uri="{BB962C8B-B14F-4D97-AF65-F5344CB8AC3E}">
        <p14:creationId xmlns:p14="http://schemas.microsoft.com/office/powerpoint/2010/main" val="63809904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AB21C3D-CC0D-8611-866D-B67485AC30FA}"/>
              </a:ext>
            </a:extLst>
          </p:cNvPr>
          <p:cNvGrpSpPr/>
          <p:nvPr/>
        </p:nvGrpSpPr>
        <p:grpSpPr>
          <a:xfrm>
            <a:off x="2850154" y="-1782518"/>
            <a:ext cx="6906493" cy="3528459"/>
            <a:chOff x="2868442" y="-1344168"/>
            <a:chExt cx="6906493" cy="3528459"/>
          </a:xfrm>
        </p:grpSpPr>
        <p:sp>
          <p:nvSpPr>
            <p:cNvPr id="4" name="Freeform 6">
              <a:extLst>
                <a:ext uri="{FF2B5EF4-FFF2-40B4-BE49-F238E27FC236}">
                  <a16:creationId xmlns:a16="http://schemas.microsoft.com/office/drawing/2014/main" id="{22AC2A8A-34DC-A87E-5F79-4AB7E7CE043A}"/>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89589A5-5DE9-CE42-BBDB-2B296BA85057}"/>
                </a:ext>
              </a:extLst>
            </p:cNvPr>
            <p:cNvSpPr txBox="1"/>
            <p:nvPr/>
          </p:nvSpPr>
          <p:spPr>
            <a:xfrm>
              <a:off x="3319271" y="1078992"/>
              <a:ext cx="64556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uLnTx/>
                  <a:uFillTx/>
                  <a:latin typeface="#9Slide03 Duepuntozero" panose="02000507000000020004" pitchFamily="2" charset="-93"/>
                  <a:ea typeface="+mn-ea"/>
                  <a:cs typeface="+mn-cs"/>
                </a:rPr>
                <a:t>Luyện đọc trong nhóm</a:t>
              </a:r>
            </a:p>
          </p:txBody>
        </p:sp>
      </p:grpSp>
      <p:sp>
        <p:nvSpPr>
          <p:cNvPr id="5" name="Freeform 6">
            <a:extLst>
              <a:ext uri="{FF2B5EF4-FFF2-40B4-BE49-F238E27FC236}">
                <a16:creationId xmlns:a16="http://schemas.microsoft.com/office/drawing/2014/main" id="{C52E3C3C-AA9C-97A1-4A51-31CC37663494}"/>
              </a:ext>
            </a:extLst>
          </p:cNvPr>
          <p:cNvSpPr/>
          <p:nvPr/>
        </p:nvSpPr>
        <p:spPr>
          <a:xfrm>
            <a:off x="1867247" y="64008"/>
            <a:ext cx="1514986" cy="1681933"/>
          </a:xfrm>
          <a:custGeom>
            <a:avLst/>
            <a:gdLst/>
            <a:ahLst/>
            <a:cxnLst/>
            <a:rect l="l" t="t" r="r" b="b"/>
            <a:pathLst>
              <a:path w="1528831" h="1825469">
                <a:moveTo>
                  <a:pt x="0" y="0"/>
                </a:moveTo>
                <a:lnTo>
                  <a:pt x="1528831" y="0"/>
                </a:lnTo>
                <a:lnTo>
                  <a:pt x="1528831" y="1825470"/>
                </a:lnTo>
                <a:lnTo>
                  <a:pt x="0" y="182547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9DB100A7-9198-B95D-C666-3F8E821898DA}"/>
              </a:ext>
            </a:extLst>
          </p:cNvPr>
          <p:cNvGrpSpPr/>
          <p:nvPr/>
        </p:nvGrpSpPr>
        <p:grpSpPr>
          <a:xfrm>
            <a:off x="4070247" y="1875761"/>
            <a:ext cx="2881074" cy="1364015"/>
            <a:chOff x="4655463" y="665953"/>
            <a:chExt cx="2881074" cy="1364015"/>
          </a:xfrm>
        </p:grpSpPr>
        <p:sp>
          <p:nvSpPr>
            <p:cNvPr id="10" name="Freeform 14">
              <a:extLst>
                <a:ext uri="{FF2B5EF4-FFF2-40B4-BE49-F238E27FC236}">
                  <a16:creationId xmlns:a16="http://schemas.microsoft.com/office/drawing/2014/main" id="{5D08681F-6D82-713D-7BDF-EA73D49A5FC1}"/>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B10906D6-47B8-4B09-5F3A-B267BABAB331}"/>
                </a:ext>
              </a:extLst>
            </p:cNvPr>
            <p:cNvSpPr txBox="1"/>
            <p:nvPr/>
          </p:nvSpPr>
          <p:spPr>
            <a:xfrm>
              <a:off x="4919235" y="1099151"/>
              <a:ext cx="23535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UTM Avo" panose="02040603050506020204" pitchFamily="18" charset="0"/>
                  <a:ea typeface="+mn-ea"/>
                  <a:cs typeface="+mn-cs"/>
                </a:rPr>
                <a:t>Yêu</a:t>
              </a:r>
              <a:r>
                <a:rPr kumimoji="0" lang="en-GB" sz="4000" b="1" i="0" u="none" strike="noStrike" kern="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GB" sz="4000" b="1" i="0" u="none" strike="noStrike" kern="0" cap="none" spc="0" normalizeH="0" baseline="0" noProof="0" dirty="0" err="1">
                  <a:ln>
                    <a:noFill/>
                  </a:ln>
                  <a:solidFill>
                    <a:prstClr val="white"/>
                  </a:solidFill>
                  <a:effectLst/>
                  <a:uLnTx/>
                  <a:uFillTx/>
                  <a:latin typeface="UTM Avo" panose="02040603050506020204" pitchFamily="18" charset="0"/>
                  <a:ea typeface="+mn-ea"/>
                  <a:cs typeface="+mn-cs"/>
                </a:rPr>
                <a:t>cầu</a:t>
              </a:r>
              <a:endParaRPr kumimoji="0" lang="vi-VN" sz="40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2" name="Group 11">
            <a:extLst>
              <a:ext uri="{FF2B5EF4-FFF2-40B4-BE49-F238E27FC236}">
                <a16:creationId xmlns:a16="http://schemas.microsoft.com/office/drawing/2014/main" id="{FB27EF3F-4464-4E33-D1F3-71A046FC93AC}"/>
              </a:ext>
            </a:extLst>
          </p:cNvPr>
          <p:cNvGrpSpPr/>
          <p:nvPr/>
        </p:nvGrpSpPr>
        <p:grpSpPr>
          <a:xfrm>
            <a:off x="2981180" y="3517746"/>
            <a:ext cx="7424692" cy="2149989"/>
            <a:chOff x="3566396" y="2307938"/>
            <a:chExt cx="7424692" cy="2149989"/>
          </a:xfrm>
        </p:grpSpPr>
        <p:pic>
          <p:nvPicPr>
            <p:cNvPr id="13" name="Picture 12">
              <a:extLst>
                <a:ext uri="{FF2B5EF4-FFF2-40B4-BE49-F238E27FC236}">
                  <a16:creationId xmlns:a16="http://schemas.microsoft.com/office/drawing/2014/main" id="{3B4C7AE3-7A1A-0E35-96C7-6400C46ACCA9}"/>
                </a:ext>
              </a:extLst>
            </p:cNvPr>
            <p:cNvPicPr>
              <a:picLocks noChangeAspect="1"/>
            </p:cNvPicPr>
            <p:nvPr/>
          </p:nvPicPr>
          <p:blipFill>
            <a:blip r:embed="rId8"/>
            <a:stretch>
              <a:fillRect/>
            </a:stretch>
          </p:blipFill>
          <p:spPr>
            <a:xfrm>
              <a:off x="3742900" y="2402587"/>
              <a:ext cx="506012" cy="515157"/>
            </a:xfrm>
            <a:prstGeom prst="rect">
              <a:avLst/>
            </a:prstGeom>
          </p:spPr>
        </p:pic>
        <p:pic>
          <p:nvPicPr>
            <p:cNvPr id="14" name="Picture 13">
              <a:extLst>
                <a:ext uri="{FF2B5EF4-FFF2-40B4-BE49-F238E27FC236}">
                  <a16:creationId xmlns:a16="http://schemas.microsoft.com/office/drawing/2014/main" id="{18CCA20A-FEC2-7C67-5606-3DD93DAD8A69}"/>
                </a:ext>
              </a:extLst>
            </p:cNvPr>
            <p:cNvPicPr>
              <a:picLocks noChangeAspect="1"/>
            </p:cNvPicPr>
            <p:nvPr/>
          </p:nvPicPr>
          <p:blipFill>
            <a:blip r:embed="rId8"/>
            <a:stretch>
              <a:fillRect/>
            </a:stretch>
          </p:blipFill>
          <p:spPr>
            <a:xfrm>
              <a:off x="3742900" y="3104053"/>
              <a:ext cx="506012" cy="515157"/>
            </a:xfrm>
            <a:prstGeom prst="rect">
              <a:avLst/>
            </a:prstGeom>
          </p:spPr>
        </p:pic>
        <p:pic>
          <p:nvPicPr>
            <p:cNvPr id="15" name="Picture 14">
              <a:extLst>
                <a:ext uri="{FF2B5EF4-FFF2-40B4-BE49-F238E27FC236}">
                  <a16:creationId xmlns:a16="http://schemas.microsoft.com/office/drawing/2014/main" id="{99396F17-B676-7F87-AEA0-6F06C3531409}"/>
                </a:ext>
              </a:extLst>
            </p:cNvPr>
            <p:cNvPicPr>
              <a:picLocks noChangeAspect="1"/>
            </p:cNvPicPr>
            <p:nvPr/>
          </p:nvPicPr>
          <p:blipFill>
            <a:blip r:embed="rId8"/>
            <a:stretch>
              <a:fillRect/>
            </a:stretch>
          </p:blipFill>
          <p:spPr>
            <a:xfrm>
              <a:off x="3742900" y="3842027"/>
              <a:ext cx="506012" cy="515157"/>
            </a:xfrm>
            <a:prstGeom prst="rect">
              <a:avLst/>
            </a:prstGeom>
          </p:spPr>
        </p:pic>
        <p:sp>
          <p:nvSpPr>
            <p:cNvPr id="16" name="TextBox 15">
              <a:extLst>
                <a:ext uri="{FF2B5EF4-FFF2-40B4-BE49-F238E27FC236}">
                  <a16:creationId xmlns:a16="http://schemas.microsoft.com/office/drawing/2014/main" id="{04A29BB7-F102-937A-ED89-D55601CE2B4B}"/>
                </a:ext>
              </a:extLst>
            </p:cNvPr>
            <p:cNvSpPr txBox="1"/>
            <p:nvPr/>
          </p:nvSpPr>
          <p:spPr>
            <a:xfrm>
              <a:off x="3601212" y="2307938"/>
              <a:ext cx="6131052" cy="720134"/>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Phân</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công</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theo</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đoạn</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a:t>
              </a:r>
            </a:p>
          </p:txBody>
        </p:sp>
        <p:sp>
          <p:nvSpPr>
            <p:cNvPr id="17" name="TextBox 16">
              <a:extLst>
                <a:ext uri="{FF2B5EF4-FFF2-40B4-BE49-F238E27FC236}">
                  <a16:creationId xmlns:a16="http://schemas.microsoft.com/office/drawing/2014/main" id="{0C62E995-2BA7-E566-D2CC-886BD5363D6C}"/>
                </a:ext>
              </a:extLst>
            </p:cNvPr>
            <p:cNvSpPr txBox="1"/>
            <p:nvPr/>
          </p:nvSpPr>
          <p:spPr>
            <a:xfrm>
              <a:off x="3566396" y="3002859"/>
              <a:ext cx="6131052" cy="720134"/>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a:ln>
                    <a:noFill/>
                  </a:ln>
                  <a:solidFill>
                    <a:srgbClr val="196B24">
                      <a:lumMod val="75000"/>
                    </a:srgbClr>
                  </a:solidFill>
                  <a:effectLst/>
                  <a:uLnTx/>
                  <a:uFillTx/>
                  <a:latin typeface="UTM Duepuntozero" panose="02040603050506020204" pitchFamily="18" charset="0"/>
                  <a:ea typeface="+mn-ea"/>
                  <a:cs typeface="+mn-cs"/>
                  <a:sym typeface="Arial"/>
                </a:rPr>
                <a:t>Tất cả thành viên đều đọc.</a:t>
              </a:r>
              <a:endPar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endParaRPr>
            </a:p>
          </p:txBody>
        </p:sp>
        <p:sp>
          <p:nvSpPr>
            <p:cNvPr id="18" name="TextBox 17">
              <a:extLst>
                <a:ext uri="{FF2B5EF4-FFF2-40B4-BE49-F238E27FC236}">
                  <a16:creationId xmlns:a16="http://schemas.microsoft.com/office/drawing/2014/main" id="{0E1F147B-A9D1-5690-7239-9B15B2133C33}"/>
                </a:ext>
              </a:extLst>
            </p:cNvPr>
            <p:cNvSpPr txBox="1"/>
            <p:nvPr/>
          </p:nvSpPr>
          <p:spPr>
            <a:xfrm>
              <a:off x="3601212" y="3737793"/>
              <a:ext cx="7389876" cy="720134"/>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đúng</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giọng</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điệu</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cách</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ngắt</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nhịp</a:t>
              </a:r>
              <a:endPar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endParaRPr>
            </a:p>
          </p:txBody>
        </p:sp>
      </p:grpSp>
    </p:spTree>
    <p:extLst>
      <p:ext uri="{BB962C8B-B14F-4D97-AF65-F5344CB8AC3E}">
        <p14:creationId xmlns:p14="http://schemas.microsoft.com/office/powerpoint/2010/main" val="305079898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D9AEF278-0142-D4DC-5DDE-6E3176B8B3BB}"/>
              </a:ext>
            </a:extLst>
          </p:cNvPr>
          <p:cNvGrpSpPr/>
          <p:nvPr/>
        </p:nvGrpSpPr>
        <p:grpSpPr>
          <a:xfrm>
            <a:off x="256032" y="77725"/>
            <a:ext cx="2962656" cy="3122676"/>
            <a:chOff x="256032" y="77725"/>
            <a:chExt cx="2962656" cy="3122676"/>
          </a:xfrm>
        </p:grpSpPr>
        <p:sp>
          <p:nvSpPr>
            <p:cNvPr id="19" name="Freeform 24">
              <a:extLst>
                <a:ext uri="{FF2B5EF4-FFF2-40B4-BE49-F238E27FC236}">
                  <a16:creationId xmlns:a16="http://schemas.microsoft.com/office/drawing/2014/main" id="{F56F7495-CF67-6758-C6F1-36D355788374}"/>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67487733-BBE7-94EF-36C3-C0D4FFAB18DD}"/>
                </a:ext>
              </a:extLst>
            </p:cNvPr>
            <p:cNvSpPr txBox="1"/>
            <p:nvPr/>
          </p:nvSpPr>
          <p:spPr>
            <a:xfrm>
              <a:off x="557784" y="1128518"/>
              <a:ext cx="248716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Luyện</a:t>
              </a:r>
              <a:r>
                <a:rPr kumimoji="0" lang="en-GB" sz="4000" b="0" i="0" u="none" strike="noStrike" kern="0" cap="none" spc="0" normalizeH="0" baseline="0" noProof="0" dirty="0">
                  <a:ln>
                    <a:noFill/>
                  </a:ln>
                  <a:solidFill>
                    <a:srgbClr val="C00000"/>
                  </a:solidFill>
                  <a:effectLst/>
                  <a:uLnTx/>
                  <a:uFillTx/>
                  <a:latin typeface="SVN-Poky's" panose="020B0606040200020203" pitchFamily="34" charset="0"/>
                  <a:ea typeface="+mn-ea"/>
                  <a:cs typeface="+mn-cs"/>
                </a:rPr>
                <a:t> </a:t>
              </a:r>
              <a:r>
                <a:rPr kumimoji="0" lang="en-GB" sz="40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đọc</a:t>
              </a:r>
              <a:r>
                <a:rPr kumimoji="0" lang="en-GB" sz="4000" b="0" i="0" u="none" strike="noStrike" kern="0" cap="none" spc="0" normalizeH="0" baseline="0" noProof="0" dirty="0">
                  <a:ln>
                    <a:noFill/>
                  </a:ln>
                  <a:solidFill>
                    <a:srgbClr val="C00000"/>
                  </a:solidFill>
                  <a:effectLst/>
                  <a:uLnTx/>
                  <a:uFillTx/>
                  <a:latin typeface="SVN-Poky's" panose="020B0606040200020203" pitchFamily="34" charset="0"/>
                  <a:ea typeface="+mn-ea"/>
                  <a:cs typeface="+mn-cs"/>
                </a:rPr>
                <a:t> </a:t>
              </a:r>
              <a:r>
                <a:rPr kumimoji="0" lang="en-GB" sz="40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trước</a:t>
              </a:r>
              <a:r>
                <a:rPr kumimoji="0" lang="en-GB" sz="4000" b="0" i="0" u="none" strike="noStrike" kern="0" cap="none" spc="0" normalizeH="0" baseline="0" noProof="0" dirty="0">
                  <a:ln>
                    <a:noFill/>
                  </a:ln>
                  <a:solidFill>
                    <a:srgbClr val="C00000"/>
                  </a:solidFill>
                  <a:effectLst/>
                  <a:uLnTx/>
                  <a:uFillTx/>
                  <a:latin typeface="SVN-Poky's" panose="020B0606040200020203" pitchFamily="34" charset="0"/>
                  <a:ea typeface="+mn-ea"/>
                  <a:cs typeface="+mn-cs"/>
                </a:rPr>
                <a:t> </a:t>
              </a:r>
              <a:r>
                <a:rPr kumimoji="0" lang="en-GB" sz="40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lớp</a:t>
              </a:r>
              <a:endParaRPr kumimoji="0" lang="vi-VN" sz="4000" b="0" i="0" u="none" strike="noStrike" kern="0" cap="none" spc="0" normalizeH="0" baseline="0" noProof="0" dirty="0">
                <a:ln>
                  <a:noFill/>
                </a:ln>
                <a:solidFill>
                  <a:srgbClr val="C00000"/>
                </a:solidFill>
                <a:effectLst/>
                <a:uLnTx/>
                <a:uFillTx/>
                <a:latin typeface="Arial" panose="020B0604020202020204" pitchFamily="34" charset="0"/>
                <a:ea typeface="+mn-ea"/>
                <a:cs typeface="+mn-cs"/>
              </a:endParaRPr>
            </a:p>
          </p:txBody>
        </p:sp>
      </p:grpSp>
      <p:grpSp>
        <p:nvGrpSpPr>
          <p:cNvPr id="21" name="Group 20">
            <a:extLst>
              <a:ext uri="{FF2B5EF4-FFF2-40B4-BE49-F238E27FC236}">
                <a16:creationId xmlns:a16="http://schemas.microsoft.com/office/drawing/2014/main" id="{EE017E6E-40DC-1650-F753-7E53BE0E4F44}"/>
              </a:ext>
            </a:extLst>
          </p:cNvPr>
          <p:cNvGrpSpPr/>
          <p:nvPr/>
        </p:nvGrpSpPr>
        <p:grpSpPr>
          <a:xfrm>
            <a:off x="4655463" y="665953"/>
            <a:ext cx="2881074" cy="1364015"/>
            <a:chOff x="4655463" y="665953"/>
            <a:chExt cx="2881074" cy="1364015"/>
          </a:xfrm>
        </p:grpSpPr>
        <p:sp>
          <p:nvSpPr>
            <p:cNvPr id="22" name="Freeform 14">
              <a:extLst>
                <a:ext uri="{FF2B5EF4-FFF2-40B4-BE49-F238E27FC236}">
                  <a16:creationId xmlns:a16="http://schemas.microsoft.com/office/drawing/2014/main" id="{B7A3466A-EA35-DB3F-E080-2D9FC30A2556}"/>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41065AC2-93ED-8003-4466-07F9A50C2914}"/>
                </a:ext>
              </a:extLst>
            </p:cNvPr>
            <p:cNvSpPr txBox="1"/>
            <p:nvPr/>
          </p:nvSpPr>
          <p:spPr>
            <a:xfrm>
              <a:off x="5001309" y="1107124"/>
              <a:ext cx="21893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UTM Avo" panose="02040603050506020204" pitchFamily="18" charset="0"/>
                  <a:ea typeface="+mn-ea"/>
                  <a:cs typeface="+mn-cs"/>
                </a:rPr>
                <a:t>Tiêu</a:t>
              </a:r>
              <a:r>
                <a:rPr kumimoji="0" lang="en-GB" sz="4000" b="1" i="0" u="none" strike="noStrike" kern="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GB" sz="4000" b="1" i="0" u="none" strike="noStrike" kern="0" cap="none" spc="0" normalizeH="0" baseline="0" noProof="0" dirty="0" err="1">
                  <a:ln>
                    <a:noFill/>
                  </a:ln>
                  <a:solidFill>
                    <a:prstClr val="white"/>
                  </a:solidFill>
                  <a:effectLst/>
                  <a:uLnTx/>
                  <a:uFillTx/>
                  <a:latin typeface="UTM Avo" panose="02040603050506020204" pitchFamily="18" charset="0"/>
                  <a:ea typeface="+mn-ea"/>
                  <a:cs typeface="+mn-cs"/>
                </a:rPr>
                <a:t>chí</a:t>
              </a:r>
              <a:endParaRPr kumimoji="0" lang="vi-VN" sz="40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4" name="Group 23">
            <a:extLst>
              <a:ext uri="{FF2B5EF4-FFF2-40B4-BE49-F238E27FC236}">
                <a16:creationId xmlns:a16="http://schemas.microsoft.com/office/drawing/2014/main" id="{E26BCC4D-3747-8E0C-ABC8-9EF3DB407915}"/>
              </a:ext>
            </a:extLst>
          </p:cNvPr>
          <p:cNvGrpSpPr/>
          <p:nvPr/>
        </p:nvGrpSpPr>
        <p:grpSpPr>
          <a:xfrm>
            <a:off x="3566396" y="2307938"/>
            <a:ext cx="7424692" cy="2149989"/>
            <a:chOff x="3566396" y="2307938"/>
            <a:chExt cx="7424692" cy="2149989"/>
          </a:xfrm>
        </p:grpSpPr>
        <p:pic>
          <p:nvPicPr>
            <p:cNvPr id="25" name="Picture 24">
              <a:extLst>
                <a:ext uri="{FF2B5EF4-FFF2-40B4-BE49-F238E27FC236}">
                  <a16:creationId xmlns:a16="http://schemas.microsoft.com/office/drawing/2014/main" id="{560A49B5-1D6F-CE80-4C09-AAB775888263}"/>
                </a:ext>
              </a:extLst>
            </p:cNvPr>
            <p:cNvPicPr>
              <a:picLocks noChangeAspect="1"/>
            </p:cNvPicPr>
            <p:nvPr/>
          </p:nvPicPr>
          <p:blipFill>
            <a:blip r:embed="rId8"/>
            <a:stretch>
              <a:fillRect/>
            </a:stretch>
          </p:blipFill>
          <p:spPr>
            <a:xfrm>
              <a:off x="3742900" y="2402587"/>
              <a:ext cx="506012" cy="515157"/>
            </a:xfrm>
            <a:prstGeom prst="rect">
              <a:avLst/>
            </a:prstGeom>
          </p:spPr>
        </p:pic>
        <p:pic>
          <p:nvPicPr>
            <p:cNvPr id="26" name="Picture 25">
              <a:extLst>
                <a:ext uri="{FF2B5EF4-FFF2-40B4-BE49-F238E27FC236}">
                  <a16:creationId xmlns:a16="http://schemas.microsoft.com/office/drawing/2014/main" id="{034A463C-8144-4962-0110-8F9344CAB3C3}"/>
                </a:ext>
              </a:extLst>
            </p:cNvPr>
            <p:cNvPicPr>
              <a:picLocks noChangeAspect="1"/>
            </p:cNvPicPr>
            <p:nvPr/>
          </p:nvPicPr>
          <p:blipFill>
            <a:blip r:embed="rId8"/>
            <a:stretch>
              <a:fillRect/>
            </a:stretch>
          </p:blipFill>
          <p:spPr>
            <a:xfrm>
              <a:off x="3742900" y="3104053"/>
              <a:ext cx="506012" cy="515157"/>
            </a:xfrm>
            <a:prstGeom prst="rect">
              <a:avLst/>
            </a:prstGeom>
          </p:spPr>
        </p:pic>
        <p:pic>
          <p:nvPicPr>
            <p:cNvPr id="27" name="Picture 26">
              <a:extLst>
                <a:ext uri="{FF2B5EF4-FFF2-40B4-BE49-F238E27FC236}">
                  <a16:creationId xmlns:a16="http://schemas.microsoft.com/office/drawing/2014/main" id="{4B83868B-5233-9236-EF95-AF462CDB5CA7}"/>
                </a:ext>
              </a:extLst>
            </p:cNvPr>
            <p:cNvPicPr>
              <a:picLocks noChangeAspect="1"/>
            </p:cNvPicPr>
            <p:nvPr/>
          </p:nvPicPr>
          <p:blipFill>
            <a:blip r:embed="rId8"/>
            <a:stretch>
              <a:fillRect/>
            </a:stretch>
          </p:blipFill>
          <p:spPr>
            <a:xfrm>
              <a:off x="3742900" y="3842027"/>
              <a:ext cx="506012" cy="515157"/>
            </a:xfrm>
            <a:prstGeom prst="rect">
              <a:avLst/>
            </a:prstGeom>
          </p:spPr>
        </p:pic>
        <p:sp>
          <p:nvSpPr>
            <p:cNvPr id="28" name="TextBox 27">
              <a:extLst>
                <a:ext uri="{FF2B5EF4-FFF2-40B4-BE49-F238E27FC236}">
                  <a16:creationId xmlns:a16="http://schemas.microsoft.com/office/drawing/2014/main" id="{B5A79159-F60A-4CB2-562C-AB413C95BD48}"/>
                </a:ext>
              </a:extLst>
            </p:cNvPr>
            <p:cNvSpPr txBox="1"/>
            <p:nvPr/>
          </p:nvSpPr>
          <p:spPr>
            <a:xfrm>
              <a:off x="3601212" y="2307938"/>
              <a:ext cx="6131052" cy="720134"/>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1.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đúng</a:t>
              </a:r>
              <a:endPar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endParaRPr>
            </a:p>
          </p:txBody>
        </p:sp>
        <p:sp>
          <p:nvSpPr>
            <p:cNvPr id="29" name="TextBox 28">
              <a:extLst>
                <a:ext uri="{FF2B5EF4-FFF2-40B4-BE49-F238E27FC236}">
                  <a16:creationId xmlns:a16="http://schemas.microsoft.com/office/drawing/2014/main" id="{0E6C1CD4-8BEE-65A6-7E9A-0C850C3CB2B9}"/>
                </a:ext>
              </a:extLst>
            </p:cNvPr>
            <p:cNvSpPr txBox="1"/>
            <p:nvPr/>
          </p:nvSpPr>
          <p:spPr>
            <a:xfrm>
              <a:off x="3566396" y="3002859"/>
              <a:ext cx="6131052" cy="720134"/>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2.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to,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rõ</a:t>
              </a:r>
              <a:endPar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endParaRPr>
            </a:p>
          </p:txBody>
        </p:sp>
        <p:sp>
          <p:nvSpPr>
            <p:cNvPr id="30" name="TextBox 29">
              <a:extLst>
                <a:ext uri="{FF2B5EF4-FFF2-40B4-BE49-F238E27FC236}">
                  <a16:creationId xmlns:a16="http://schemas.microsoft.com/office/drawing/2014/main" id="{73299C0E-4D6C-5B9F-B169-1ABF19F13AF7}"/>
                </a:ext>
              </a:extLst>
            </p:cNvPr>
            <p:cNvSpPr txBox="1"/>
            <p:nvPr/>
          </p:nvSpPr>
          <p:spPr>
            <a:xfrm>
              <a:off x="3601212" y="3737793"/>
              <a:ext cx="7389876" cy="720134"/>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3.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ngắt</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nghỉ</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đúng</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chỗ</a:t>
              </a:r>
              <a:endPar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endParaRPr>
            </a:p>
          </p:txBody>
        </p:sp>
        <p:pic>
          <p:nvPicPr>
            <p:cNvPr id="31" name="Picture 30">
              <a:extLst>
                <a:ext uri="{FF2B5EF4-FFF2-40B4-BE49-F238E27FC236}">
                  <a16:creationId xmlns:a16="http://schemas.microsoft.com/office/drawing/2014/main" id="{D890C75D-CFEC-43BC-A89B-425F05ED0C6D}"/>
                </a:ext>
              </a:extLst>
            </p:cNvPr>
            <p:cNvPicPr>
              <a:picLocks noChangeAspect="1"/>
            </p:cNvPicPr>
            <p:nvPr/>
          </p:nvPicPr>
          <p:blipFill>
            <a:blip r:embed="rId9"/>
            <a:stretch>
              <a:fillRect/>
            </a:stretch>
          </p:blipFill>
          <p:spPr>
            <a:xfrm>
              <a:off x="6413732" y="2431563"/>
              <a:ext cx="506012" cy="526152"/>
            </a:xfrm>
            <a:prstGeom prst="rect">
              <a:avLst/>
            </a:prstGeom>
          </p:spPr>
        </p:pic>
        <p:pic>
          <p:nvPicPr>
            <p:cNvPr id="32" name="Picture 31">
              <a:extLst>
                <a:ext uri="{FF2B5EF4-FFF2-40B4-BE49-F238E27FC236}">
                  <a16:creationId xmlns:a16="http://schemas.microsoft.com/office/drawing/2014/main" id="{57EE7EE0-31F0-5071-9896-A74BD54C1AE5}"/>
                </a:ext>
              </a:extLst>
            </p:cNvPr>
            <p:cNvPicPr>
              <a:picLocks noChangeAspect="1"/>
            </p:cNvPicPr>
            <p:nvPr/>
          </p:nvPicPr>
          <p:blipFill>
            <a:blip r:embed="rId9"/>
            <a:stretch>
              <a:fillRect/>
            </a:stretch>
          </p:blipFill>
          <p:spPr>
            <a:xfrm>
              <a:off x="6666738" y="3102817"/>
              <a:ext cx="506012" cy="526152"/>
            </a:xfrm>
            <a:prstGeom prst="rect">
              <a:avLst/>
            </a:prstGeom>
          </p:spPr>
        </p:pic>
        <p:pic>
          <p:nvPicPr>
            <p:cNvPr id="33" name="Picture 32">
              <a:extLst>
                <a:ext uri="{FF2B5EF4-FFF2-40B4-BE49-F238E27FC236}">
                  <a16:creationId xmlns:a16="http://schemas.microsoft.com/office/drawing/2014/main" id="{97DCBD16-56CB-CBC4-5E6B-DAEF86DF0E33}"/>
                </a:ext>
              </a:extLst>
            </p:cNvPr>
            <p:cNvPicPr>
              <a:picLocks noChangeAspect="1"/>
            </p:cNvPicPr>
            <p:nvPr/>
          </p:nvPicPr>
          <p:blipFill>
            <a:blip r:embed="rId9"/>
            <a:stretch>
              <a:fillRect/>
            </a:stretch>
          </p:blipFill>
          <p:spPr>
            <a:xfrm>
              <a:off x="7359190" y="3118891"/>
              <a:ext cx="506012" cy="526152"/>
            </a:xfrm>
            <a:prstGeom prst="rect">
              <a:avLst/>
            </a:prstGeom>
          </p:spPr>
        </p:pic>
        <p:pic>
          <p:nvPicPr>
            <p:cNvPr id="34" name="Picture 33">
              <a:extLst>
                <a:ext uri="{FF2B5EF4-FFF2-40B4-BE49-F238E27FC236}">
                  <a16:creationId xmlns:a16="http://schemas.microsoft.com/office/drawing/2014/main" id="{A197F859-C526-863D-B39B-AD7408CB3C19}"/>
                </a:ext>
              </a:extLst>
            </p:cNvPr>
            <p:cNvPicPr>
              <a:picLocks noChangeAspect="1"/>
            </p:cNvPicPr>
            <p:nvPr/>
          </p:nvPicPr>
          <p:blipFill>
            <a:blip r:embed="rId9"/>
            <a:stretch>
              <a:fillRect/>
            </a:stretch>
          </p:blipFill>
          <p:spPr>
            <a:xfrm>
              <a:off x="8926526" y="3815222"/>
              <a:ext cx="506012" cy="526152"/>
            </a:xfrm>
            <a:prstGeom prst="rect">
              <a:avLst/>
            </a:prstGeom>
          </p:spPr>
        </p:pic>
        <p:pic>
          <p:nvPicPr>
            <p:cNvPr id="35" name="Picture 34">
              <a:extLst>
                <a:ext uri="{FF2B5EF4-FFF2-40B4-BE49-F238E27FC236}">
                  <a16:creationId xmlns:a16="http://schemas.microsoft.com/office/drawing/2014/main" id="{3609C410-2C71-BB56-0CF5-05D1D8AF37F7}"/>
                </a:ext>
              </a:extLst>
            </p:cNvPr>
            <p:cNvPicPr>
              <a:picLocks noChangeAspect="1"/>
            </p:cNvPicPr>
            <p:nvPr/>
          </p:nvPicPr>
          <p:blipFill>
            <a:blip r:embed="rId9"/>
            <a:stretch>
              <a:fillRect/>
            </a:stretch>
          </p:blipFill>
          <p:spPr>
            <a:xfrm>
              <a:off x="9618978" y="3831296"/>
              <a:ext cx="506012" cy="526152"/>
            </a:xfrm>
            <a:prstGeom prst="rect">
              <a:avLst/>
            </a:prstGeom>
          </p:spPr>
        </p:pic>
        <p:pic>
          <p:nvPicPr>
            <p:cNvPr id="36" name="Picture 35">
              <a:extLst>
                <a:ext uri="{FF2B5EF4-FFF2-40B4-BE49-F238E27FC236}">
                  <a16:creationId xmlns:a16="http://schemas.microsoft.com/office/drawing/2014/main" id="{F2E8941D-C3B1-C273-FBE2-F8734C1D9DD5}"/>
                </a:ext>
              </a:extLst>
            </p:cNvPr>
            <p:cNvPicPr>
              <a:picLocks noChangeAspect="1"/>
            </p:cNvPicPr>
            <p:nvPr/>
          </p:nvPicPr>
          <p:blipFill>
            <a:blip r:embed="rId9"/>
            <a:stretch>
              <a:fillRect/>
            </a:stretch>
          </p:blipFill>
          <p:spPr>
            <a:xfrm>
              <a:off x="10311430" y="3815222"/>
              <a:ext cx="506012" cy="526152"/>
            </a:xfrm>
            <a:prstGeom prst="rect">
              <a:avLst/>
            </a:prstGeom>
          </p:spPr>
        </p:pic>
      </p:grpSp>
      <p:sp>
        <p:nvSpPr>
          <p:cNvPr id="37" name="Freeform 2">
            <a:extLst>
              <a:ext uri="{FF2B5EF4-FFF2-40B4-BE49-F238E27FC236}">
                <a16:creationId xmlns:a16="http://schemas.microsoft.com/office/drawing/2014/main" id="{9954DC31-9EF5-E30F-1215-C038248681FC}"/>
              </a:ext>
            </a:extLst>
          </p:cNvPr>
          <p:cNvSpPr/>
          <p:nvPr/>
        </p:nvSpPr>
        <p:spPr>
          <a:xfrm>
            <a:off x="257033" y="3545715"/>
            <a:ext cx="3522443" cy="3187811"/>
          </a:xfrm>
          <a:custGeom>
            <a:avLst/>
            <a:gdLst/>
            <a:ahLst/>
            <a:cxnLst/>
            <a:rect l="l" t="t" r="r" b="b"/>
            <a:pathLst>
              <a:path w="3522443" h="3187811">
                <a:moveTo>
                  <a:pt x="0" y="0"/>
                </a:moveTo>
                <a:lnTo>
                  <a:pt x="3522443" y="0"/>
                </a:lnTo>
                <a:lnTo>
                  <a:pt x="3522443" y="3187811"/>
                </a:lnTo>
                <a:lnTo>
                  <a:pt x="0" y="3187811"/>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65720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EDEAB"/>
        </a:solidFill>
        <a:effectLst/>
      </p:bgPr>
    </p:bg>
    <p:spTree>
      <p:nvGrpSpPr>
        <p:cNvPr id="1" name=""/>
        <p:cNvGrpSpPr/>
        <p:nvPr/>
      </p:nvGrpSpPr>
      <p:grpSpPr>
        <a:xfrm>
          <a:off x="0" y="0"/>
          <a:ext cx="0" cy="0"/>
          <a:chOff x="0" y="0"/>
          <a:chExt cx="0" cy="0"/>
        </a:xfrm>
      </p:grpSpPr>
      <p:sp>
        <p:nvSpPr>
          <p:cNvPr id="2" name="Freeform 2"/>
          <p:cNvSpPr/>
          <p:nvPr/>
        </p:nvSpPr>
        <p:spPr>
          <a:xfrm rot="-2700000">
            <a:off x="-3013697" y="-1765773"/>
            <a:ext cx="12146312" cy="6832301"/>
          </a:xfrm>
          <a:custGeom>
            <a:avLst/>
            <a:gdLst/>
            <a:ahLst/>
            <a:cxnLst/>
            <a:rect l="l" t="t" r="r" b="b"/>
            <a:pathLst>
              <a:path w="18219468" h="10248451">
                <a:moveTo>
                  <a:pt x="0" y="0"/>
                </a:moveTo>
                <a:lnTo>
                  <a:pt x="18219468" y="0"/>
                </a:lnTo>
                <a:lnTo>
                  <a:pt x="18219468" y="10248451"/>
                </a:lnTo>
                <a:lnTo>
                  <a:pt x="0" y="10248451"/>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771452" y="-9153"/>
            <a:ext cx="10649095" cy="5974143"/>
          </a:xfrm>
          <a:custGeom>
            <a:avLst/>
            <a:gdLst/>
            <a:ahLst/>
            <a:cxnLst/>
            <a:rect l="l" t="t" r="r" b="b"/>
            <a:pathLst>
              <a:path w="15973642" h="6249688">
                <a:moveTo>
                  <a:pt x="0" y="0"/>
                </a:moveTo>
                <a:lnTo>
                  <a:pt x="15973642" y="0"/>
                </a:lnTo>
                <a:lnTo>
                  <a:pt x="15973642" y="6249688"/>
                </a:lnTo>
                <a:lnTo>
                  <a:pt x="0" y="62496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685800" y="559170"/>
            <a:ext cx="1662565" cy="1573202"/>
          </a:xfrm>
          <a:custGeom>
            <a:avLst/>
            <a:gdLst/>
            <a:ahLst/>
            <a:cxnLst/>
            <a:rect l="l" t="t" r="r" b="b"/>
            <a:pathLst>
              <a:path w="2493847" h="2359803">
                <a:moveTo>
                  <a:pt x="0" y="0"/>
                </a:moveTo>
                <a:lnTo>
                  <a:pt x="2493847" y="0"/>
                </a:lnTo>
                <a:lnTo>
                  <a:pt x="2493847" y="2359803"/>
                </a:lnTo>
                <a:lnTo>
                  <a:pt x="0" y="23598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9450886" y="559170"/>
            <a:ext cx="1969661" cy="1390253"/>
          </a:xfrm>
          <a:custGeom>
            <a:avLst/>
            <a:gdLst/>
            <a:ahLst/>
            <a:cxnLst/>
            <a:rect l="l" t="t" r="r" b="b"/>
            <a:pathLst>
              <a:path w="2954492" h="2085379">
                <a:moveTo>
                  <a:pt x="0" y="0"/>
                </a:moveTo>
                <a:lnTo>
                  <a:pt x="2954492" y="0"/>
                </a:lnTo>
                <a:lnTo>
                  <a:pt x="2954492" y="2085378"/>
                </a:lnTo>
                <a:lnTo>
                  <a:pt x="0" y="20853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771453" y="3823464"/>
            <a:ext cx="2312289" cy="2743200"/>
          </a:xfrm>
          <a:custGeom>
            <a:avLst/>
            <a:gdLst/>
            <a:ahLst/>
            <a:cxnLst/>
            <a:rect l="l" t="t" r="r" b="b"/>
            <a:pathLst>
              <a:path w="3468434" h="4114800">
                <a:moveTo>
                  <a:pt x="0" y="0"/>
                </a:moveTo>
                <a:lnTo>
                  <a:pt x="3468433" y="0"/>
                </a:lnTo>
                <a:lnTo>
                  <a:pt x="346843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C92AFF3D-A1B4-5382-FCB2-C384F529C188}"/>
              </a:ext>
            </a:extLst>
          </p:cNvPr>
          <p:cNvSpPr txBox="1"/>
          <p:nvPr/>
        </p:nvSpPr>
        <p:spPr>
          <a:xfrm>
            <a:off x="4249981" y="1357427"/>
            <a:ext cx="369203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5050"/>
                </a:solidFill>
                <a:effectLst/>
                <a:uLnTx/>
                <a:uFillTx/>
                <a:latin typeface="SVN-Poky's" panose="020B0606040200020203" pitchFamily="34" charset="0"/>
                <a:ea typeface="+mn-ea"/>
                <a:cs typeface="+mn-cs"/>
              </a:rPr>
              <a:t>Hoạt</a:t>
            </a:r>
            <a:r>
              <a:rPr kumimoji="0" lang="en-GB" sz="5400" b="0" i="0" u="none" strike="noStrike" kern="1200" cap="none" spc="0" normalizeH="0" baseline="0" noProof="0" dirty="0">
                <a:ln>
                  <a:noFill/>
                </a:ln>
                <a:solidFill>
                  <a:srgbClr val="FF5050"/>
                </a:solidFill>
                <a:effectLst/>
                <a:uLnTx/>
                <a:uFillTx/>
                <a:latin typeface="SVN-Poky's" panose="020B0606040200020203" pitchFamily="34" charset="0"/>
                <a:ea typeface="+mn-ea"/>
                <a:cs typeface="+mn-cs"/>
              </a:rPr>
              <a:t> </a:t>
            </a:r>
            <a:r>
              <a:rPr kumimoji="0" lang="en-GB" sz="5400" b="0" i="0" u="none" strike="noStrike" kern="1200" cap="none" spc="0" normalizeH="0" baseline="0" noProof="0" dirty="0" err="1">
                <a:ln>
                  <a:noFill/>
                </a:ln>
                <a:solidFill>
                  <a:srgbClr val="FF5050"/>
                </a:solidFill>
                <a:effectLst/>
                <a:uLnTx/>
                <a:uFillTx/>
                <a:latin typeface="SVN-Poky's" panose="020B0606040200020203" pitchFamily="34" charset="0"/>
                <a:ea typeface="+mn-ea"/>
                <a:cs typeface="+mn-cs"/>
              </a:rPr>
              <a:t>động</a:t>
            </a:r>
            <a:r>
              <a:rPr kumimoji="0" lang="en-GB" sz="5400" b="0" i="0" u="none" strike="noStrike" kern="1200" cap="none" spc="0" normalizeH="0" baseline="0" noProof="0" dirty="0">
                <a:ln>
                  <a:noFill/>
                </a:ln>
                <a:solidFill>
                  <a:srgbClr val="FF5050"/>
                </a:solidFill>
                <a:effectLst/>
                <a:uLnTx/>
                <a:uFillTx/>
                <a:latin typeface="SVN-Poky's" panose="020B0606040200020203" pitchFamily="34" charset="0"/>
                <a:ea typeface="+mn-ea"/>
                <a:cs typeface="+mn-cs"/>
              </a:rPr>
              <a:t>:</a:t>
            </a:r>
            <a:endParaRPr kumimoji="0" lang="vi-VN" sz="5400" b="0"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B8FCCA59-43E3-BC5E-E143-A8C6A1E08655}"/>
              </a:ext>
            </a:extLst>
          </p:cNvPr>
          <p:cNvSpPr/>
          <p:nvPr/>
        </p:nvSpPr>
        <p:spPr>
          <a:xfrm>
            <a:off x="8519541" y="3912429"/>
            <a:ext cx="3672459" cy="41148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descr="A black and white logo&#10;&#10;Description automatically generated">
            <a:extLst>
              <a:ext uri="{FF2B5EF4-FFF2-40B4-BE49-F238E27FC236}">
                <a16:creationId xmlns:a16="http://schemas.microsoft.com/office/drawing/2014/main" id="{89BB6B00-499C-A7A7-87A2-BE4AF5F467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197" y="6381670"/>
            <a:ext cx="655193" cy="401788"/>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ADCDD385-EAC3-FDAC-751F-19C7E4501C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42459" y="318017"/>
            <a:ext cx="655193" cy="401788"/>
          </a:xfrm>
          <a:prstGeom prst="rect">
            <a:avLst/>
          </a:prstGeom>
        </p:spPr>
      </p:pic>
      <p:sp>
        <p:nvSpPr>
          <p:cNvPr id="4" name="TextBox 3">
            <a:extLst>
              <a:ext uri="{FF2B5EF4-FFF2-40B4-BE49-F238E27FC236}">
                <a16:creationId xmlns:a16="http://schemas.microsoft.com/office/drawing/2014/main" id="{F5BCA0F2-418A-8CAE-7CFE-4E3FE64DF65F}"/>
              </a:ext>
            </a:extLst>
          </p:cNvPr>
          <p:cNvSpPr txBox="1"/>
          <p:nvPr/>
        </p:nvSpPr>
        <p:spPr>
          <a:xfrm>
            <a:off x="2786111" y="2536879"/>
            <a:ext cx="6195963" cy="2123658"/>
          </a:xfrm>
          <a:prstGeom prst="rect">
            <a:avLst/>
          </a:prstGeom>
          <a:noFill/>
        </p:spPr>
        <p:txBody>
          <a:bodyPr wrap="square" rtlCol="0">
            <a:spAutoFit/>
          </a:bodyPr>
          <a:lstStyle/>
          <a:p>
            <a:pPr algn="ctr"/>
            <a:r>
              <a:rPr lang="vi-VN" sz="6600" b="1" dirty="0">
                <a:solidFill>
                  <a:schemeClr val="accent4">
                    <a:lumMod val="75000"/>
                  </a:schemeClr>
                </a:solidFill>
                <a:latin typeface="#9Slide03 Duepuntozero" panose="02000507000000020004" pitchFamily="2" charset="-93"/>
              </a:rPr>
              <a:t>LUYỆN TẬP THEO VĂN BẢN ĐỌC</a:t>
            </a:r>
          </a:p>
        </p:txBody>
      </p:sp>
    </p:spTree>
    <p:extLst>
      <p:ext uri="{BB962C8B-B14F-4D97-AF65-F5344CB8AC3E}">
        <p14:creationId xmlns:p14="http://schemas.microsoft.com/office/powerpoint/2010/main" val="166184075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9344D267-048C-48D6-FADC-738F4B3AE8C0}"/>
              </a:ext>
            </a:extLst>
          </p:cNvPr>
          <p:cNvSpPr txBox="1"/>
          <p:nvPr/>
        </p:nvSpPr>
        <p:spPr>
          <a:xfrm>
            <a:off x="925830" y="528566"/>
            <a:ext cx="9699498" cy="1446550"/>
          </a:xfrm>
          <a:prstGeom prst="rect">
            <a:avLst/>
          </a:prstGeom>
          <a:noFill/>
        </p:spPr>
        <p:txBody>
          <a:bodyPr wrap="square">
            <a:spAutoFit/>
          </a:bodyPr>
          <a:lstStyle/>
          <a:p>
            <a:r>
              <a:rPr lang="en-GB" sz="4400" b="1" i="0" dirty="0">
                <a:solidFill>
                  <a:srgbClr val="C00000"/>
                </a:solidFill>
                <a:effectLst/>
                <a:highlight>
                  <a:srgbClr val="FFFFFF"/>
                </a:highlight>
                <a:latin typeface="#9Slide03 Duepuntozero" panose="02000507000000020004" pitchFamily="2" charset="-93"/>
              </a:rPr>
              <a:t>1. </a:t>
            </a:r>
            <a:r>
              <a:rPr lang="vi-VN" sz="4400" b="1" i="0" dirty="0">
                <a:solidFill>
                  <a:srgbClr val="C00000"/>
                </a:solidFill>
                <a:effectLst/>
                <a:highlight>
                  <a:srgbClr val="FFFFFF"/>
                </a:highlight>
                <a:latin typeface="#9Slide03 Duepuntozero" panose="02000507000000020004" pitchFamily="2" charset="-93"/>
              </a:rPr>
              <a:t>Xếp những từ in đậm dưới đây vào nhóm thích hợp.</a:t>
            </a:r>
            <a:endParaRPr lang="vi-VN" sz="4400" b="1" dirty="0">
              <a:solidFill>
                <a:srgbClr val="C00000"/>
              </a:solidFill>
              <a:latin typeface="#9Slide03 Duepuntozero" panose="02000507000000020004" pitchFamily="2" charset="-93"/>
            </a:endParaRPr>
          </a:p>
        </p:txBody>
      </p:sp>
      <p:sp>
        <p:nvSpPr>
          <p:cNvPr id="8" name="TextBox 7">
            <a:extLst>
              <a:ext uri="{FF2B5EF4-FFF2-40B4-BE49-F238E27FC236}">
                <a16:creationId xmlns:a16="http://schemas.microsoft.com/office/drawing/2014/main" id="{C2A6289E-CA9F-E683-473C-2AFF267F01EA}"/>
              </a:ext>
            </a:extLst>
          </p:cNvPr>
          <p:cNvSpPr txBox="1"/>
          <p:nvPr/>
        </p:nvSpPr>
        <p:spPr>
          <a:xfrm>
            <a:off x="1039368" y="1975116"/>
            <a:ext cx="9820656" cy="3046988"/>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Mỗi lần </a:t>
            </a:r>
            <a:r>
              <a:rPr lang="vi-VN" sz="32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Ja</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Ka</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vỗ trống, các bạn lại cùng múa hát </a:t>
            </a:r>
            <a:r>
              <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tưng bừng</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Bọn mình còn đâu chỗ mà </a:t>
            </a:r>
            <a:r>
              <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vui chơi!</a:t>
            </a:r>
            <a:endPar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Biết ý tưởng đó, nhiều cô bác trong làng đã </a:t>
            </a:r>
            <a:r>
              <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hưởng ứng</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Nhóm bạn vui mừng nhảy múa, ca hát giữa muôn hoa rực rỡ, trong tiếng trống </a:t>
            </a:r>
            <a:r>
              <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rộn ràng</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p:txBody>
      </p:sp>
      <p:sp>
        <p:nvSpPr>
          <p:cNvPr id="9" name="Rectangle: Rounded Corners 8">
            <a:extLst>
              <a:ext uri="{FF2B5EF4-FFF2-40B4-BE49-F238E27FC236}">
                <a16:creationId xmlns:a16="http://schemas.microsoft.com/office/drawing/2014/main" id="{9AB5E97E-A334-EE0C-3C9D-BB137B7CE372}"/>
              </a:ext>
            </a:extLst>
          </p:cNvPr>
          <p:cNvSpPr/>
          <p:nvPr/>
        </p:nvSpPr>
        <p:spPr>
          <a:xfrm>
            <a:off x="1316736" y="5183630"/>
            <a:ext cx="3483864" cy="91440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b="1" dirty="0" err="1">
                <a:solidFill>
                  <a:schemeClr val="tx1"/>
                </a:solidFill>
              </a:rPr>
              <a:t>Động</a:t>
            </a:r>
            <a:r>
              <a:rPr lang="en-GB" sz="4800" b="1" dirty="0">
                <a:solidFill>
                  <a:schemeClr val="tx1"/>
                </a:solidFill>
              </a:rPr>
              <a:t> </a:t>
            </a:r>
            <a:r>
              <a:rPr lang="en-GB" sz="4800" b="1" dirty="0" err="1">
                <a:solidFill>
                  <a:schemeClr val="tx1"/>
                </a:solidFill>
              </a:rPr>
              <a:t>từ</a:t>
            </a:r>
            <a:endParaRPr lang="vi-VN" sz="4800" b="1" dirty="0">
              <a:solidFill>
                <a:schemeClr val="tx1"/>
              </a:solidFill>
            </a:endParaRPr>
          </a:p>
        </p:txBody>
      </p:sp>
      <p:sp>
        <p:nvSpPr>
          <p:cNvPr id="10" name="Rectangle: Rounded Corners 9">
            <a:extLst>
              <a:ext uri="{FF2B5EF4-FFF2-40B4-BE49-F238E27FC236}">
                <a16:creationId xmlns:a16="http://schemas.microsoft.com/office/drawing/2014/main" id="{1798B6CE-1042-2E70-840D-431F2FC1CB0D}"/>
              </a:ext>
            </a:extLst>
          </p:cNvPr>
          <p:cNvSpPr/>
          <p:nvPr/>
        </p:nvSpPr>
        <p:spPr>
          <a:xfrm>
            <a:off x="7680960" y="5183630"/>
            <a:ext cx="3483864" cy="914400"/>
          </a:xfrm>
          <a:prstGeom prst="roundRect">
            <a:avLst/>
          </a:prstGeom>
          <a:solidFill>
            <a:srgbClr val="FF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b="1" dirty="0" err="1">
                <a:solidFill>
                  <a:schemeClr val="tx1"/>
                </a:solidFill>
              </a:rPr>
              <a:t>Tính</a:t>
            </a:r>
            <a:r>
              <a:rPr lang="en-GB" sz="4800" b="1" dirty="0">
                <a:solidFill>
                  <a:schemeClr val="tx1"/>
                </a:solidFill>
              </a:rPr>
              <a:t> </a:t>
            </a:r>
            <a:r>
              <a:rPr lang="en-GB" sz="4800" b="1" dirty="0" err="1">
                <a:solidFill>
                  <a:schemeClr val="tx1"/>
                </a:solidFill>
              </a:rPr>
              <a:t>từ</a:t>
            </a:r>
            <a:endParaRPr lang="vi-VN" sz="4800" b="1" dirty="0">
              <a:solidFill>
                <a:schemeClr val="tx1"/>
              </a:solidFill>
            </a:endParaRPr>
          </a:p>
        </p:txBody>
      </p:sp>
    </p:spTree>
    <p:extLst>
      <p:ext uri="{BB962C8B-B14F-4D97-AF65-F5344CB8AC3E}">
        <p14:creationId xmlns:p14="http://schemas.microsoft.com/office/powerpoint/2010/main" val="185759348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9344D267-048C-48D6-FADC-738F4B3AE8C0}"/>
              </a:ext>
            </a:extLst>
          </p:cNvPr>
          <p:cNvSpPr txBox="1"/>
          <p:nvPr/>
        </p:nvSpPr>
        <p:spPr>
          <a:xfrm>
            <a:off x="925830" y="528566"/>
            <a:ext cx="9699498" cy="1446550"/>
          </a:xfrm>
          <a:prstGeom prst="rect">
            <a:avLst/>
          </a:prstGeom>
          <a:noFill/>
        </p:spPr>
        <p:txBody>
          <a:bodyPr wrap="square">
            <a:spAutoFit/>
          </a:bodyPr>
          <a:lstStyle/>
          <a:p>
            <a:r>
              <a:rPr lang="en-GB" sz="4400" b="1" i="0" dirty="0">
                <a:solidFill>
                  <a:srgbClr val="C00000"/>
                </a:solidFill>
                <a:effectLst/>
                <a:highlight>
                  <a:srgbClr val="FFFFFF"/>
                </a:highlight>
                <a:latin typeface="#9Slide03 Duepuntozero" panose="02000507000000020004" pitchFamily="2" charset="-93"/>
              </a:rPr>
              <a:t>1. </a:t>
            </a:r>
            <a:r>
              <a:rPr lang="vi-VN" sz="4400" b="1" i="0" dirty="0">
                <a:solidFill>
                  <a:srgbClr val="C00000"/>
                </a:solidFill>
                <a:effectLst/>
                <a:highlight>
                  <a:srgbClr val="FFFFFF"/>
                </a:highlight>
                <a:latin typeface="#9Slide03 Duepuntozero" panose="02000507000000020004" pitchFamily="2" charset="-93"/>
              </a:rPr>
              <a:t>Xếp những từ in đậm dưới đây vào nhóm thích hợp.</a:t>
            </a:r>
            <a:endParaRPr lang="vi-VN" sz="4400" b="1" dirty="0">
              <a:solidFill>
                <a:srgbClr val="C00000"/>
              </a:solidFill>
              <a:latin typeface="#9Slide03 Duepuntozero" panose="02000507000000020004" pitchFamily="2" charset="-93"/>
            </a:endParaRPr>
          </a:p>
        </p:txBody>
      </p:sp>
      <p:graphicFrame>
        <p:nvGraphicFramePr>
          <p:cNvPr id="4" name="Table 3">
            <a:extLst>
              <a:ext uri="{FF2B5EF4-FFF2-40B4-BE49-F238E27FC236}">
                <a16:creationId xmlns:a16="http://schemas.microsoft.com/office/drawing/2014/main" id="{C1D44C15-654F-215C-914F-FD5113BD6AE2}"/>
              </a:ext>
            </a:extLst>
          </p:cNvPr>
          <p:cNvGraphicFramePr>
            <a:graphicFrameLocks noGrp="1"/>
          </p:cNvGraphicFramePr>
          <p:nvPr>
            <p:extLst>
              <p:ext uri="{D42A27DB-BD31-4B8C-83A1-F6EECF244321}">
                <p14:modId xmlns:p14="http://schemas.microsoft.com/office/powerpoint/2010/main" val="598061083"/>
              </p:ext>
            </p:extLst>
          </p:nvPr>
        </p:nvGraphicFramePr>
        <p:xfrm>
          <a:off x="1631950" y="2209958"/>
          <a:ext cx="9322562" cy="3111849"/>
        </p:xfrm>
        <a:graphic>
          <a:graphicData uri="http://schemas.openxmlformats.org/drawingml/2006/table">
            <a:tbl>
              <a:tblPr/>
              <a:tblGrid>
                <a:gridCol w="4661281">
                  <a:extLst>
                    <a:ext uri="{9D8B030D-6E8A-4147-A177-3AD203B41FA5}">
                      <a16:colId xmlns:a16="http://schemas.microsoft.com/office/drawing/2014/main" val="626238296"/>
                    </a:ext>
                  </a:extLst>
                </a:gridCol>
                <a:gridCol w="4661281">
                  <a:extLst>
                    <a:ext uri="{9D8B030D-6E8A-4147-A177-3AD203B41FA5}">
                      <a16:colId xmlns:a16="http://schemas.microsoft.com/office/drawing/2014/main" val="2918003526"/>
                    </a:ext>
                  </a:extLst>
                </a:gridCol>
              </a:tblGrid>
              <a:tr h="1166943">
                <a:tc>
                  <a:txBody>
                    <a:bodyPr/>
                    <a:lstStyle/>
                    <a:p>
                      <a:pPr algn="ctr"/>
                      <a:r>
                        <a:rPr lang="vi-VN" sz="3600" b="1">
                          <a:solidFill>
                            <a:srgbClr val="000000"/>
                          </a:solidFill>
                          <a:effectLst/>
                        </a:rPr>
                        <a:t>Động từ</a:t>
                      </a:r>
                      <a:endParaRPr lang="vi-VN" sz="3600">
                        <a:solidFill>
                          <a:srgbClr val="00000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3600" b="1" dirty="0">
                          <a:solidFill>
                            <a:srgbClr val="000000"/>
                          </a:solidFill>
                          <a:effectLst/>
                        </a:rPr>
                        <a:t>Tính từ</a:t>
                      </a:r>
                      <a:endParaRPr lang="vi-VN" sz="3600" dirty="0">
                        <a:solidFill>
                          <a:srgbClr val="00000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18872404"/>
                  </a:ext>
                </a:extLst>
              </a:tr>
              <a:tr h="1944906">
                <a:tc>
                  <a:txBody>
                    <a:bodyPr/>
                    <a:lstStyle/>
                    <a:p>
                      <a:pPr algn="ctr"/>
                      <a:r>
                        <a:rPr lang="vi-VN" sz="3600" dirty="0">
                          <a:solidFill>
                            <a:srgbClr val="000000"/>
                          </a:solidFill>
                          <a:effectLst/>
                        </a:rPr>
                        <a:t>vui chơi, hưởng ứng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vi-VN" sz="3600" dirty="0">
                          <a:solidFill>
                            <a:srgbClr val="000000"/>
                          </a:solidFill>
                          <a:effectLst/>
                        </a:rPr>
                        <a:t>tưng bừng, rộn ràng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25648192"/>
                  </a:ext>
                </a:extLst>
              </a:tr>
            </a:tbl>
          </a:graphicData>
        </a:graphic>
      </p:graphicFrame>
    </p:spTree>
    <p:extLst>
      <p:ext uri="{BB962C8B-B14F-4D97-AF65-F5344CB8AC3E}">
        <p14:creationId xmlns:p14="http://schemas.microsoft.com/office/powerpoint/2010/main" val="59528758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9344D267-048C-48D6-FADC-738F4B3AE8C0}"/>
              </a:ext>
            </a:extLst>
          </p:cNvPr>
          <p:cNvSpPr txBox="1"/>
          <p:nvPr/>
        </p:nvSpPr>
        <p:spPr>
          <a:xfrm>
            <a:off x="925830" y="528566"/>
            <a:ext cx="9699498" cy="1446550"/>
          </a:xfrm>
          <a:prstGeom prst="rect">
            <a:avLst/>
          </a:prstGeom>
          <a:noFill/>
        </p:spPr>
        <p:txBody>
          <a:bodyPr wrap="square">
            <a:spAutoFit/>
          </a:bodyPr>
          <a:lstStyle/>
          <a:p>
            <a:r>
              <a:rPr lang="en-GB" sz="4400" b="1" i="0" dirty="0">
                <a:solidFill>
                  <a:srgbClr val="C00000"/>
                </a:solidFill>
                <a:effectLst/>
                <a:highlight>
                  <a:srgbClr val="FFFFFF"/>
                </a:highlight>
                <a:latin typeface="#9Slide03 Duepuntozero" panose="02000507000000020004" pitchFamily="2" charset="-93"/>
              </a:rPr>
              <a:t>2. </a:t>
            </a:r>
            <a:r>
              <a:rPr lang="en-GB" sz="4400" b="1" i="0" dirty="0" err="1">
                <a:solidFill>
                  <a:srgbClr val="C00000"/>
                </a:solidFill>
                <a:effectLst/>
                <a:highlight>
                  <a:srgbClr val="FFFFFF"/>
                </a:highlight>
                <a:latin typeface="#9Slide03 Duepuntozero" panose="02000507000000020004" pitchFamily="2" charset="-93"/>
              </a:rPr>
              <a:t>Tìm</a:t>
            </a:r>
            <a:r>
              <a:rPr lang="en-GB" sz="4400" b="1" i="0" dirty="0">
                <a:solidFill>
                  <a:srgbClr val="C00000"/>
                </a:solidFill>
                <a:effectLst/>
                <a:highlight>
                  <a:srgbClr val="FFFFFF"/>
                </a:highlight>
                <a:latin typeface="#9Slide03 Duepuntozero" panose="02000507000000020004" pitchFamily="2" charset="-93"/>
              </a:rPr>
              <a:t> </a:t>
            </a:r>
            <a:r>
              <a:rPr lang="en-GB" sz="4400" b="1" i="0" dirty="0" err="1">
                <a:solidFill>
                  <a:srgbClr val="C00000"/>
                </a:solidFill>
                <a:effectLst/>
                <a:highlight>
                  <a:srgbClr val="FFFFFF"/>
                </a:highlight>
                <a:latin typeface="#9Slide03 Duepuntozero" panose="02000507000000020004" pitchFamily="2" charset="-93"/>
              </a:rPr>
              <a:t>từ</a:t>
            </a:r>
            <a:r>
              <a:rPr lang="en-GB" sz="4400" b="1" i="0" dirty="0">
                <a:solidFill>
                  <a:srgbClr val="C00000"/>
                </a:solidFill>
                <a:effectLst/>
                <a:highlight>
                  <a:srgbClr val="FFFFFF"/>
                </a:highlight>
                <a:latin typeface="#9Slide03 Duepuntozero" panose="02000507000000020004" pitchFamily="2" charset="-93"/>
              </a:rPr>
              <a:t> </a:t>
            </a:r>
            <a:r>
              <a:rPr lang="en-GB" sz="4400" b="1" i="0" dirty="0" err="1">
                <a:solidFill>
                  <a:srgbClr val="C00000"/>
                </a:solidFill>
                <a:effectLst/>
                <a:highlight>
                  <a:srgbClr val="FFFFFF"/>
                </a:highlight>
                <a:latin typeface="#9Slide03 Duepuntozero" panose="02000507000000020004" pitchFamily="2" charset="-93"/>
              </a:rPr>
              <a:t>có</a:t>
            </a:r>
            <a:r>
              <a:rPr lang="en-GB" sz="4400" b="1" i="0" dirty="0">
                <a:solidFill>
                  <a:srgbClr val="C00000"/>
                </a:solidFill>
                <a:effectLst/>
                <a:highlight>
                  <a:srgbClr val="FFFFFF"/>
                </a:highlight>
                <a:latin typeface="#9Slide03 Duepuntozero" panose="02000507000000020004" pitchFamily="2" charset="-93"/>
              </a:rPr>
              <a:t> </a:t>
            </a:r>
            <a:r>
              <a:rPr lang="en-GB" sz="4400" b="1" i="0" dirty="0" err="1">
                <a:solidFill>
                  <a:srgbClr val="C00000"/>
                </a:solidFill>
                <a:effectLst/>
                <a:highlight>
                  <a:srgbClr val="FFFFFF"/>
                </a:highlight>
                <a:latin typeface="#9Slide03 Duepuntozero" panose="02000507000000020004" pitchFamily="2" charset="-93"/>
              </a:rPr>
              <a:t>thể</a:t>
            </a:r>
            <a:r>
              <a:rPr lang="en-GB" sz="4400" b="1" i="0" dirty="0">
                <a:solidFill>
                  <a:srgbClr val="C00000"/>
                </a:solidFill>
                <a:effectLst/>
                <a:highlight>
                  <a:srgbClr val="FFFFFF"/>
                </a:highlight>
                <a:latin typeface="#9Slide03 Duepuntozero" panose="02000507000000020004" pitchFamily="2" charset="-93"/>
              </a:rPr>
              <a:t> </a:t>
            </a:r>
            <a:r>
              <a:rPr lang="en-GB" sz="4400" b="1" i="0" dirty="0" err="1">
                <a:solidFill>
                  <a:srgbClr val="C00000"/>
                </a:solidFill>
                <a:effectLst/>
                <a:highlight>
                  <a:srgbClr val="FFFFFF"/>
                </a:highlight>
                <a:latin typeface="#9Slide03 Duepuntozero" panose="02000507000000020004" pitchFamily="2" charset="-93"/>
              </a:rPr>
              <a:t>thay</a:t>
            </a:r>
            <a:r>
              <a:rPr lang="en-GB" sz="4400" b="1" i="0" dirty="0">
                <a:solidFill>
                  <a:srgbClr val="C00000"/>
                </a:solidFill>
                <a:effectLst/>
                <a:highlight>
                  <a:srgbClr val="FFFFFF"/>
                </a:highlight>
                <a:latin typeface="#9Slide03 Duepuntozero" panose="02000507000000020004" pitchFamily="2" charset="-93"/>
              </a:rPr>
              <a:t> </a:t>
            </a:r>
            <a:r>
              <a:rPr lang="en-GB" sz="4400" b="1" i="0" dirty="0" err="1">
                <a:solidFill>
                  <a:srgbClr val="C00000"/>
                </a:solidFill>
                <a:effectLst/>
                <a:highlight>
                  <a:srgbClr val="FFFFFF"/>
                </a:highlight>
                <a:latin typeface="#9Slide03 Duepuntozero" panose="02000507000000020004" pitchFamily="2" charset="-93"/>
              </a:rPr>
              <a:t>thế</a:t>
            </a:r>
            <a:r>
              <a:rPr lang="en-GB" sz="4400" b="1" i="0" dirty="0">
                <a:solidFill>
                  <a:srgbClr val="C00000"/>
                </a:solidFill>
                <a:effectLst/>
                <a:highlight>
                  <a:srgbClr val="FFFFFF"/>
                </a:highlight>
                <a:latin typeface="#9Slide03 Duepuntozero" panose="02000507000000020004" pitchFamily="2" charset="-93"/>
              </a:rPr>
              <a:t> </a:t>
            </a:r>
            <a:r>
              <a:rPr lang="en-GB" sz="4400" b="1" i="0" dirty="0" err="1">
                <a:solidFill>
                  <a:srgbClr val="C00000"/>
                </a:solidFill>
                <a:effectLst/>
                <a:highlight>
                  <a:srgbClr val="FFFFFF"/>
                </a:highlight>
                <a:latin typeface="#9Slide03 Duepuntozero" panose="02000507000000020004" pitchFamily="2" charset="-93"/>
              </a:rPr>
              <a:t>từ</a:t>
            </a:r>
            <a:r>
              <a:rPr lang="en-GB" sz="4400" b="1" i="0" dirty="0">
                <a:solidFill>
                  <a:srgbClr val="C00000"/>
                </a:solidFill>
                <a:effectLst/>
                <a:highlight>
                  <a:srgbClr val="FFFFFF"/>
                </a:highlight>
                <a:latin typeface="#9Slide03 Duepuntozero" panose="02000507000000020004" pitchFamily="2" charset="-93"/>
              </a:rPr>
              <a:t> in </a:t>
            </a:r>
            <a:r>
              <a:rPr lang="en-GB" sz="4400" b="1" i="0" dirty="0" err="1">
                <a:solidFill>
                  <a:srgbClr val="C00000"/>
                </a:solidFill>
                <a:effectLst/>
                <a:highlight>
                  <a:srgbClr val="FFFFFF"/>
                </a:highlight>
                <a:latin typeface="#9Slide03 Duepuntozero" panose="02000507000000020004" pitchFamily="2" charset="-93"/>
              </a:rPr>
              <a:t>đậm</a:t>
            </a:r>
            <a:r>
              <a:rPr lang="en-GB" sz="4400" b="1" i="0" dirty="0">
                <a:solidFill>
                  <a:srgbClr val="C00000"/>
                </a:solidFill>
                <a:effectLst/>
                <a:highlight>
                  <a:srgbClr val="FFFFFF"/>
                </a:highlight>
                <a:latin typeface="#9Slide03 Duepuntozero" panose="02000507000000020004" pitchFamily="2" charset="-93"/>
              </a:rPr>
              <a:t> </a:t>
            </a:r>
            <a:r>
              <a:rPr lang="en-GB" sz="4400" b="1" i="0" dirty="0" err="1">
                <a:solidFill>
                  <a:srgbClr val="C00000"/>
                </a:solidFill>
                <a:effectLst/>
                <a:highlight>
                  <a:srgbClr val="FFFFFF"/>
                </a:highlight>
                <a:latin typeface="#9Slide03 Duepuntozero" panose="02000507000000020004" pitchFamily="2" charset="-93"/>
              </a:rPr>
              <a:t>trong</a:t>
            </a:r>
            <a:r>
              <a:rPr lang="en-GB" sz="4400" b="1" i="0" dirty="0">
                <a:solidFill>
                  <a:srgbClr val="C00000"/>
                </a:solidFill>
                <a:effectLst/>
                <a:highlight>
                  <a:srgbClr val="FFFFFF"/>
                </a:highlight>
                <a:latin typeface="#9Slide03 Duepuntozero" panose="02000507000000020004" pitchFamily="2" charset="-93"/>
              </a:rPr>
              <a:t> </a:t>
            </a:r>
            <a:r>
              <a:rPr lang="en-GB" sz="4400" b="1" i="0" dirty="0" err="1">
                <a:solidFill>
                  <a:srgbClr val="C00000"/>
                </a:solidFill>
                <a:effectLst/>
                <a:highlight>
                  <a:srgbClr val="FFFFFF"/>
                </a:highlight>
                <a:latin typeface="#9Slide03 Duepuntozero" panose="02000507000000020004" pitchFamily="2" charset="-93"/>
              </a:rPr>
              <a:t>mỗi</a:t>
            </a:r>
            <a:r>
              <a:rPr lang="en-GB" sz="4400" b="1" i="0" dirty="0">
                <a:solidFill>
                  <a:srgbClr val="C00000"/>
                </a:solidFill>
                <a:effectLst/>
                <a:highlight>
                  <a:srgbClr val="FFFFFF"/>
                </a:highlight>
                <a:latin typeface="#9Slide03 Duepuntozero" panose="02000507000000020004" pitchFamily="2" charset="-93"/>
              </a:rPr>
              <a:t> </a:t>
            </a:r>
            <a:r>
              <a:rPr lang="en-GB" sz="4400" b="1" i="0" dirty="0" err="1">
                <a:solidFill>
                  <a:srgbClr val="C00000"/>
                </a:solidFill>
                <a:effectLst/>
                <a:highlight>
                  <a:srgbClr val="FFFFFF"/>
                </a:highlight>
                <a:latin typeface="#9Slide03 Duepuntozero" panose="02000507000000020004" pitchFamily="2" charset="-93"/>
              </a:rPr>
              <a:t>câu</a:t>
            </a:r>
            <a:r>
              <a:rPr lang="en-GB" sz="4400" b="1" i="0" dirty="0">
                <a:solidFill>
                  <a:srgbClr val="C00000"/>
                </a:solidFill>
                <a:effectLst/>
                <a:highlight>
                  <a:srgbClr val="FFFFFF"/>
                </a:highlight>
                <a:latin typeface="#9Slide03 Duepuntozero" panose="02000507000000020004" pitchFamily="2" charset="-93"/>
              </a:rPr>
              <a:t> ở </a:t>
            </a:r>
            <a:r>
              <a:rPr lang="en-GB" sz="4400" b="1" i="0" dirty="0" err="1">
                <a:solidFill>
                  <a:srgbClr val="C00000"/>
                </a:solidFill>
                <a:effectLst/>
                <a:highlight>
                  <a:srgbClr val="FFFFFF"/>
                </a:highlight>
                <a:latin typeface="#9Slide03 Duepuntozero" panose="02000507000000020004" pitchFamily="2" charset="-93"/>
              </a:rPr>
              <a:t>bài</a:t>
            </a:r>
            <a:r>
              <a:rPr lang="en-GB" sz="4400" b="1" i="0" dirty="0">
                <a:solidFill>
                  <a:srgbClr val="C00000"/>
                </a:solidFill>
                <a:effectLst/>
                <a:highlight>
                  <a:srgbClr val="FFFFFF"/>
                </a:highlight>
                <a:latin typeface="#9Slide03 Duepuntozero" panose="02000507000000020004" pitchFamily="2" charset="-93"/>
              </a:rPr>
              <a:t> </a:t>
            </a:r>
            <a:r>
              <a:rPr lang="en-GB" sz="4400" b="1" i="0" dirty="0" err="1">
                <a:solidFill>
                  <a:srgbClr val="C00000"/>
                </a:solidFill>
                <a:effectLst/>
                <a:highlight>
                  <a:srgbClr val="FFFFFF"/>
                </a:highlight>
                <a:latin typeface="#9Slide03 Duepuntozero" panose="02000507000000020004" pitchFamily="2" charset="-93"/>
              </a:rPr>
              <a:t>tập</a:t>
            </a:r>
            <a:r>
              <a:rPr lang="en-GB" sz="4400" b="1" i="0" dirty="0">
                <a:solidFill>
                  <a:srgbClr val="C00000"/>
                </a:solidFill>
                <a:effectLst/>
                <a:highlight>
                  <a:srgbClr val="FFFFFF"/>
                </a:highlight>
                <a:latin typeface="#9Slide03 Duepuntozero" panose="02000507000000020004" pitchFamily="2" charset="-93"/>
              </a:rPr>
              <a:t> 1.</a:t>
            </a:r>
            <a:endParaRPr lang="vi-VN" sz="4400" b="1" dirty="0">
              <a:solidFill>
                <a:srgbClr val="C00000"/>
              </a:solidFill>
              <a:latin typeface="#9Slide03 Duepuntozero" panose="02000507000000020004" pitchFamily="2" charset="-93"/>
            </a:endParaRPr>
          </a:p>
        </p:txBody>
      </p:sp>
      <p:sp>
        <p:nvSpPr>
          <p:cNvPr id="6" name="Rectangle 1">
            <a:extLst>
              <a:ext uri="{FF2B5EF4-FFF2-40B4-BE49-F238E27FC236}">
                <a16:creationId xmlns:a16="http://schemas.microsoft.com/office/drawing/2014/main" id="{005D06B0-5620-B174-A081-FD0D4C6C0CD2}"/>
              </a:ext>
            </a:extLst>
          </p:cNvPr>
          <p:cNvSpPr>
            <a:spLocks noChangeArrowheads="1"/>
          </p:cNvSpPr>
          <p:nvPr/>
        </p:nvSpPr>
        <p:spPr bwMode="auto">
          <a:xfrm>
            <a:off x="925830" y="2139824"/>
            <a:ext cx="981181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spcBef>
                <a:spcPct val="0"/>
              </a:spcBef>
              <a:spcAft>
                <a:spcPct val="0"/>
              </a:spcAft>
              <a:buClrTx/>
              <a:buSzTx/>
              <a:buFontTx/>
              <a:buNone/>
              <a:tabLst/>
            </a:pPr>
            <a:r>
              <a:rPr kumimoji="0" lang="vi-VN" altLang="vi-VN" sz="3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Trả lời</a:t>
            </a:r>
            <a:r>
              <a:rPr kumimoji="0" lang="vi-VN" altLang="vi-VN" sz="3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kumimoji="0" lang="vi-VN" altLang="vi-VN"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0" fontAlgn="base" latinLnBrk="0" hangingPunct="0">
              <a:spcBef>
                <a:spcPct val="0"/>
              </a:spcBef>
              <a:spcAft>
                <a:spcPct val="0"/>
              </a:spcAft>
              <a:buClrTx/>
              <a:buSzTx/>
              <a:buFontTx/>
              <a:buNone/>
              <a:tabLst/>
            </a:pPr>
            <a:r>
              <a:rPr kumimoji="0" lang="vi-VN" altLang="vi-VN" sz="3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Từ thay thế cho </a:t>
            </a:r>
            <a:r>
              <a:rPr kumimoji="0" lang="vi-VN" altLang="vi-VN" sz="3200" b="1"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tưng bừng</a:t>
            </a:r>
            <a:r>
              <a:rPr kumimoji="0" lang="vi-VN" altLang="vi-VN" sz="3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phấn khởi, rộn ràng, vui tươi.</a:t>
            </a:r>
            <a:endParaRPr kumimoji="0" lang="vi-VN" altLang="vi-VN"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0" fontAlgn="base" latinLnBrk="0" hangingPunct="0">
              <a:spcBef>
                <a:spcPct val="0"/>
              </a:spcBef>
              <a:spcAft>
                <a:spcPct val="0"/>
              </a:spcAft>
              <a:buClrTx/>
              <a:buSzTx/>
              <a:buFontTx/>
              <a:buNone/>
              <a:tabLst/>
            </a:pPr>
            <a:r>
              <a:rPr kumimoji="0" lang="vi-VN" altLang="vi-VN" sz="3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Từ thay thế cho</a:t>
            </a:r>
            <a:r>
              <a:rPr kumimoji="0" lang="vi-VN" altLang="vi-VN" sz="3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vi-VN" altLang="vi-VN" sz="3200" b="1"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vui chơi</a:t>
            </a:r>
            <a:r>
              <a:rPr kumimoji="0" lang="vi-VN" altLang="vi-VN" sz="3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đùa vui, chạy nhảy, nô đùa.</a:t>
            </a:r>
            <a:endParaRPr kumimoji="0" lang="vi-VN" altLang="vi-VN"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0" fontAlgn="base" latinLnBrk="0" hangingPunct="0">
              <a:spcBef>
                <a:spcPct val="0"/>
              </a:spcBef>
              <a:spcAft>
                <a:spcPct val="0"/>
              </a:spcAft>
              <a:buClrTx/>
              <a:buSzTx/>
              <a:buFontTx/>
              <a:buNone/>
              <a:tabLst/>
            </a:pPr>
            <a:r>
              <a:rPr kumimoji="0" lang="vi-VN" altLang="vi-VN" sz="3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Từ thay thế cho </a:t>
            </a:r>
            <a:r>
              <a:rPr kumimoji="0" lang="vi-VN" altLang="vi-VN" sz="3200" b="1"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hưởng ứng</a:t>
            </a:r>
            <a:r>
              <a:rPr kumimoji="0" lang="vi-VN" altLang="vi-VN" sz="3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đồng tình, ủng hộ, đồng thuận.</a:t>
            </a:r>
            <a:endParaRPr kumimoji="0" lang="vi-VN" altLang="vi-VN"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0" fontAlgn="base" latinLnBrk="0" hangingPunct="0">
              <a:spcBef>
                <a:spcPct val="0"/>
              </a:spcBef>
              <a:spcAft>
                <a:spcPct val="0"/>
              </a:spcAft>
              <a:buClrTx/>
              <a:buSzTx/>
              <a:buFontTx/>
              <a:buNone/>
              <a:tabLst/>
            </a:pPr>
            <a:r>
              <a:rPr kumimoji="0" lang="vi-VN" altLang="vi-VN" sz="3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Từ thay thế cho </a:t>
            </a:r>
            <a:r>
              <a:rPr kumimoji="0" lang="vi-VN" altLang="vi-VN" sz="3200" b="1"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rộn ràng</a:t>
            </a:r>
            <a:r>
              <a:rPr kumimoji="0" lang="vi-VN" altLang="vi-VN" sz="3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náo nhiệt, vui tươi, hân hoan.</a:t>
            </a:r>
            <a:endParaRPr kumimoji="0" lang="vi-VN" altLang="vi-VN" sz="4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718848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EDEAB"/>
        </a:solidFill>
        <a:effectLst/>
      </p:bgPr>
    </p:bg>
    <p:spTree>
      <p:nvGrpSpPr>
        <p:cNvPr id="1" name=""/>
        <p:cNvGrpSpPr/>
        <p:nvPr/>
      </p:nvGrpSpPr>
      <p:grpSpPr>
        <a:xfrm>
          <a:off x="0" y="0"/>
          <a:ext cx="0" cy="0"/>
          <a:chOff x="0" y="0"/>
          <a:chExt cx="0" cy="0"/>
        </a:xfrm>
      </p:grpSpPr>
      <p:sp>
        <p:nvSpPr>
          <p:cNvPr id="2" name="Freeform 2"/>
          <p:cNvSpPr/>
          <p:nvPr/>
        </p:nvSpPr>
        <p:spPr>
          <a:xfrm rot="-2700000">
            <a:off x="-3013697" y="-1765773"/>
            <a:ext cx="12146312" cy="6832301"/>
          </a:xfrm>
          <a:custGeom>
            <a:avLst/>
            <a:gdLst/>
            <a:ahLst/>
            <a:cxnLst/>
            <a:rect l="l" t="t" r="r" b="b"/>
            <a:pathLst>
              <a:path w="18219468" h="10248451">
                <a:moveTo>
                  <a:pt x="0" y="0"/>
                </a:moveTo>
                <a:lnTo>
                  <a:pt x="18219468" y="0"/>
                </a:lnTo>
                <a:lnTo>
                  <a:pt x="18219468" y="10248451"/>
                </a:lnTo>
                <a:lnTo>
                  <a:pt x="0" y="10248451"/>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771452" y="-9153"/>
            <a:ext cx="10649095" cy="5974143"/>
          </a:xfrm>
          <a:custGeom>
            <a:avLst/>
            <a:gdLst/>
            <a:ahLst/>
            <a:cxnLst/>
            <a:rect l="l" t="t" r="r" b="b"/>
            <a:pathLst>
              <a:path w="15973642" h="6249688">
                <a:moveTo>
                  <a:pt x="0" y="0"/>
                </a:moveTo>
                <a:lnTo>
                  <a:pt x="15973642" y="0"/>
                </a:lnTo>
                <a:lnTo>
                  <a:pt x="15973642" y="6249688"/>
                </a:lnTo>
                <a:lnTo>
                  <a:pt x="0" y="62496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685800" y="559170"/>
            <a:ext cx="1662565" cy="1573202"/>
          </a:xfrm>
          <a:custGeom>
            <a:avLst/>
            <a:gdLst/>
            <a:ahLst/>
            <a:cxnLst/>
            <a:rect l="l" t="t" r="r" b="b"/>
            <a:pathLst>
              <a:path w="2493847" h="2359803">
                <a:moveTo>
                  <a:pt x="0" y="0"/>
                </a:moveTo>
                <a:lnTo>
                  <a:pt x="2493847" y="0"/>
                </a:lnTo>
                <a:lnTo>
                  <a:pt x="2493847" y="2359803"/>
                </a:lnTo>
                <a:lnTo>
                  <a:pt x="0" y="23598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9450886" y="559170"/>
            <a:ext cx="1969661" cy="1390253"/>
          </a:xfrm>
          <a:custGeom>
            <a:avLst/>
            <a:gdLst/>
            <a:ahLst/>
            <a:cxnLst/>
            <a:rect l="l" t="t" r="r" b="b"/>
            <a:pathLst>
              <a:path w="2954492" h="2085379">
                <a:moveTo>
                  <a:pt x="0" y="0"/>
                </a:moveTo>
                <a:lnTo>
                  <a:pt x="2954492" y="0"/>
                </a:lnTo>
                <a:lnTo>
                  <a:pt x="2954492" y="2085378"/>
                </a:lnTo>
                <a:lnTo>
                  <a:pt x="0" y="20853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771453" y="3823464"/>
            <a:ext cx="2312289" cy="2743200"/>
          </a:xfrm>
          <a:custGeom>
            <a:avLst/>
            <a:gdLst/>
            <a:ahLst/>
            <a:cxnLst/>
            <a:rect l="l" t="t" r="r" b="b"/>
            <a:pathLst>
              <a:path w="3468434" h="4114800">
                <a:moveTo>
                  <a:pt x="0" y="0"/>
                </a:moveTo>
                <a:lnTo>
                  <a:pt x="3468433" y="0"/>
                </a:lnTo>
                <a:lnTo>
                  <a:pt x="346843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C92AFF3D-A1B4-5382-FCB2-C384F529C188}"/>
              </a:ext>
            </a:extLst>
          </p:cNvPr>
          <p:cNvSpPr txBox="1"/>
          <p:nvPr/>
        </p:nvSpPr>
        <p:spPr>
          <a:xfrm>
            <a:off x="2066935" y="1695345"/>
            <a:ext cx="750249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600" dirty="0">
                <a:solidFill>
                  <a:srgbClr val="FF5050"/>
                </a:solidFill>
                <a:latin typeface="SVN-Poky's" panose="020B0606040200020203" pitchFamily="34" charset="0"/>
              </a:rPr>
              <a:t>TẠM BIỆT CÁC EM!</a:t>
            </a:r>
            <a:endParaRPr kumimoji="0" lang="vi-VN" sz="9600" b="0"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B8FCCA59-43E3-BC5E-E143-A8C6A1E08655}"/>
              </a:ext>
            </a:extLst>
          </p:cNvPr>
          <p:cNvSpPr/>
          <p:nvPr/>
        </p:nvSpPr>
        <p:spPr>
          <a:xfrm>
            <a:off x="8519541" y="3912429"/>
            <a:ext cx="3672459" cy="41148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descr="A black and white logo&#10;&#10;Description automatically generated">
            <a:extLst>
              <a:ext uri="{FF2B5EF4-FFF2-40B4-BE49-F238E27FC236}">
                <a16:creationId xmlns:a16="http://schemas.microsoft.com/office/drawing/2014/main" id="{89BB6B00-499C-A7A7-87A2-BE4AF5F467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197" y="6381670"/>
            <a:ext cx="655193" cy="401788"/>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ADCDD385-EAC3-FDAC-751F-19C7E4501C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42459" y="318017"/>
            <a:ext cx="655193" cy="401788"/>
          </a:xfrm>
          <a:prstGeom prst="rect">
            <a:avLst/>
          </a:prstGeom>
        </p:spPr>
      </p:pic>
    </p:spTree>
    <p:extLst>
      <p:ext uri="{BB962C8B-B14F-4D97-AF65-F5344CB8AC3E}">
        <p14:creationId xmlns:p14="http://schemas.microsoft.com/office/powerpoint/2010/main" val="24475331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62D71-980C-989E-2A46-3328668C1537}"/>
              </a:ext>
            </a:extLst>
          </p:cNvPr>
          <p:cNvSpPr>
            <a:spLocks noGrp="1"/>
          </p:cNvSpPr>
          <p:nvPr>
            <p:ph type="ctrTitle"/>
          </p:nvPr>
        </p:nvSpPr>
        <p:spPr/>
        <p:txBody>
          <a:bodyPr/>
          <a:lstStyle/>
          <a:p>
            <a:endParaRPr lang="vi-VN"/>
          </a:p>
        </p:txBody>
      </p:sp>
      <p:pic>
        <p:nvPicPr>
          <p:cNvPr id="5" name="Picture 4" descr="A cartoon of a child and a dog in a flower field&#10;&#10;Description automatically generated">
            <a:extLst>
              <a:ext uri="{FF2B5EF4-FFF2-40B4-BE49-F238E27FC236}">
                <a16:creationId xmlns:a16="http://schemas.microsoft.com/office/drawing/2014/main" id="{917EDF80-6DE6-B29C-771A-C4727C973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DE590DDE-E9F1-BBE9-A1B8-9A6DBB0D04F6}"/>
              </a:ext>
            </a:extLst>
          </p:cNvPr>
          <p:cNvGrpSpPr/>
          <p:nvPr/>
        </p:nvGrpSpPr>
        <p:grpSpPr>
          <a:xfrm>
            <a:off x="1524000" y="2875002"/>
            <a:ext cx="3256020" cy="1107996"/>
            <a:chOff x="1024128" y="476290"/>
            <a:chExt cx="3256020" cy="1107996"/>
          </a:xfrm>
        </p:grpSpPr>
        <p:sp>
          <p:nvSpPr>
            <p:cNvPr id="6" name="TextBox 5">
              <a:extLst>
                <a:ext uri="{FF2B5EF4-FFF2-40B4-BE49-F238E27FC236}">
                  <a16:creationId xmlns:a16="http://schemas.microsoft.com/office/drawing/2014/main" id="{A512CAB4-F98A-9CDA-AED9-055057026F44}"/>
                </a:ext>
              </a:extLst>
            </p:cNvPr>
            <p:cNvSpPr txBox="1"/>
            <p:nvPr/>
          </p:nvSpPr>
          <p:spPr>
            <a:xfrm>
              <a:off x="1024128" y="476290"/>
              <a:ext cx="3256020" cy="1107996"/>
            </a:xfrm>
            <a:prstGeom prst="rect">
              <a:avLst/>
            </a:prstGeom>
            <a:noFill/>
          </p:spPr>
          <p:txBody>
            <a:bodyPr wrap="none" rtlCol="0">
              <a:prstTxWarp prst="textArchUp">
                <a:avLst/>
              </a:prstTxWarp>
              <a:spAutoFit/>
            </a:bodyPr>
            <a:lstStyle/>
            <a:p>
              <a:r>
                <a:rPr lang="en-GB" sz="6600" b="1" dirty="0" err="1">
                  <a:ln w="250825">
                    <a:solidFill>
                      <a:schemeClr val="bg1"/>
                    </a:solidFill>
                  </a:ln>
                  <a:effectLst>
                    <a:outerShdw blurRad="50800" dist="38100" dir="2700000" algn="tl" rotWithShape="0">
                      <a:prstClr val="black">
                        <a:alpha val="40000"/>
                      </a:prstClr>
                    </a:outerShdw>
                  </a:effectLst>
                  <a:latin typeface="#9Slide05 Pateglamt Script" panose="02000000000000000000" pitchFamily="2" charset="-93"/>
                </a:rPr>
                <a:t>Tiếng</a:t>
              </a:r>
              <a:r>
                <a:rPr lang="en-GB" sz="6600" b="1" dirty="0">
                  <a:ln w="250825">
                    <a:solidFill>
                      <a:schemeClr val="bg1"/>
                    </a:solidFill>
                  </a:ln>
                  <a:effectLst>
                    <a:outerShdw blurRad="50800" dist="38100" dir="2700000" algn="tl" rotWithShape="0">
                      <a:prstClr val="black">
                        <a:alpha val="40000"/>
                      </a:prstClr>
                    </a:outerShdw>
                  </a:effectLst>
                  <a:latin typeface="#9Slide05 Pateglamt Script" panose="02000000000000000000" pitchFamily="2" charset="-93"/>
                </a:rPr>
                <a:t> </a:t>
              </a:r>
              <a:r>
                <a:rPr lang="en-GB" sz="6600" b="1" dirty="0" err="1">
                  <a:ln w="250825">
                    <a:solidFill>
                      <a:schemeClr val="bg1"/>
                    </a:solidFill>
                  </a:ln>
                  <a:effectLst>
                    <a:outerShdw blurRad="50800" dist="38100" dir="2700000" algn="tl" rotWithShape="0">
                      <a:prstClr val="black">
                        <a:alpha val="40000"/>
                      </a:prstClr>
                    </a:outerShdw>
                  </a:effectLst>
                  <a:latin typeface="#9Slide05 Pateglamt Script" panose="02000000000000000000" pitchFamily="2" charset="-93"/>
                </a:rPr>
                <a:t>Việt</a:t>
              </a:r>
              <a:endParaRPr lang="vi-VN" sz="6600" b="1" dirty="0">
                <a:ln w="250825">
                  <a:solidFill>
                    <a:schemeClr val="bg1"/>
                  </a:solidFill>
                </a:ln>
                <a:effectLst>
                  <a:outerShdw blurRad="50800" dist="38100" dir="2700000" algn="tl" rotWithShape="0">
                    <a:prstClr val="black">
                      <a:alpha val="40000"/>
                    </a:prstClr>
                  </a:outerShdw>
                </a:effectLst>
                <a:latin typeface="#9Slide05 Pateglamt Script" panose="02000000000000000000" pitchFamily="2" charset="-93"/>
              </a:endParaRPr>
            </a:p>
          </p:txBody>
        </p:sp>
        <p:sp>
          <p:nvSpPr>
            <p:cNvPr id="7" name="TextBox 6">
              <a:extLst>
                <a:ext uri="{FF2B5EF4-FFF2-40B4-BE49-F238E27FC236}">
                  <a16:creationId xmlns:a16="http://schemas.microsoft.com/office/drawing/2014/main" id="{F74EB67B-35D8-F1B5-8302-E081340ADF73}"/>
                </a:ext>
              </a:extLst>
            </p:cNvPr>
            <p:cNvSpPr txBox="1"/>
            <p:nvPr/>
          </p:nvSpPr>
          <p:spPr>
            <a:xfrm>
              <a:off x="1024128" y="476290"/>
              <a:ext cx="3256020" cy="1107996"/>
            </a:xfrm>
            <a:prstGeom prst="rect">
              <a:avLst/>
            </a:prstGeom>
            <a:noFill/>
          </p:spPr>
          <p:txBody>
            <a:bodyPr wrap="none" rtlCol="0">
              <a:prstTxWarp prst="textArchUp">
                <a:avLst/>
              </a:prstTxWarp>
              <a:spAutoFit/>
            </a:bodyPr>
            <a:lstStyle/>
            <a:p>
              <a:r>
                <a:rPr lang="en-GB" sz="6600" b="1" dirty="0" err="1">
                  <a:gradFill>
                    <a:gsLst>
                      <a:gs pos="0">
                        <a:schemeClr val="tx2">
                          <a:lumMod val="75000"/>
                          <a:lumOff val="25000"/>
                        </a:schemeClr>
                      </a:gs>
                      <a:gs pos="91000">
                        <a:srgbClr val="00B050"/>
                      </a:gs>
                    </a:gsLst>
                    <a:lin ang="5400000" scaled="1"/>
                  </a:gradFill>
                  <a:latin typeface="#9Slide05 Pateglamt Script" panose="02000000000000000000" pitchFamily="2" charset="-93"/>
                </a:rPr>
                <a:t>Tiếng</a:t>
              </a:r>
              <a:r>
                <a:rPr lang="en-GB" sz="6600" b="1" dirty="0">
                  <a:gradFill>
                    <a:gsLst>
                      <a:gs pos="0">
                        <a:schemeClr val="tx2">
                          <a:lumMod val="75000"/>
                          <a:lumOff val="25000"/>
                        </a:schemeClr>
                      </a:gs>
                      <a:gs pos="91000">
                        <a:srgbClr val="00B050"/>
                      </a:gs>
                    </a:gsLst>
                    <a:lin ang="5400000" scaled="1"/>
                  </a:gradFill>
                  <a:latin typeface="#9Slide05 Pateglamt Script" panose="02000000000000000000" pitchFamily="2" charset="-93"/>
                </a:rPr>
                <a:t> </a:t>
              </a:r>
              <a:r>
                <a:rPr lang="en-GB" sz="6600" b="1" dirty="0" err="1">
                  <a:gradFill>
                    <a:gsLst>
                      <a:gs pos="0">
                        <a:schemeClr val="tx2">
                          <a:lumMod val="75000"/>
                          <a:lumOff val="25000"/>
                        </a:schemeClr>
                      </a:gs>
                      <a:gs pos="91000">
                        <a:srgbClr val="00B050"/>
                      </a:gs>
                    </a:gsLst>
                    <a:lin ang="5400000" scaled="1"/>
                  </a:gradFill>
                  <a:latin typeface="#9Slide05 Pateglamt Script" panose="02000000000000000000" pitchFamily="2" charset="-93"/>
                </a:rPr>
                <a:t>Việt</a:t>
              </a:r>
              <a:endParaRPr lang="vi-VN" sz="6600" b="1" dirty="0">
                <a:gradFill>
                  <a:gsLst>
                    <a:gs pos="0">
                      <a:schemeClr val="tx2">
                        <a:lumMod val="75000"/>
                        <a:lumOff val="25000"/>
                      </a:schemeClr>
                    </a:gs>
                    <a:gs pos="91000">
                      <a:srgbClr val="00B050"/>
                    </a:gs>
                  </a:gsLst>
                  <a:lin ang="5400000" scaled="1"/>
                </a:gradFill>
                <a:latin typeface="#9Slide05 Pateglamt Script" panose="02000000000000000000" pitchFamily="2" charset="-93"/>
              </a:endParaRPr>
            </a:p>
          </p:txBody>
        </p:sp>
      </p:grpSp>
      <p:grpSp>
        <p:nvGrpSpPr>
          <p:cNvPr id="12" name="Group 11">
            <a:extLst>
              <a:ext uri="{FF2B5EF4-FFF2-40B4-BE49-F238E27FC236}">
                <a16:creationId xmlns:a16="http://schemas.microsoft.com/office/drawing/2014/main" id="{F52BA1E2-C90A-B044-BE02-F551B09FFA2C}"/>
              </a:ext>
            </a:extLst>
          </p:cNvPr>
          <p:cNvGrpSpPr/>
          <p:nvPr/>
        </p:nvGrpSpPr>
        <p:grpSpPr>
          <a:xfrm>
            <a:off x="1524000" y="3703290"/>
            <a:ext cx="9682459" cy="3154710"/>
            <a:chOff x="1254770" y="3232994"/>
            <a:chExt cx="9682459" cy="3154710"/>
          </a:xfrm>
        </p:grpSpPr>
        <p:sp>
          <p:nvSpPr>
            <p:cNvPr id="11" name="TextBox 10">
              <a:extLst>
                <a:ext uri="{FF2B5EF4-FFF2-40B4-BE49-F238E27FC236}">
                  <a16:creationId xmlns:a16="http://schemas.microsoft.com/office/drawing/2014/main" id="{E585E1F0-17F8-F517-DE4F-176E2AD4DBC3}"/>
                </a:ext>
              </a:extLst>
            </p:cNvPr>
            <p:cNvSpPr txBox="1"/>
            <p:nvPr/>
          </p:nvSpPr>
          <p:spPr>
            <a:xfrm>
              <a:off x="1254770" y="3232994"/>
              <a:ext cx="9682459" cy="3154710"/>
            </a:xfrm>
            <a:prstGeom prst="rect">
              <a:avLst/>
            </a:prstGeom>
            <a:noFill/>
          </p:spPr>
          <p:txBody>
            <a:bodyPr wrap="none" rtlCol="0">
              <a:spAutoFit/>
            </a:bodyPr>
            <a:lstStyle/>
            <a:p>
              <a:r>
                <a:rPr lang="en-GB" sz="19900" dirty="0" err="1">
                  <a:ln w="336550">
                    <a:solidFill>
                      <a:schemeClr val="bg1"/>
                    </a:solidFill>
                  </a:ln>
                  <a:effectLst>
                    <a:outerShdw blurRad="50800" dist="38100" dir="2700000" algn="tl" rotWithShape="0">
                      <a:prstClr val="black">
                        <a:alpha val="40000"/>
                      </a:prstClr>
                    </a:outerShdw>
                  </a:effectLst>
                  <a:latin typeface="#9Slide05 Motion Picture" panose="02000000000000000000" pitchFamily="2" charset="-93"/>
                </a:rPr>
                <a:t>Cánh</a:t>
              </a:r>
              <a:r>
                <a:rPr lang="en-GB" sz="19900" dirty="0">
                  <a:ln w="336550">
                    <a:solidFill>
                      <a:schemeClr val="bg1"/>
                    </a:solidFill>
                  </a:ln>
                  <a:effectLst>
                    <a:outerShdw blurRad="50800" dist="38100" dir="2700000" algn="tl" rotWithShape="0">
                      <a:prstClr val="black">
                        <a:alpha val="40000"/>
                      </a:prstClr>
                    </a:outerShdw>
                  </a:effectLst>
                  <a:latin typeface="#9Slide05 Motion Picture" panose="02000000000000000000" pitchFamily="2" charset="-93"/>
                </a:rPr>
                <a:t> </a:t>
              </a:r>
              <a:r>
                <a:rPr lang="en-GB" sz="19900" dirty="0" err="1">
                  <a:ln w="336550">
                    <a:solidFill>
                      <a:schemeClr val="bg1"/>
                    </a:solidFill>
                  </a:ln>
                  <a:effectLst>
                    <a:outerShdw blurRad="50800" dist="38100" dir="2700000" algn="tl" rotWithShape="0">
                      <a:prstClr val="black">
                        <a:alpha val="40000"/>
                      </a:prstClr>
                    </a:outerShdw>
                  </a:effectLst>
                  <a:latin typeface="#9Slide05 Motion Picture" panose="02000000000000000000" pitchFamily="2" charset="-93"/>
                </a:rPr>
                <a:t>đồng</a:t>
              </a:r>
              <a:r>
                <a:rPr lang="en-GB" sz="19900" dirty="0">
                  <a:ln w="336550">
                    <a:solidFill>
                      <a:schemeClr val="bg1"/>
                    </a:solidFill>
                  </a:ln>
                  <a:effectLst>
                    <a:outerShdw blurRad="50800" dist="38100" dir="2700000" algn="tl" rotWithShape="0">
                      <a:prstClr val="black">
                        <a:alpha val="40000"/>
                      </a:prstClr>
                    </a:outerShdw>
                  </a:effectLst>
                  <a:latin typeface="#9Slide05 Motion Picture" panose="02000000000000000000" pitchFamily="2" charset="-93"/>
                </a:rPr>
                <a:t> </a:t>
              </a:r>
              <a:r>
                <a:rPr lang="en-GB" sz="19900" dirty="0" err="1">
                  <a:ln w="336550">
                    <a:solidFill>
                      <a:schemeClr val="bg1"/>
                    </a:solidFill>
                  </a:ln>
                  <a:effectLst>
                    <a:outerShdw blurRad="50800" dist="38100" dir="2700000" algn="tl" rotWithShape="0">
                      <a:prstClr val="black">
                        <a:alpha val="40000"/>
                      </a:prstClr>
                    </a:outerShdw>
                  </a:effectLst>
                  <a:latin typeface="#9Slide05 Motion Picture" panose="02000000000000000000" pitchFamily="2" charset="-93"/>
                </a:rPr>
                <a:t>hoa</a:t>
              </a:r>
              <a:endParaRPr lang="vi-VN" sz="19900" dirty="0">
                <a:ln w="336550">
                  <a:solidFill>
                    <a:schemeClr val="bg1"/>
                  </a:solidFill>
                </a:ln>
                <a:effectLst>
                  <a:outerShdw blurRad="50800" dist="38100" dir="2700000" algn="tl" rotWithShape="0">
                    <a:prstClr val="black">
                      <a:alpha val="40000"/>
                    </a:prstClr>
                  </a:outerShdw>
                </a:effectLst>
                <a:latin typeface="#9Slide05 Motion Picture" panose="02000000000000000000" pitchFamily="2" charset="-93"/>
              </a:endParaRPr>
            </a:p>
          </p:txBody>
        </p:sp>
        <p:sp>
          <p:nvSpPr>
            <p:cNvPr id="10" name="TextBox 9">
              <a:extLst>
                <a:ext uri="{FF2B5EF4-FFF2-40B4-BE49-F238E27FC236}">
                  <a16:creationId xmlns:a16="http://schemas.microsoft.com/office/drawing/2014/main" id="{3C8F1FFE-6A9C-D3CA-04A0-272A988373FD}"/>
                </a:ext>
              </a:extLst>
            </p:cNvPr>
            <p:cNvSpPr txBox="1"/>
            <p:nvPr/>
          </p:nvSpPr>
          <p:spPr>
            <a:xfrm>
              <a:off x="1254770" y="3232994"/>
              <a:ext cx="9682459" cy="3154710"/>
            </a:xfrm>
            <a:prstGeom prst="rect">
              <a:avLst/>
            </a:prstGeom>
            <a:noFill/>
          </p:spPr>
          <p:txBody>
            <a:bodyPr wrap="none" rtlCol="0">
              <a:spAutoFit/>
            </a:bodyPr>
            <a:lstStyle/>
            <a:p>
              <a:r>
                <a:rPr lang="en-GB" sz="19900" dirty="0" err="1">
                  <a:gradFill>
                    <a:gsLst>
                      <a:gs pos="45500">
                        <a:srgbClr val="FFC000"/>
                      </a:gs>
                      <a:gs pos="0">
                        <a:srgbClr val="FFC000"/>
                      </a:gs>
                      <a:gs pos="91000">
                        <a:srgbClr val="00B050"/>
                      </a:gs>
                    </a:gsLst>
                    <a:lin ang="5400000" scaled="1"/>
                  </a:gradFill>
                  <a:latin typeface="#9Slide05 Motion Picture" panose="02000000000000000000" pitchFamily="2" charset="-93"/>
                </a:rPr>
                <a:t>Cánh</a:t>
              </a:r>
              <a:r>
                <a:rPr lang="en-GB" sz="19900" dirty="0">
                  <a:gradFill>
                    <a:gsLst>
                      <a:gs pos="45500">
                        <a:srgbClr val="FFC000"/>
                      </a:gs>
                      <a:gs pos="0">
                        <a:srgbClr val="FFC000"/>
                      </a:gs>
                      <a:gs pos="91000">
                        <a:srgbClr val="00B050"/>
                      </a:gs>
                    </a:gsLst>
                    <a:lin ang="5400000" scaled="1"/>
                  </a:gradFill>
                  <a:latin typeface="#9Slide05 Motion Picture" panose="02000000000000000000" pitchFamily="2" charset="-93"/>
                </a:rPr>
                <a:t> </a:t>
              </a:r>
              <a:r>
                <a:rPr lang="en-GB" sz="19900" dirty="0" err="1">
                  <a:gradFill>
                    <a:gsLst>
                      <a:gs pos="45500">
                        <a:srgbClr val="FFC000"/>
                      </a:gs>
                      <a:gs pos="0">
                        <a:srgbClr val="FFC000"/>
                      </a:gs>
                      <a:gs pos="91000">
                        <a:srgbClr val="00B050"/>
                      </a:gs>
                    </a:gsLst>
                    <a:lin ang="5400000" scaled="1"/>
                  </a:gradFill>
                  <a:latin typeface="#9Slide05 Motion Picture" panose="02000000000000000000" pitchFamily="2" charset="-93"/>
                </a:rPr>
                <a:t>đồng</a:t>
              </a:r>
              <a:r>
                <a:rPr lang="en-GB" sz="19900" dirty="0">
                  <a:gradFill>
                    <a:gsLst>
                      <a:gs pos="45500">
                        <a:srgbClr val="FFC000"/>
                      </a:gs>
                      <a:gs pos="0">
                        <a:srgbClr val="FFC000"/>
                      </a:gs>
                      <a:gs pos="91000">
                        <a:srgbClr val="00B050"/>
                      </a:gs>
                    </a:gsLst>
                    <a:lin ang="5400000" scaled="1"/>
                  </a:gradFill>
                  <a:latin typeface="#9Slide05 Motion Picture" panose="02000000000000000000" pitchFamily="2" charset="-93"/>
                </a:rPr>
                <a:t> </a:t>
              </a:r>
              <a:r>
                <a:rPr lang="en-GB" sz="19900" dirty="0" err="1">
                  <a:gradFill>
                    <a:gsLst>
                      <a:gs pos="45500">
                        <a:srgbClr val="FFC000"/>
                      </a:gs>
                      <a:gs pos="0">
                        <a:srgbClr val="FFC000"/>
                      </a:gs>
                      <a:gs pos="91000">
                        <a:srgbClr val="00B050"/>
                      </a:gs>
                    </a:gsLst>
                    <a:lin ang="5400000" scaled="1"/>
                  </a:gradFill>
                  <a:latin typeface="#9Slide05 Motion Picture" panose="02000000000000000000" pitchFamily="2" charset="-93"/>
                </a:rPr>
                <a:t>hoa</a:t>
              </a:r>
              <a:endParaRPr lang="vi-VN" sz="19900" dirty="0">
                <a:gradFill>
                  <a:gsLst>
                    <a:gs pos="45500">
                      <a:srgbClr val="FFC000"/>
                    </a:gs>
                    <a:gs pos="0">
                      <a:srgbClr val="FFC000"/>
                    </a:gs>
                    <a:gs pos="91000">
                      <a:srgbClr val="00B050"/>
                    </a:gs>
                  </a:gsLst>
                  <a:lin ang="5400000" scaled="1"/>
                </a:gradFill>
                <a:latin typeface="#9Slide05 Motion Picture" panose="02000000000000000000" pitchFamily="2" charset="-93"/>
              </a:endParaRPr>
            </a:p>
          </p:txBody>
        </p:sp>
      </p:grpSp>
      <p:pic>
        <p:nvPicPr>
          <p:cNvPr id="14" name="Picture 13" descr="A black and white logo&#10;&#10;Description automatically generated">
            <a:extLst>
              <a:ext uri="{FF2B5EF4-FFF2-40B4-BE49-F238E27FC236}">
                <a16:creationId xmlns:a16="http://schemas.microsoft.com/office/drawing/2014/main" id="{18632D87-1C99-8690-7B17-4A0B44F8B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73" y="189783"/>
            <a:ext cx="817137" cy="501098"/>
          </a:xfrm>
          <a:prstGeom prst="rect">
            <a:avLst/>
          </a:prstGeom>
        </p:spPr>
      </p:pic>
    </p:spTree>
    <p:extLst>
      <p:ext uri="{BB962C8B-B14F-4D97-AF65-F5344CB8AC3E}">
        <p14:creationId xmlns:p14="http://schemas.microsoft.com/office/powerpoint/2010/main" val="13918061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EDEAB"/>
        </a:solidFill>
        <a:effectLst/>
      </p:bgPr>
    </p:bg>
    <p:spTree>
      <p:nvGrpSpPr>
        <p:cNvPr id="1" name=""/>
        <p:cNvGrpSpPr/>
        <p:nvPr/>
      </p:nvGrpSpPr>
      <p:grpSpPr>
        <a:xfrm>
          <a:off x="0" y="0"/>
          <a:ext cx="0" cy="0"/>
          <a:chOff x="0" y="0"/>
          <a:chExt cx="0" cy="0"/>
        </a:xfrm>
      </p:grpSpPr>
      <p:sp>
        <p:nvSpPr>
          <p:cNvPr id="2" name="Freeform 2"/>
          <p:cNvSpPr/>
          <p:nvPr/>
        </p:nvSpPr>
        <p:spPr>
          <a:xfrm rot="-2700000">
            <a:off x="-3013697" y="-1765773"/>
            <a:ext cx="12146312" cy="6832301"/>
          </a:xfrm>
          <a:custGeom>
            <a:avLst/>
            <a:gdLst/>
            <a:ahLst/>
            <a:cxnLst/>
            <a:rect l="l" t="t" r="r" b="b"/>
            <a:pathLst>
              <a:path w="18219468" h="10248451">
                <a:moveTo>
                  <a:pt x="0" y="0"/>
                </a:moveTo>
                <a:lnTo>
                  <a:pt x="18219468" y="0"/>
                </a:lnTo>
                <a:lnTo>
                  <a:pt x="18219468" y="10248451"/>
                </a:lnTo>
                <a:lnTo>
                  <a:pt x="0" y="10248451"/>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771452" y="-9153"/>
            <a:ext cx="10649095" cy="5974143"/>
          </a:xfrm>
          <a:custGeom>
            <a:avLst/>
            <a:gdLst/>
            <a:ahLst/>
            <a:cxnLst/>
            <a:rect l="l" t="t" r="r" b="b"/>
            <a:pathLst>
              <a:path w="15973642" h="6249688">
                <a:moveTo>
                  <a:pt x="0" y="0"/>
                </a:moveTo>
                <a:lnTo>
                  <a:pt x="15973642" y="0"/>
                </a:lnTo>
                <a:lnTo>
                  <a:pt x="15973642" y="6249688"/>
                </a:lnTo>
                <a:lnTo>
                  <a:pt x="0" y="62496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685800" y="559170"/>
            <a:ext cx="1662565" cy="1573202"/>
          </a:xfrm>
          <a:custGeom>
            <a:avLst/>
            <a:gdLst/>
            <a:ahLst/>
            <a:cxnLst/>
            <a:rect l="l" t="t" r="r" b="b"/>
            <a:pathLst>
              <a:path w="2493847" h="2359803">
                <a:moveTo>
                  <a:pt x="0" y="0"/>
                </a:moveTo>
                <a:lnTo>
                  <a:pt x="2493847" y="0"/>
                </a:lnTo>
                <a:lnTo>
                  <a:pt x="2493847" y="2359803"/>
                </a:lnTo>
                <a:lnTo>
                  <a:pt x="0" y="23598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9450886" y="559170"/>
            <a:ext cx="1969661" cy="1390253"/>
          </a:xfrm>
          <a:custGeom>
            <a:avLst/>
            <a:gdLst/>
            <a:ahLst/>
            <a:cxnLst/>
            <a:rect l="l" t="t" r="r" b="b"/>
            <a:pathLst>
              <a:path w="2954492" h="2085379">
                <a:moveTo>
                  <a:pt x="0" y="0"/>
                </a:moveTo>
                <a:lnTo>
                  <a:pt x="2954492" y="0"/>
                </a:lnTo>
                <a:lnTo>
                  <a:pt x="2954492" y="2085378"/>
                </a:lnTo>
                <a:lnTo>
                  <a:pt x="0" y="20853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771453" y="3823464"/>
            <a:ext cx="2312289" cy="2743200"/>
          </a:xfrm>
          <a:custGeom>
            <a:avLst/>
            <a:gdLst/>
            <a:ahLst/>
            <a:cxnLst/>
            <a:rect l="l" t="t" r="r" b="b"/>
            <a:pathLst>
              <a:path w="3468434" h="4114800">
                <a:moveTo>
                  <a:pt x="0" y="0"/>
                </a:moveTo>
                <a:lnTo>
                  <a:pt x="3468433" y="0"/>
                </a:lnTo>
                <a:lnTo>
                  <a:pt x="346843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C92AFF3D-A1B4-5382-FCB2-C384F529C188}"/>
              </a:ext>
            </a:extLst>
          </p:cNvPr>
          <p:cNvSpPr txBox="1"/>
          <p:nvPr/>
        </p:nvSpPr>
        <p:spPr>
          <a:xfrm>
            <a:off x="4249981" y="1357427"/>
            <a:ext cx="3692036" cy="923330"/>
          </a:xfrm>
          <a:prstGeom prst="rect">
            <a:avLst/>
          </a:prstGeom>
          <a:noFill/>
        </p:spPr>
        <p:txBody>
          <a:bodyPr wrap="none" rtlCol="0">
            <a:spAutoFit/>
          </a:bodyPr>
          <a:lstStyle/>
          <a:p>
            <a:r>
              <a:rPr lang="en-GB" sz="5400" dirty="0" err="1">
                <a:solidFill>
                  <a:srgbClr val="FF5050"/>
                </a:solidFill>
                <a:latin typeface="SVN-Poky's" panose="020B0606040200020203" pitchFamily="34" charset="0"/>
              </a:rPr>
              <a:t>Hoạt</a:t>
            </a:r>
            <a:r>
              <a:rPr lang="en-GB" sz="5400" dirty="0">
                <a:solidFill>
                  <a:srgbClr val="FF5050"/>
                </a:solidFill>
                <a:latin typeface="SVN-Poky's" panose="020B0606040200020203" pitchFamily="34" charset="0"/>
              </a:rPr>
              <a:t> </a:t>
            </a:r>
            <a:r>
              <a:rPr lang="en-GB" sz="5400" dirty="0" err="1">
                <a:solidFill>
                  <a:srgbClr val="FF5050"/>
                </a:solidFill>
                <a:latin typeface="SVN-Poky's" panose="020B0606040200020203" pitchFamily="34" charset="0"/>
              </a:rPr>
              <a:t>động</a:t>
            </a:r>
            <a:r>
              <a:rPr lang="en-GB" sz="5400" dirty="0">
                <a:solidFill>
                  <a:srgbClr val="FF5050"/>
                </a:solidFill>
                <a:latin typeface="SVN-Poky's" panose="020B0606040200020203" pitchFamily="34" charset="0"/>
              </a:rPr>
              <a:t>:</a:t>
            </a:r>
            <a:endParaRPr lang="vi-VN" sz="5400" dirty="0">
              <a:solidFill>
                <a:srgbClr val="FF5050"/>
              </a:solidFill>
            </a:endParaRPr>
          </a:p>
        </p:txBody>
      </p:sp>
      <p:grpSp>
        <p:nvGrpSpPr>
          <p:cNvPr id="10" name="Group 9">
            <a:extLst>
              <a:ext uri="{FF2B5EF4-FFF2-40B4-BE49-F238E27FC236}">
                <a16:creationId xmlns:a16="http://schemas.microsoft.com/office/drawing/2014/main" id="{C61FCB5C-C89B-EC71-8725-83A291B2616F}"/>
              </a:ext>
            </a:extLst>
          </p:cNvPr>
          <p:cNvGrpSpPr/>
          <p:nvPr/>
        </p:nvGrpSpPr>
        <p:grpSpPr>
          <a:xfrm>
            <a:off x="2950108" y="2411088"/>
            <a:ext cx="6358136" cy="1579338"/>
            <a:chOff x="1343406" y="2294038"/>
            <a:chExt cx="6358136" cy="1579338"/>
          </a:xfrm>
        </p:grpSpPr>
        <p:sp>
          <p:nvSpPr>
            <p:cNvPr id="11" name="TextBox 10">
              <a:extLst>
                <a:ext uri="{FF2B5EF4-FFF2-40B4-BE49-F238E27FC236}">
                  <a16:creationId xmlns:a16="http://schemas.microsoft.com/office/drawing/2014/main" id="{3666628D-D38C-5F06-AF22-0C1ECDB3A4C1}"/>
                </a:ext>
              </a:extLst>
            </p:cNvPr>
            <p:cNvSpPr txBox="1"/>
            <p:nvPr/>
          </p:nvSpPr>
          <p:spPr>
            <a:xfrm>
              <a:off x="1344930" y="2303716"/>
              <a:ext cx="6356612" cy="1569660"/>
            </a:xfrm>
            <a:prstGeom prst="rect">
              <a:avLst/>
            </a:prstGeom>
            <a:noFill/>
          </p:spPr>
          <p:txBody>
            <a:bodyPr wrap="none" rtlCol="0">
              <a:spAutoFit/>
            </a:bodyPr>
            <a:lstStyle/>
            <a:p>
              <a:r>
                <a:rPr lang="en-GB" sz="9600" dirty="0">
                  <a:ln w="317500">
                    <a:solidFill>
                      <a:schemeClr val="bg1"/>
                    </a:solidFill>
                  </a:ln>
                  <a:solidFill>
                    <a:schemeClr val="accent4"/>
                  </a:solidFill>
                  <a:effectLst>
                    <a:outerShdw blurRad="50800" dist="38100" dir="2700000" algn="tl" rotWithShape="0">
                      <a:prstClr val="black">
                        <a:alpha val="40000"/>
                      </a:prstClr>
                    </a:outerShdw>
                  </a:effectLst>
                  <a:latin typeface="SVN-Poky's" panose="020B0606040200020203" pitchFamily="34" charset="0"/>
                </a:rPr>
                <a:t>LUYỆN ĐỌC</a:t>
              </a:r>
              <a:endParaRPr lang="vi-VN" sz="9600" dirty="0">
                <a:ln w="317500">
                  <a:solidFill>
                    <a:schemeClr val="bg1"/>
                  </a:solidFill>
                </a:ln>
                <a:solidFill>
                  <a:schemeClr val="accent4"/>
                </a:solidFill>
                <a:effectLst>
                  <a:outerShdw blurRad="50800" dist="38100" dir="2700000" algn="tl" rotWithShape="0">
                    <a:prstClr val="black">
                      <a:alpha val="40000"/>
                    </a:prstClr>
                  </a:outerShdw>
                </a:effectLst>
              </a:endParaRPr>
            </a:p>
          </p:txBody>
        </p:sp>
        <p:sp>
          <p:nvSpPr>
            <p:cNvPr id="12" name="TextBox 11">
              <a:extLst>
                <a:ext uri="{FF2B5EF4-FFF2-40B4-BE49-F238E27FC236}">
                  <a16:creationId xmlns:a16="http://schemas.microsoft.com/office/drawing/2014/main" id="{C342664D-0F09-318B-D23E-10651D8286C9}"/>
                </a:ext>
              </a:extLst>
            </p:cNvPr>
            <p:cNvSpPr txBox="1"/>
            <p:nvPr/>
          </p:nvSpPr>
          <p:spPr>
            <a:xfrm>
              <a:off x="1343406" y="2294038"/>
              <a:ext cx="6356612" cy="1569660"/>
            </a:xfrm>
            <a:prstGeom prst="rect">
              <a:avLst/>
            </a:prstGeom>
            <a:noFill/>
          </p:spPr>
          <p:txBody>
            <a:bodyPr wrap="none" rtlCol="0">
              <a:spAutoFit/>
            </a:bodyPr>
            <a:lstStyle/>
            <a:p>
              <a:r>
                <a:rPr lang="en-GB" sz="9600" dirty="0">
                  <a:solidFill>
                    <a:srgbClr val="F18033"/>
                  </a:solidFill>
                  <a:latin typeface="SVN-Poky's" panose="020B0606040200020203" pitchFamily="34" charset="0"/>
                </a:rPr>
                <a:t>L</a:t>
              </a:r>
              <a:r>
                <a:rPr lang="en-GB" sz="9600" dirty="0">
                  <a:solidFill>
                    <a:schemeClr val="accent1"/>
                  </a:solidFill>
                  <a:latin typeface="SVN-Poky's" panose="020B0606040200020203" pitchFamily="34" charset="0"/>
                </a:rPr>
                <a:t>U</a:t>
              </a:r>
              <a:r>
                <a:rPr lang="en-GB" sz="9600" dirty="0">
                  <a:solidFill>
                    <a:srgbClr val="FF3399"/>
                  </a:solidFill>
                  <a:latin typeface="SVN-Poky's" panose="020B0606040200020203" pitchFamily="34" charset="0"/>
                </a:rPr>
                <a:t>Y</a:t>
              </a:r>
              <a:r>
                <a:rPr lang="en-GB" sz="9600" dirty="0">
                  <a:solidFill>
                    <a:srgbClr val="FF0000"/>
                  </a:solidFill>
                  <a:latin typeface="SVN-Poky's" panose="020B0606040200020203" pitchFamily="34" charset="0"/>
                </a:rPr>
                <a:t>Ệ</a:t>
              </a:r>
              <a:r>
                <a:rPr lang="en-GB" sz="9600" dirty="0">
                  <a:solidFill>
                    <a:srgbClr val="0070C0"/>
                  </a:solidFill>
                  <a:latin typeface="SVN-Poky's" panose="020B0606040200020203" pitchFamily="34" charset="0"/>
                </a:rPr>
                <a:t>N</a:t>
              </a:r>
              <a:r>
                <a:rPr lang="en-GB" sz="9600" dirty="0">
                  <a:solidFill>
                    <a:schemeClr val="accent4"/>
                  </a:solidFill>
                  <a:latin typeface="SVN-Poky's" panose="020B0606040200020203" pitchFamily="34" charset="0"/>
                </a:rPr>
                <a:t> </a:t>
              </a:r>
              <a:r>
                <a:rPr lang="en-GB" sz="9600" dirty="0">
                  <a:solidFill>
                    <a:srgbClr val="33CCFF"/>
                  </a:solidFill>
                  <a:latin typeface="SVN-Poky's" panose="020B0606040200020203" pitchFamily="34" charset="0"/>
                </a:rPr>
                <a:t>Đ</a:t>
              </a:r>
              <a:r>
                <a:rPr lang="en-GB" sz="9600" dirty="0">
                  <a:solidFill>
                    <a:srgbClr val="FF00FF"/>
                  </a:solidFill>
                  <a:latin typeface="SVN-Poky's" panose="020B0606040200020203" pitchFamily="34" charset="0"/>
                </a:rPr>
                <a:t>Ọ</a:t>
              </a:r>
              <a:r>
                <a:rPr lang="en-GB" sz="9600" dirty="0">
                  <a:solidFill>
                    <a:srgbClr val="FF9900"/>
                  </a:solidFill>
                  <a:latin typeface="SVN-Poky's" panose="020B0606040200020203" pitchFamily="34" charset="0"/>
                </a:rPr>
                <a:t>C</a:t>
              </a:r>
              <a:endParaRPr lang="vi-VN" sz="9600" dirty="0">
                <a:solidFill>
                  <a:srgbClr val="FF9900"/>
                </a:solidFill>
              </a:endParaRPr>
            </a:p>
          </p:txBody>
        </p:sp>
      </p:grpSp>
      <p:sp>
        <p:nvSpPr>
          <p:cNvPr id="13" name="Freeform 3">
            <a:extLst>
              <a:ext uri="{FF2B5EF4-FFF2-40B4-BE49-F238E27FC236}">
                <a16:creationId xmlns:a16="http://schemas.microsoft.com/office/drawing/2014/main" id="{B8FCCA59-43E3-BC5E-E143-A8C6A1E08655}"/>
              </a:ext>
            </a:extLst>
          </p:cNvPr>
          <p:cNvSpPr/>
          <p:nvPr/>
        </p:nvSpPr>
        <p:spPr>
          <a:xfrm>
            <a:off x="8519541" y="3912429"/>
            <a:ext cx="3672459" cy="41148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93401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BA4D575A-851F-F904-007B-C74BC544B226}"/>
              </a:ext>
            </a:extLst>
          </p:cNvPr>
          <p:cNvSpPr txBox="1"/>
          <p:nvPr/>
        </p:nvSpPr>
        <p:spPr>
          <a:xfrm>
            <a:off x="2964942" y="283464"/>
            <a:ext cx="6094476" cy="769441"/>
          </a:xfrm>
          <a:prstGeom prst="rect">
            <a:avLst/>
          </a:prstGeom>
          <a:noFill/>
        </p:spPr>
        <p:txBody>
          <a:bodyPr wrap="square">
            <a:spAutoFit/>
          </a:bodyPr>
          <a:lstStyle/>
          <a:p>
            <a:pPr algn="ctr"/>
            <a:r>
              <a:rPr lang="vi-VN" sz="4400" b="1"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Cánh đồng hoa</a:t>
            </a:r>
            <a:endParaRPr lang="vi-VN" sz="44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D6FFE2D-251E-40E4-3D60-5F5D23BD934D}"/>
              </a:ext>
            </a:extLst>
          </p:cNvPr>
          <p:cNvSpPr txBox="1"/>
          <p:nvPr/>
        </p:nvSpPr>
        <p:spPr>
          <a:xfrm>
            <a:off x="996696" y="1052905"/>
            <a:ext cx="10369296" cy="5262979"/>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Ở đầu làng, có một đồng cỏ khá rộng.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Ja</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Ka</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Mư</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Hoa,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Ja</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Prok</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và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Mư</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Nhơ thường rủ nhau tới đó vui chơi.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Ja</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Ka</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luôn mang theo chiếc trống nhỏ. Cậu vỗ trống rất hay. Mỗi lần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Ja</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Ka</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vỗ trống, các bạn lại cùng múa hát tưng bừng.</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Thế nhưng gần đây, trên đồng cỏ, một bãi rác xuất hiện và cứ lớn dần lên, bốc mùi khó chịu. Các bạn nhỏ chẳng nô đùa, hò hét như mọi ngày.</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Cứ thế này, đồng cỏ sẽ thành bãi rác mất thôi! –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Mư</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Nhơ thở dài.</a:t>
            </a:r>
          </a:p>
          <a:p>
            <a:pPr algn="just"/>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Mư</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Hoa quay mặt đi, giấu những giọt nước mắt:</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Bọn mình còn đâu chỗ mà vui chơi!</a:t>
            </a:r>
          </a:p>
          <a:p>
            <a:pPr algn="just"/>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Ja</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Ka</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Ja</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Prok</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thì rầu rĩ:</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Biết làm thế nào bây giờ?</a:t>
            </a:r>
          </a:p>
        </p:txBody>
      </p:sp>
      <p:pic>
        <p:nvPicPr>
          <p:cNvPr id="8" name="Picture 7" descr="A black and white logo&#10;&#10;Description automatically generated">
            <a:extLst>
              <a:ext uri="{FF2B5EF4-FFF2-40B4-BE49-F238E27FC236}">
                <a16:creationId xmlns:a16="http://schemas.microsoft.com/office/drawing/2014/main" id="{5692DDA8-42D6-B76C-E213-C4FCAB07D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23" y="51203"/>
            <a:ext cx="817137" cy="501098"/>
          </a:xfrm>
          <a:prstGeom prst="rect">
            <a:avLst/>
          </a:prstGeom>
        </p:spPr>
      </p:pic>
    </p:spTree>
    <p:extLst>
      <p:ext uri="{BB962C8B-B14F-4D97-AF65-F5344CB8AC3E}">
        <p14:creationId xmlns:p14="http://schemas.microsoft.com/office/powerpoint/2010/main" val="33067696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BA4D575A-851F-F904-007B-C74BC544B226}"/>
              </a:ext>
            </a:extLst>
          </p:cNvPr>
          <p:cNvSpPr txBox="1"/>
          <p:nvPr/>
        </p:nvSpPr>
        <p:spPr>
          <a:xfrm>
            <a:off x="2964942" y="283464"/>
            <a:ext cx="6094476" cy="769441"/>
          </a:xfrm>
          <a:prstGeom prst="rect">
            <a:avLst/>
          </a:prstGeom>
          <a:noFill/>
        </p:spPr>
        <p:txBody>
          <a:bodyPr wrap="square">
            <a:spAutoFit/>
          </a:bodyPr>
          <a:lstStyle/>
          <a:p>
            <a:pPr algn="ctr"/>
            <a:r>
              <a:rPr lang="vi-VN" sz="4400" b="1"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Cánh đồng hoa</a:t>
            </a:r>
            <a:endParaRPr lang="vi-VN" sz="44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D6FFE2D-251E-40E4-3D60-5F5D23BD934D}"/>
              </a:ext>
            </a:extLst>
          </p:cNvPr>
          <p:cNvSpPr txBox="1"/>
          <p:nvPr/>
        </p:nvSpPr>
        <p:spPr>
          <a:xfrm>
            <a:off x="996696" y="1052905"/>
            <a:ext cx="10369296" cy="5262979"/>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Bỗng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Mư</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Hoa hỏi:</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Các cậu có thấy bầu trời như một vườn hoa không?</a:t>
            </a:r>
          </a:p>
          <a:p>
            <a:pPr algn="just"/>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Mư</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Nhơ gật đầu:</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Cánh diều giống hoa ngũ sắc, đám mây giống hoa cúc trắng,...</a:t>
            </a:r>
          </a:p>
          <a:p>
            <a:pPr algn="just"/>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Mư</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Hoa bật dậy:</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Chúng ta sẽ biến nơi đây thành cánh đồng hoa. Mọi người không nỡ lấy cánh đồng đẹp làm chỗ đổ rác đâu.</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Các bạn nhỏ chụm đầu bàn tính và quyết tâm cải tạo đồng cỏ. Biết ý tưởng đó, nhiều cô bác trong làng đã hưởng ứng. Họ hồ hởi cùng các bạn bắt tay vào dọn rác, xới đất, gieo hạt, trồng cây; ngày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ngày</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tưới nước, nhỏ cỏ, bắt sâu. Cây đâm chồi, nảy lộc, rồi nhú nở những bông hoa đầu tiên. </a:t>
            </a:r>
          </a:p>
        </p:txBody>
      </p:sp>
    </p:spTree>
    <p:extLst>
      <p:ext uri="{BB962C8B-B14F-4D97-AF65-F5344CB8AC3E}">
        <p14:creationId xmlns:p14="http://schemas.microsoft.com/office/powerpoint/2010/main" val="141281683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BA4D575A-851F-F904-007B-C74BC544B226}"/>
              </a:ext>
            </a:extLst>
          </p:cNvPr>
          <p:cNvSpPr txBox="1"/>
          <p:nvPr/>
        </p:nvSpPr>
        <p:spPr>
          <a:xfrm>
            <a:off x="2964942" y="283464"/>
            <a:ext cx="6094476" cy="769441"/>
          </a:xfrm>
          <a:prstGeom prst="rect">
            <a:avLst/>
          </a:prstGeom>
          <a:noFill/>
        </p:spPr>
        <p:txBody>
          <a:bodyPr wrap="square">
            <a:spAutoFit/>
          </a:bodyPr>
          <a:lstStyle/>
          <a:p>
            <a:pPr algn="ctr"/>
            <a:r>
              <a:rPr lang="vi-VN" sz="4400" b="1"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Cánh đồng hoa</a:t>
            </a:r>
            <a:endParaRPr lang="vi-VN" sz="44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D6FFE2D-251E-40E4-3D60-5F5D23BD934D}"/>
              </a:ext>
            </a:extLst>
          </p:cNvPr>
          <p:cNvSpPr txBox="1"/>
          <p:nvPr/>
        </p:nvSpPr>
        <p:spPr>
          <a:xfrm>
            <a:off x="911352" y="1336369"/>
            <a:ext cx="10369296" cy="3970318"/>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 tháng sau, hoa đã đua nhau khoe sắc: cúc bách nhật tím lịm, cúc vạn thọ vàng tươi, mào gà đỏ thắm,... Quả nhiên, không thấy ai đến đây đổ rác nữa. Nhóm bạn vui mừng nhảy múa, ca hát giữa muôn hoa rực rỡ, trong tiếng trống rộn ràng.</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Với cánh đồng hoa xinh đẹp, ngôi làng trở nên nổi tiếng, đón nhiều khách tới tham quan. Các bạn nhỏ và dân làng cười vui. Cánh đồng hoa cũng như đang vui cười hạnh phúc.</a:t>
            </a:r>
          </a:p>
          <a:p>
            <a:pPr algn="just"/>
            <a:endPar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(Theo Lê Anh Vinh – Bùi Thị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Diển</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562899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2AB21C3D-CC0D-8611-866D-B67485AC30FA}"/>
              </a:ext>
            </a:extLst>
          </p:cNvPr>
          <p:cNvGrpSpPr/>
          <p:nvPr/>
        </p:nvGrpSpPr>
        <p:grpSpPr>
          <a:xfrm>
            <a:off x="2850154" y="-1782518"/>
            <a:ext cx="7400270" cy="3528459"/>
            <a:chOff x="2868442" y="-1344168"/>
            <a:chExt cx="7400270" cy="3528459"/>
          </a:xfrm>
        </p:grpSpPr>
        <p:sp>
          <p:nvSpPr>
            <p:cNvPr id="4" name="Freeform 6">
              <a:extLst>
                <a:ext uri="{FF2B5EF4-FFF2-40B4-BE49-F238E27FC236}">
                  <a16:creationId xmlns:a16="http://schemas.microsoft.com/office/drawing/2014/main" id="{22AC2A8A-34DC-A87E-5F79-4AB7E7CE043A}"/>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89589A5-5DE9-CE42-BBDB-2B296BA85057}"/>
                </a:ext>
              </a:extLst>
            </p:cNvPr>
            <p:cNvSpPr txBox="1"/>
            <p:nvPr/>
          </p:nvSpPr>
          <p:spPr>
            <a:xfrm>
              <a:off x="3813048" y="1033272"/>
              <a:ext cx="6455664" cy="1015663"/>
            </a:xfrm>
            <a:prstGeom prst="rect">
              <a:avLst/>
            </a:prstGeom>
            <a:noFill/>
          </p:spPr>
          <p:txBody>
            <a:bodyPr wrap="square" rtlCol="0">
              <a:spAutoFit/>
            </a:bodyPr>
            <a:lstStyle/>
            <a:p>
              <a:r>
                <a:rPr lang="vi-VN" sz="6000" b="1" dirty="0">
                  <a:solidFill>
                    <a:schemeClr val="bg1"/>
                  </a:solidFill>
                  <a:latin typeface="#9Slide03 Duepuntozero" panose="02000507000000020004" pitchFamily="2" charset="-93"/>
                </a:rPr>
                <a:t>Đọc nối tiếp đoạn</a:t>
              </a:r>
            </a:p>
          </p:txBody>
        </p:sp>
      </p:grpSp>
      <p:grpSp>
        <p:nvGrpSpPr>
          <p:cNvPr id="20" name="Group 19">
            <a:extLst>
              <a:ext uri="{FF2B5EF4-FFF2-40B4-BE49-F238E27FC236}">
                <a16:creationId xmlns:a16="http://schemas.microsoft.com/office/drawing/2014/main" id="{42E9ED22-8284-DA33-9714-6D1A1713FE24}"/>
              </a:ext>
            </a:extLst>
          </p:cNvPr>
          <p:cNvGrpSpPr/>
          <p:nvPr/>
        </p:nvGrpSpPr>
        <p:grpSpPr>
          <a:xfrm>
            <a:off x="1256324" y="1922043"/>
            <a:ext cx="9558742" cy="838078"/>
            <a:chOff x="1256324" y="1922043"/>
            <a:chExt cx="9558742" cy="838078"/>
          </a:xfrm>
        </p:grpSpPr>
        <p:sp>
          <p:nvSpPr>
            <p:cNvPr id="9" name="Rectangle: Rounded Corners 8">
              <a:extLst>
                <a:ext uri="{FF2B5EF4-FFF2-40B4-BE49-F238E27FC236}">
                  <a16:creationId xmlns:a16="http://schemas.microsoft.com/office/drawing/2014/main" id="{9A06CCE9-4092-EB80-391F-C874CA98299D}"/>
                </a:ext>
              </a:extLst>
            </p:cNvPr>
            <p:cNvSpPr/>
            <p:nvPr/>
          </p:nvSpPr>
          <p:spPr>
            <a:xfrm>
              <a:off x="1529334" y="1922043"/>
              <a:ext cx="9285732" cy="676657"/>
            </a:xfrm>
            <a:prstGeom prst="roundRect">
              <a:avLst/>
            </a:prstGeom>
            <a:solidFill>
              <a:schemeClr val="bg1"/>
            </a:solidFill>
            <a:ln>
              <a:solidFill>
                <a:schemeClr val="accent3">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0000"/>
                  </a:solidFill>
                  <a:latin typeface="Calibri" panose="020F0502020204030204" pitchFamily="34" charset="0"/>
                  <a:ea typeface="Calibri" panose="020F0502020204030204" pitchFamily="34" charset="0"/>
                  <a:cs typeface="Calibri" panose="020F0502020204030204" pitchFamily="34" charset="0"/>
                </a:rPr>
                <a:t>Đoạn 1: </a:t>
              </a:r>
              <a:r>
                <a:rPr lang="vi-VN" sz="3200" b="1" i="1"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Từ đầu đến múa hát tưng bừng</a:t>
              </a:r>
            </a:p>
          </p:txBody>
        </p:sp>
        <p:pic>
          <p:nvPicPr>
            <p:cNvPr id="14" name="Picture 13">
              <a:extLst>
                <a:ext uri="{FF2B5EF4-FFF2-40B4-BE49-F238E27FC236}">
                  <a16:creationId xmlns:a16="http://schemas.microsoft.com/office/drawing/2014/main" id="{C4C0F61B-1978-CDEF-3FA4-4CD36AD9D0AA}"/>
                </a:ext>
              </a:extLst>
            </p:cNvPr>
            <p:cNvPicPr>
              <a:picLocks noChangeAspect="1"/>
            </p:cNvPicPr>
            <p:nvPr/>
          </p:nvPicPr>
          <p:blipFill>
            <a:blip r:embed="rId5"/>
            <a:stretch>
              <a:fillRect/>
            </a:stretch>
          </p:blipFill>
          <p:spPr>
            <a:xfrm>
              <a:off x="1256324" y="2217371"/>
              <a:ext cx="546020" cy="542750"/>
            </a:xfrm>
            <a:prstGeom prst="rect">
              <a:avLst/>
            </a:prstGeom>
          </p:spPr>
        </p:pic>
      </p:grpSp>
      <p:grpSp>
        <p:nvGrpSpPr>
          <p:cNvPr id="21" name="Group 20">
            <a:extLst>
              <a:ext uri="{FF2B5EF4-FFF2-40B4-BE49-F238E27FC236}">
                <a16:creationId xmlns:a16="http://schemas.microsoft.com/office/drawing/2014/main" id="{C134F95B-3A21-4D48-5EEA-17EADFA240CD}"/>
              </a:ext>
            </a:extLst>
          </p:cNvPr>
          <p:cNvGrpSpPr/>
          <p:nvPr/>
        </p:nvGrpSpPr>
        <p:grpSpPr>
          <a:xfrm>
            <a:off x="1242608" y="2910158"/>
            <a:ext cx="9572458" cy="804052"/>
            <a:chOff x="1242608" y="2910158"/>
            <a:chExt cx="9572458" cy="804052"/>
          </a:xfrm>
        </p:grpSpPr>
        <p:sp>
          <p:nvSpPr>
            <p:cNvPr id="10" name="Rectangle: Rounded Corners 9">
              <a:extLst>
                <a:ext uri="{FF2B5EF4-FFF2-40B4-BE49-F238E27FC236}">
                  <a16:creationId xmlns:a16="http://schemas.microsoft.com/office/drawing/2014/main" id="{3305F06C-DC66-C039-DC07-C9070C3D7853}"/>
                </a:ext>
              </a:extLst>
            </p:cNvPr>
            <p:cNvSpPr/>
            <p:nvPr/>
          </p:nvSpPr>
          <p:spPr>
            <a:xfrm>
              <a:off x="1529334" y="2910158"/>
              <a:ext cx="9285732" cy="676657"/>
            </a:xfrm>
            <a:prstGeom prst="roundRect">
              <a:avLst/>
            </a:prstGeom>
            <a:solidFill>
              <a:schemeClr val="bg1"/>
            </a:solidFill>
            <a:ln>
              <a:solidFill>
                <a:schemeClr val="accent3">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0000"/>
                  </a:solidFill>
                  <a:latin typeface="Calibri" panose="020F0502020204030204" pitchFamily="34" charset="0"/>
                  <a:ea typeface="Calibri" panose="020F0502020204030204" pitchFamily="34" charset="0"/>
                  <a:cs typeface="Calibri" panose="020F0502020204030204" pitchFamily="34" charset="0"/>
                </a:rPr>
                <a:t>Đoạn 2: </a:t>
              </a:r>
              <a:r>
                <a:rPr lang="vi-VN" sz="3200" b="1" i="1"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Tiếp theo đến Biết làm thế nào bây giờ?.</a:t>
              </a:r>
            </a:p>
          </p:txBody>
        </p:sp>
        <p:pic>
          <p:nvPicPr>
            <p:cNvPr id="15" name="Picture 14">
              <a:extLst>
                <a:ext uri="{FF2B5EF4-FFF2-40B4-BE49-F238E27FC236}">
                  <a16:creationId xmlns:a16="http://schemas.microsoft.com/office/drawing/2014/main" id="{81DD63F6-1F8F-2B9C-B544-14C39EAB9800}"/>
                </a:ext>
              </a:extLst>
            </p:cNvPr>
            <p:cNvPicPr>
              <a:picLocks noChangeAspect="1"/>
            </p:cNvPicPr>
            <p:nvPr/>
          </p:nvPicPr>
          <p:blipFill>
            <a:blip r:embed="rId5"/>
            <a:stretch>
              <a:fillRect/>
            </a:stretch>
          </p:blipFill>
          <p:spPr>
            <a:xfrm>
              <a:off x="1242608" y="3171460"/>
              <a:ext cx="546020" cy="542750"/>
            </a:xfrm>
            <a:prstGeom prst="rect">
              <a:avLst/>
            </a:prstGeom>
          </p:spPr>
        </p:pic>
      </p:grpSp>
      <p:grpSp>
        <p:nvGrpSpPr>
          <p:cNvPr id="22" name="Group 21">
            <a:extLst>
              <a:ext uri="{FF2B5EF4-FFF2-40B4-BE49-F238E27FC236}">
                <a16:creationId xmlns:a16="http://schemas.microsoft.com/office/drawing/2014/main" id="{B1A6A6BE-0320-72F4-2B78-ECE61640BD18}"/>
              </a:ext>
            </a:extLst>
          </p:cNvPr>
          <p:cNvGrpSpPr/>
          <p:nvPr/>
        </p:nvGrpSpPr>
        <p:grpSpPr>
          <a:xfrm>
            <a:off x="1242608" y="3841605"/>
            <a:ext cx="9572458" cy="794510"/>
            <a:chOff x="1242608" y="3841605"/>
            <a:chExt cx="9572458" cy="794510"/>
          </a:xfrm>
        </p:grpSpPr>
        <p:sp>
          <p:nvSpPr>
            <p:cNvPr id="11" name="Rectangle: Rounded Corners 10">
              <a:extLst>
                <a:ext uri="{FF2B5EF4-FFF2-40B4-BE49-F238E27FC236}">
                  <a16:creationId xmlns:a16="http://schemas.microsoft.com/office/drawing/2014/main" id="{56A6C6C4-37A8-D704-1F38-90D5C0827180}"/>
                </a:ext>
              </a:extLst>
            </p:cNvPr>
            <p:cNvSpPr/>
            <p:nvPr/>
          </p:nvSpPr>
          <p:spPr>
            <a:xfrm>
              <a:off x="1529334" y="3841605"/>
              <a:ext cx="9285732" cy="676657"/>
            </a:xfrm>
            <a:prstGeom prst="roundRect">
              <a:avLst/>
            </a:prstGeom>
            <a:solidFill>
              <a:schemeClr val="bg1"/>
            </a:solidFill>
            <a:ln>
              <a:solidFill>
                <a:schemeClr val="accent3">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0000"/>
                  </a:solidFill>
                  <a:latin typeface="Calibri" panose="020F0502020204030204" pitchFamily="34" charset="0"/>
                  <a:ea typeface="Calibri" panose="020F0502020204030204" pitchFamily="34" charset="0"/>
                  <a:cs typeface="Calibri" panose="020F0502020204030204" pitchFamily="34" charset="0"/>
                </a:rPr>
                <a:t>Đoạn 3: </a:t>
              </a:r>
              <a:r>
                <a:rPr lang="vi-VN" sz="3200" b="1" i="1"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Tiếp theo đến chỗ đổ rác đâu.</a:t>
              </a:r>
            </a:p>
          </p:txBody>
        </p:sp>
        <p:pic>
          <p:nvPicPr>
            <p:cNvPr id="16" name="Picture 15">
              <a:extLst>
                <a:ext uri="{FF2B5EF4-FFF2-40B4-BE49-F238E27FC236}">
                  <a16:creationId xmlns:a16="http://schemas.microsoft.com/office/drawing/2014/main" id="{8AC78231-445C-BBBC-FD6F-B9B03E5F60E9}"/>
                </a:ext>
              </a:extLst>
            </p:cNvPr>
            <p:cNvPicPr>
              <a:picLocks noChangeAspect="1"/>
            </p:cNvPicPr>
            <p:nvPr/>
          </p:nvPicPr>
          <p:blipFill>
            <a:blip r:embed="rId5"/>
            <a:stretch>
              <a:fillRect/>
            </a:stretch>
          </p:blipFill>
          <p:spPr>
            <a:xfrm>
              <a:off x="1242608" y="4093365"/>
              <a:ext cx="546020" cy="542750"/>
            </a:xfrm>
            <a:prstGeom prst="rect">
              <a:avLst/>
            </a:prstGeom>
          </p:spPr>
        </p:pic>
      </p:grpSp>
      <p:grpSp>
        <p:nvGrpSpPr>
          <p:cNvPr id="23" name="Group 22">
            <a:extLst>
              <a:ext uri="{FF2B5EF4-FFF2-40B4-BE49-F238E27FC236}">
                <a16:creationId xmlns:a16="http://schemas.microsoft.com/office/drawing/2014/main" id="{E420531B-DEE4-630D-A03F-31D95482D191}"/>
              </a:ext>
            </a:extLst>
          </p:cNvPr>
          <p:cNvGrpSpPr/>
          <p:nvPr/>
        </p:nvGrpSpPr>
        <p:grpSpPr>
          <a:xfrm>
            <a:off x="1227154" y="4801726"/>
            <a:ext cx="9587912" cy="804391"/>
            <a:chOff x="1227154" y="4801726"/>
            <a:chExt cx="9587912" cy="804391"/>
          </a:xfrm>
        </p:grpSpPr>
        <p:sp>
          <p:nvSpPr>
            <p:cNvPr id="12" name="Rectangle: Rounded Corners 11">
              <a:extLst>
                <a:ext uri="{FF2B5EF4-FFF2-40B4-BE49-F238E27FC236}">
                  <a16:creationId xmlns:a16="http://schemas.microsoft.com/office/drawing/2014/main" id="{7FE7ADE0-558E-174C-38B4-98367909581A}"/>
                </a:ext>
              </a:extLst>
            </p:cNvPr>
            <p:cNvSpPr/>
            <p:nvPr/>
          </p:nvSpPr>
          <p:spPr>
            <a:xfrm>
              <a:off x="1529334" y="4801726"/>
              <a:ext cx="9285732" cy="676657"/>
            </a:xfrm>
            <a:prstGeom prst="roundRect">
              <a:avLst/>
            </a:prstGeom>
            <a:solidFill>
              <a:schemeClr val="bg1"/>
            </a:solidFill>
            <a:ln>
              <a:solidFill>
                <a:schemeClr val="accent3">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0000"/>
                  </a:solidFill>
                  <a:latin typeface="Calibri" panose="020F0502020204030204" pitchFamily="34" charset="0"/>
                  <a:ea typeface="Calibri" panose="020F0502020204030204" pitchFamily="34" charset="0"/>
                  <a:cs typeface="Calibri" panose="020F0502020204030204" pitchFamily="34" charset="0"/>
                </a:rPr>
                <a:t>Đoạn 4: </a:t>
              </a:r>
              <a:r>
                <a:rPr lang="vi-VN" sz="3200" b="1" i="1"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Tiếp theo đến tiếng trống rộn ràng</a:t>
              </a:r>
            </a:p>
          </p:txBody>
        </p:sp>
        <p:pic>
          <p:nvPicPr>
            <p:cNvPr id="17" name="Picture 16">
              <a:extLst>
                <a:ext uri="{FF2B5EF4-FFF2-40B4-BE49-F238E27FC236}">
                  <a16:creationId xmlns:a16="http://schemas.microsoft.com/office/drawing/2014/main" id="{5FCF3E7B-0E76-443D-878E-187DE4457589}"/>
                </a:ext>
              </a:extLst>
            </p:cNvPr>
            <p:cNvPicPr>
              <a:picLocks noChangeAspect="1"/>
            </p:cNvPicPr>
            <p:nvPr/>
          </p:nvPicPr>
          <p:blipFill>
            <a:blip r:embed="rId5"/>
            <a:stretch>
              <a:fillRect/>
            </a:stretch>
          </p:blipFill>
          <p:spPr>
            <a:xfrm>
              <a:off x="1227154" y="5063367"/>
              <a:ext cx="546020" cy="542750"/>
            </a:xfrm>
            <a:prstGeom prst="rect">
              <a:avLst/>
            </a:prstGeom>
          </p:spPr>
        </p:pic>
      </p:grpSp>
      <p:grpSp>
        <p:nvGrpSpPr>
          <p:cNvPr id="24" name="Group 23">
            <a:extLst>
              <a:ext uri="{FF2B5EF4-FFF2-40B4-BE49-F238E27FC236}">
                <a16:creationId xmlns:a16="http://schemas.microsoft.com/office/drawing/2014/main" id="{76C28823-A02F-5D5D-5144-C7EF3BFED5FD}"/>
              </a:ext>
            </a:extLst>
          </p:cNvPr>
          <p:cNvGrpSpPr/>
          <p:nvPr/>
        </p:nvGrpSpPr>
        <p:grpSpPr>
          <a:xfrm>
            <a:off x="1227154" y="5624123"/>
            <a:ext cx="9587912" cy="888377"/>
            <a:chOff x="1227154" y="5624123"/>
            <a:chExt cx="9587912" cy="888377"/>
          </a:xfrm>
        </p:grpSpPr>
        <p:sp>
          <p:nvSpPr>
            <p:cNvPr id="13" name="Rectangle: Rounded Corners 12">
              <a:extLst>
                <a:ext uri="{FF2B5EF4-FFF2-40B4-BE49-F238E27FC236}">
                  <a16:creationId xmlns:a16="http://schemas.microsoft.com/office/drawing/2014/main" id="{0A70467E-52A6-E276-5BDA-837E5971B68D}"/>
                </a:ext>
              </a:extLst>
            </p:cNvPr>
            <p:cNvSpPr/>
            <p:nvPr/>
          </p:nvSpPr>
          <p:spPr>
            <a:xfrm>
              <a:off x="1529334" y="5624123"/>
              <a:ext cx="9285732" cy="676657"/>
            </a:xfrm>
            <a:prstGeom prst="roundRect">
              <a:avLst/>
            </a:prstGeom>
            <a:solidFill>
              <a:schemeClr val="bg1"/>
            </a:solidFill>
            <a:ln>
              <a:solidFill>
                <a:schemeClr val="accent3">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0000"/>
                  </a:solidFill>
                  <a:latin typeface="Calibri" panose="020F0502020204030204" pitchFamily="34" charset="0"/>
                  <a:ea typeface="Calibri" panose="020F0502020204030204" pitchFamily="34" charset="0"/>
                  <a:cs typeface="Calibri" panose="020F0502020204030204" pitchFamily="34" charset="0"/>
                </a:rPr>
                <a:t>Đoạn 5: </a:t>
              </a:r>
              <a:r>
                <a:rPr lang="vi-VN" sz="3200" b="1" i="1"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Còn lại.</a:t>
              </a:r>
            </a:p>
          </p:txBody>
        </p:sp>
        <p:pic>
          <p:nvPicPr>
            <p:cNvPr id="18" name="Picture 17">
              <a:extLst>
                <a:ext uri="{FF2B5EF4-FFF2-40B4-BE49-F238E27FC236}">
                  <a16:creationId xmlns:a16="http://schemas.microsoft.com/office/drawing/2014/main" id="{5EFDAB11-5E15-DBB4-E3EF-939EC358985D}"/>
                </a:ext>
              </a:extLst>
            </p:cNvPr>
            <p:cNvPicPr>
              <a:picLocks noChangeAspect="1"/>
            </p:cNvPicPr>
            <p:nvPr/>
          </p:nvPicPr>
          <p:blipFill>
            <a:blip r:embed="rId5"/>
            <a:stretch>
              <a:fillRect/>
            </a:stretch>
          </p:blipFill>
          <p:spPr>
            <a:xfrm>
              <a:off x="1227154" y="5969750"/>
              <a:ext cx="546020" cy="542750"/>
            </a:xfrm>
            <a:prstGeom prst="rect">
              <a:avLst/>
            </a:prstGeom>
          </p:spPr>
        </p:pic>
      </p:grpSp>
      <p:pic>
        <p:nvPicPr>
          <p:cNvPr id="19" name="Picture 18" descr="A black and white logo&#10;&#10;Description automatically generated">
            <a:extLst>
              <a:ext uri="{FF2B5EF4-FFF2-40B4-BE49-F238E27FC236}">
                <a16:creationId xmlns:a16="http://schemas.microsoft.com/office/drawing/2014/main" id="{587803D1-6D2B-A720-009D-5FADD5999B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23" y="51203"/>
            <a:ext cx="817137" cy="501098"/>
          </a:xfrm>
          <a:prstGeom prst="rect">
            <a:avLst/>
          </a:prstGeom>
        </p:spPr>
      </p:pic>
    </p:spTree>
    <p:extLst>
      <p:ext uri="{BB962C8B-B14F-4D97-AF65-F5344CB8AC3E}">
        <p14:creationId xmlns:p14="http://schemas.microsoft.com/office/powerpoint/2010/main" val="252484657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3742</TotalTime>
  <Words>1658</Words>
  <Application>Microsoft Office PowerPoint</Application>
  <PresentationFormat>Widescreen</PresentationFormat>
  <Paragraphs>137</Paragraphs>
  <Slides>38</Slides>
  <Notes>22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38</vt:i4>
      </vt:variant>
    </vt:vector>
  </HeadingPairs>
  <TitlesOfParts>
    <vt:vector size="52" baseType="lpstr">
      <vt:lpstr>SVN-Poky's</vt:lpstr>
      <vt:lpstr>UTM Avo</vt:lpstr>
      <vt:lpstr>Aptos</vt:lpstr>
      <vt:lpstr>#9Slide05 Motion Picture</vt:lpstr>
      <vt:lpstr>Arial</vt:lpstr>
      <vt:lpstr>#9Slide05 Pateglamt Script</vt:lpstr>
      <vt:lpstr>Aptos Display</vt:lpstr>
      <vt:lpstr>Times New Roman</vt:lpstr>
      <vt:lpstr>#9Slide02 Tieu de rat dai 01</vt:lpstr>
      <vt:lpstr>Calibri</vt:lpstr>
      <vt:lpstr>#9Slide03 Duepuntozero</vt:lpstr>
      <vt:lpstr>UTM Duepuntozero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 THI YEN NHI</dc:creator>
  <cp:lastModifiedBy>VO THI YEN NHI</cp:lastModifiedBy>
  <cp:revision>9</cp:revision>
  <dcterms:created xsi:type="dcterms:W3CDTF">2024-06-18T02:26:53Z</dcterms:created>
  <dcterms:modified xsi:type="dcterms:W3CDTF">2024-07-18T04:04:13Z</dcterms:modified>
</cp:coreProperties>
</file>