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14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290" r:id="rId25"/>
    <p:sldId id="291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1382" autoAdjust="0"/>
  </p:normalViewPr>
  <p:slideViewPr>
    <p:cSldViewPr snapToGrid="0">
      <p:cViewPr varScale="1">
        <p:scale>
          <a:sx n="49" d="100"/>
          <a:sy n="49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2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8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9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04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2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7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58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51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5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4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71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A8E9B-4D7A-4EC0-8209-2B3B65CFC0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012A7-DD7B-4A72-8648-E71345401A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5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g"/><Relationship Id="rId5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4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20.xml"/><Relationship Id="rId17" Type="http://schemas.openxmlformats.org/officeDocument/2006/relationships/image" Target="../media/image36.png"/><Relationship Id="rId2" Type="http://schemas.openxmlformats.org/officeDocument/2006/relationships/audio" Target="../media/media9.mp3"/><Relationship Id="rId16" Type="http://schemas.openxmlformats.org/officeDocument/2006/relationships/slide" Target="slide22.xml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7.png"/><Relationship Id="rId5" Type="http://schemas.microsoft.com/office/2007/relationships/media" Target="../media/media11.mp3"/><Relationship Id="rId15" Type="http://schemas.openxmlformats.org/officeDocument/2006/relationships/image" Target="../media/image35.png"/><Relationship Id="rId10" Type="http://schemas.openxmlformats.org/officeDocument/2006/relationships/image" Target="../media/image33.jpg"/><Relationship Id="rId4" Type="http://schemas.openxmlformats.org/officeDocument/2006/relationships/audio" Target="../media/media10.mp3"/><Relationship Id="rId9" Type="http://schemas.openxmlformats.org/officeDocument/2006/relationships/image" Target="../media/image32.jp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19.xml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jpe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6" y="27143"/>
            <a:ext cx="12202228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9" y="1683331"/>
            <a:ext cx="12192000" cy="5174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005" y="1683326"/>
            <a:ext cx="11041227" cy="203370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Chào mừng quý thầy cô các em học sinh đến với tiết âm nhạc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08" y="-139185"/>
            <a:ext cx="1325893" cy="994420"/>
          </a:xfrm>
          <a:prstGeom prst="rect">
            <a:avLst/>
          </a:prstGeom>
        </p:spPr>
      </p:pic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6160" y="1073727"/>
            <a:ext cx="8128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62" y="5949283"/>
            <a:ext cx="267945" cy="1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5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836928">
            <a:off x="3309780" y="869803"/>
            <a:ext cx="3189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0066"/>
                </a:solidFill>
              </a:rPr>
              <a:t>ĐÁP ÁN CÂU 1: </a:t>
            </a:r>
            <a:r>
              <a:rPr lang="en-US" sz="3200" i="1" smtClean="0">
                <a:solidFill>
                  <a:srgbClr val="FF0000"/>
                </a:solidFill>
              </a:rPr>
              <a:t>Các tiếng bị mất là “</a:t>
            </a:r>
            <a:r>
              <a:rPr lang="en-US" sz="3200" i="1" smtClean="0">
                <a:solidFill>
                  <a:srgbClr val="000066"/>
                </a:solidFill>
              </a:rPr>
              <a:t>Le té le sáng</a:t>
            </a:r>
            <a:r>
              <a:rPr lang="en-US" sz="3200" i="1" smtClean="0">
                <a:solidFill>
                  <a:srgbClr val="FF0000"/>
                </a:solidFill>
              </a:rPr>
              <a:t>”</a:t>
            </a:r>
            <a:endParaRPr lang="en-US" sz="3200" i="1"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1574901"/>
            <a:ext cx="2697480" cy="239268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4922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6"/>
            <a:ext cx="6903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2: Các em hãy cho chú </a:t>
            </a:r>
            <a:r>
              <a:rPr lang="en-US" sz="3200" b="1" i="1" smtClean="0">
                <a:solidFill>
                  <a:srgbClr val="FF0000"/>
                </a:solidFill>
              </a:rPr>
              <a:t>SƯ TỬ </a:t>
            </a:r>
            <a:r>
              <a:rPr lang="en-US" sz="3200" i="1" smtClean="0">
                <a:solidFill>
                  <a:srgbClr val="000066"/>
                </a:solidFill>
              </a:rPr>
              <a:t>biết đây là câu hát mấy trong bài </a:t>
            </a:r>
            <a:r>
              <a:rPr lang="en-US" sz="3200" b="1" i="1" smtClean="0">
                <a:solidFill>
                  <a:srgbClr val="FF0000"/>
                </a:solidFill>
              </a:rPr>
              <a:t>GÀ GÁY </a:t>
            </a:r>
            <a:r>
              <a:rPr lang="en-US" sz="3200" i="1" smtClean="0">
                <a:solidFill>
                  <a:srgbClr val="000066"/>
                </a:solidFill>
              </a:rPr>
              <a:t>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4520" y="5212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9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158542">
            <a:off x="6372259" y="2573050"/>
            <a:ext cx="3293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ĐÁP ÁN: CÂU 2</a:t>
            </a:r>
            <a:r>
              <a:rPr lang="en-US" sz="3200" i="1" smtClean="0">
                <a:solidFill>
                  <a:srgbClr val="FF0000"/>
                </a:solidFill>
              </a:rPr>
              <a:t> Hãy hát lại </a:t>
            </a:r>
            <a:r>
              <a:rPr lang="en-US" sz="3200" i="1" smtClean="0">
                <a:solidFill>
                  <a:srgbClr val="000066"/>
                </a:solidFill>
              </a:rPr>
              <a:t>CÂU 2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432">
            <a:off x="3398520" y="266926"/>
            <a:ext cx="2697480" cy="239268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4526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6"/>
            <a:ext cx="6873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3: Chú </a:t>
            </a:r>
            <a:r>
              <a:rPr lang="en-US" sz="3200" i="1" smtClean="0">
                <a:solidFill>
                  <a:srgbClr val="FF0000"/>
                </a:solidFill>
              </a:rPr>
              <a:t>Sư Tử </a:t>
            </a:r>
            <a:r>
              <a:rPr lang="en-US" sz="3200" i="1" smtClean="0">
                <a:solidFill>
                  <a:srgbClr val="000066"/>
                </a:solidFill>
              </a:rPr>
              <a:t>muốn hỏi qua bài hát </a:t>
            </a:r>
            <a:r>
              <a:rPr lang="en-US" sz="3200" i="1" smtClean="0">
                <a:solidFill>
                  <a:srgbClr val="FF0000"/>
                </a:solidFill>
              </a:rPr>
              <a:t>GÀ GÁY </a:t>
            </a:r>
            <a:r>
              <a:rPr lang="en-US" sz="3200" i="1" smtClean="0">
                <a:solidFill>
                  <a:srgbClr val="000066"/>
                </a:solidFill>
              </a:rPr>
              <a:t>em học được điều gì</a:t>
            </a:r>
            <a:r>
              <a:rPr lang="en-US" sz="3200" b="1" i="1" smtClean="0">
                <a:solidFill>
                  <a:srgbClr val="FF0000"/>
                </a:solidFill>
              </a:rPr>
              <a:t> </a:t>
            </a:r>
            <a:r>
              <a:rPr lang="en-US" sz="3200" i="1" smtClean="0">
                <a:solidFill>
                  <a:srgbClr val="000066"/>
                </a:solidFill>
              </a:rPr>
              <a:t>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378045">
            <a:off x="3927550" y="4719166"/>
            <a:ext cx="3384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ĐÁP ÁN CÂU 3: </a:t>
            </a:r>
            <a:r>
              <a:rPr lang="en-US" sz="3200" b="1" i="1" smtClean="0">
                <a:solidFill>
                  <a:srgbClr val="FF0000"/>
                </a:solidFill>
              </a:rPr>
              <a:t>Chăm chỉ</a:t>
            </a:r>
            <a:endParaRPr lang="en-US" sz="3200" b="1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910">
            <a:off x="2714656" y="1369217"/>
            <a:ext cx="3558115" cy="1578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0463">
            <a:off x="3034491" y="832622"/>
            <a:ext cx="3446688" cy="5232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CHÚC MỪNG CÁC EM</a:t>
            </a:r>
            <a:endParaRPr lang="en-US" sz="2800" b="1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4766">
            <a:off x="-140058" y="3895705"/>
            <a:ext cx="3691795" cy="2724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603" y="925238"/>
            <a:ext cx="2501583" cy="4084064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21">
            <a:off x="7034638" y="1639076"/>
            <a:ext cx="2707068" cy="26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9794" y="5882642"/>
            <a:ext cx="5407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HĐ Nhạc cụ: Thanh phách </a:t>
            </a:r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3063241" y="584777"/>
            <a:ext cx="31350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000" i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HS xem, nghe VIDEO sau đó giới thiệu lại: </a:t>
            </a:r>
            <a:r>
              <a:rPr lang="en-US" sz="2000" i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 là nhạc cụ dân tộc được làm bằng tre hoặc gỗ. Khi chơi, người ta gõ 2 thanh vào nhau, âm thanh phát ra “ cách cách cách”, nghe đanh và vang. Thanh phách thường dùng để giữ nhịp đệm khi hát.</a:t>
            </a:r>
            <a:endParaRPr lang="en-US" sz="2000" i="1">
              <a:solidFill>
                <a:srgbClr val="FFFF00"/>
              </a:solidFill>
            </a:endParaRPr>
          </a:p>
        </p:txBody>
      </p:sp>
      <p:pic>
        <p:nvPicPr>
          <p:cNvPr id="6" name="MP 4 GIOI THIEU NHAC CU THAH PH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8297" y="584776"/>
            <a:ext cx="5239324" cy="48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9480" y="526080"/>
            <a:ext cx="8397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HD HS cầm dùng thanh phách</a:t>
            </a:r>
          </a:p>
          <a:p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gõ mẫu theo hình tiết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đó</a:t>
            </a:r>
            <a:r>
              <a:rPr lang="en-US" sz="2800" smtClean="0">
                <a:solidFill>
                  <a:srgbClr val="FFFF00"/>
                </a:solidFill>
              </a:rPr>
              <a:t> </a:t>
            </a:r>
            <a:r>
              <a:rPr lang="en-US" sz="2800">
                <a:solidFill>
                  <a:srgbClr val="FFFF00"/>
                </a:solidFill>
              </a:rPr>
              <a:t>HS gõ theo hình tiết </a:t>
            </a:r>
            <a:r>
              <a:rPr lang="en-US" sz="2800" smtClean="0">
                <a:solidFill>
                  <a:srgbClr val="FFFF00"/>
                </a:solidFill>
              </a:rPr>
              <a:t>tấu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smtClean="0">
                <a:solidFill>
                  <a:srgbClr val="FFFF00"/>
                </a:solidFill>
              </a:rPr>
              <a:t>với hình thức: Lớp,  </a:t>
            </a:r>
            <a:r>
              <a:rPr lang="en-US" sz="2800">
                <a:solidFill>
                  <a:srgbClr val="FFFF00"/>
                </a:solidFill>
              </a:rPr>
              <a:t>nhóm, cá </a:t>
            </a:r>
            <a:r>
              <a:rPr lang="en-US" sz="2800" smtClean="0">
                <a:solidFill>
                  <a:srgbClr val="FFFF00"/>
                </a:solidFill>
              </a:rPr>
              <a:t>nhân sao cho đúng, và Sửa sai cho HS</a:t>
            </a:r>
            <a:endParaRPr lang="en-US" sz="28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G_1337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12296"/>
          <a:stretch>
            <a:fillRect/>
          </a:stretch>
        </p:blipFill>
        <p:spPr bwMode="auto">
          <a:xfrm>
            <a:off x="4069080" y="2341962"/>
            <a:ext cx="7421880" cy="29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182" y="3460525"/>
            <a:ext cx="776430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HS hát và gõ thanh phách đệm cho bài hát theo từng câu, ghép câu và cả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đó cho luyện tập với các hình thức: Lớp, tổ, cá, nhân…</a:t>
            </a:r>
            <a:endParaRPr lang="en-US" sz="28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670562"/>
            <a:ext cx="8442959" cy="1491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73" y="2324100"/>
            <a:ext cx="654051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41" y="2335530"/>
            <a:ext cx="654051" cy="571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91" y="2324100"/>
            <a:ext cx="654051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45" y="2274570"/>
            <a:ext cx="654051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85" y="2289810"/>
            <a:ext cx="654051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85" y="2289810"/>
            <a:ext cx="654051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433" y="2335530"/>
            <a:ext cx="654051" cy="571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37" y="2335530"/>
            <a:ext cx="654051" cy="571500"/>
          </a:xfrm>
          <a:prstGeom prst="rect">
            <a:avLst/>
          </a:prstGeom>
        </p:spPr>
      </p:pic>
      <p:pic>
        <p:nvPicPr>
          <p:cNvPr id="18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463" y="559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2" y="2499362"/>
            <a:ext cx="4206239" cy="304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6443" y="549685"/>
            <a:ext cx="797052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câu hỏi ở bài tập 3 trang 25 trong vở bài tập.</a:t>
            </a:r>
            <a:endParaRPr lang="en-US" sz="320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Em hãy mô tả và nói về cách gõ nhạc cụ thanh phách?</a:t>
            </a:r>
            <a:endParaRPr lang="en-US" sz="32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5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3440" y="259081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TRÒ CHƠI: </a:t>
            </a:r>
            <a:r>
              <a:rPr lang="en-US" sz="2000" b="1" i="1" smtClean="0">
                <a:solidFill>
                  <a:srgbClr val="FF0000"/>
                </a:solidFill>
              </a:rPr>
              <a:t>NGHE ÂM THANH ĐOÁN TÊN NHẠC CỤ</a:t>
            </a:r>
            <a:endParaRPr lang="en-US" sz="2000" b="1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993318"/>
            <a:ext cx="1935480" cy="580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865563">
            <a:off x="5598353" y="1511274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1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677349">
            <a:off x="5031693" y="3438331"/>
            <a:ext cx="159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2</a:t>
            </a:r>
            <a:endParaRPr lang="en-US" sz="2000" b="1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541741">
            <a:off x="5659650" y="5200795"/>
            <a:ext cx="175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66"/>
                </a:solidFill>
              </a:rPr>
              <a:t>ÂM THANH 3</a:t>
            </a:r>
            <a:endParaRPr lang="en-US" sz="2000" b="1">
              <a:solidFill>
                <a:srgbClr val="000066"/>
              </a:solidFill>
            </a:endParaRPr>
          </a:p>
        </p:txBody>
      </p:sp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4031" y="1962096"/>
            <a:ext cx="609600" cy="609600"/>
          </a:xfrm>
          <a:prstGeom prst="rect">
            <a:avLst/>
          </a:prstGeom>
        </p:spPr>
      </p:pic>
      <p:pic>
        <p:nvPicPr>
          <p:cNvPr id="11" name="3 TIENG THANH PHA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7353" y="3965970"/>
            <a:ext cx="609600" cy="609600"/>
          </a:xfrm>
          <a:prstGeom prst="rect">
            <a:avLst/>
          </a:prstGeom>
        </p:spPr>
      </p:pic>
      <p:pic>
        <p:nvPicPr>
          <p:cNvPr id="12" name="2 TIEG TROG C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7783" y="581817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95" y="986746"/>
            <a:ext cx="916228" cy="952213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57" y="3520170"/>
            <a:ext cx="1082040" cy="105540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10" y="5698430"/>
            <a:ext cx="984239" cy="10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440" y="243841"/>
            <a:ext cx="531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</a:rPr>
              <a:t>- Hỏi HS câu giai điệu và bức tranh em nhớ đến bài hats gì đã học?</a:t>
            </a:r>
            <a:endParaRPr lang="en-US" sz="3200" i="1">
              <a:solidFill>
                <a:srgbClr val="FF0000"/>
              </a:solidFill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275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1" y="5806440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NHỎ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1" y="2865122"/>
            <a:ext cx="3489961" cy="2941319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2" y="3429001"/>
            <a:ext cx="3291839" cy="2993885"/>
          </a:xfrm>
          <a:prstGeom prst="rect">
            <a:avLst/>
          </a:prstGeom>
        </p:spPr>
      </p:pic>
      <p:pic>
        <p:nvPicPr>
          <p:cNvPr id="10" name="1 TIEG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20440" y="4488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4060" y="5806441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THANH PHÁCH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651760"/>
            <a:ext cx="2880360" cy="268224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2" y="3520443"/>
            <a:ext cx="3291839" cy="2993885"/>
          </a:xfrm>
          <a:prstGeom prst="rect">
            <a:avLst/>
          </a:prstGeom>
        </p:spPr>
      </p:pic>
      <p:pic>
        <p:nvPicPr>
          <p:cNvPr id="7" name="3 TIENG THANH P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3131" y="4407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4060" y="5821681"/>
            <a:ext cx="338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TRỐNG CÁI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795016"/>
            <a:ext cx="2514600" cy="3026664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3825240"/>
            <a:ext cx="3825240" cy="2704326"/>
          </a:xfrm>
          <a:prstGeom prst="rect">
            <a:avLst/>
          </a:prstGeom>
        </p:spPr>
      </p:pic>
      <p:pic>
        <p:nvPicPr>
          <p:cNvPr id="7" name="2 TIEG TROG C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863" y="2795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3" y="1799175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</a:t>
            </a:r>
            <a:r>
              <a:rPr lang="en-US" sz="4000" b="1" i="1" smtClean="0">
                <a:solidFill>
                  <a:srgbClr val="FF0000"/>
                </a:solidFill>
              </a:rPr>
              <a:t>Củng cố, dặn dò, nêu giáo dục</a:t>
            </a:r>
            <a:endParaRPr lang="en-US" sz="40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2" y="3686628"/>
            <a:ext cx="4586893" cy="2039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9" y="225149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3" y="2552702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9" y="306178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3" y="340975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9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12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6320" y="167640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488668"/>
            <a:ext cx="705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/>
              <a:t>Bản quyền TT-ÂN-Phi Trường 0987508433 cấm chia sẻ dưới mọi hình 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0" y="0"/>
            <a:ext cx="6278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FF0000"/>
                </a:solidFill>
              </a:rPr>
              <a:t>- Lớp hát lại bài Gà Gáy (Ktbc) khởi động giọng sau đó giới thiệu bài mới</a:t>
            </a:r>
            <a:endParaRPr lang="en-US" sz="3200" i="1">
              <a:solidFill>
                <a:srgbClr val="FF0000"/>
              </a:solidFill>
            </a:endParaRPr>
          </a:p>
        </p:txBody>
      </p:sp>
      <p:pic>
        <p:nvPicPr>
          <p:cNvPr id="3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32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2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8265" y="0"/>
            <a:ext cx="1755609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Tiết 2:</a:t>
            </a:r>
            <a:endParaRPr lang="en-US" sz="4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2913" y="800476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Ôn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 bài hát: 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5462808" y="1778393"/>
            <a:ext cx="32868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/>
              <a:t>THANH </a:t>
            </a:r>
            <a:r>
              <a:rPr lang="en-US" sz="2800" b="1"/>
              <a:t>PHÁCH</a:t>
            </a:r>
            <a:endParaRPr lang="en-US" sz="2800"/>
          </a:p>
          <a:p>
            <a:r>
              <a:rPr lang="en-US" b="1"/>
              <a:t>                                          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6718" y="1742889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 cụ: </a:t>
            </a:r>
            <a:endParaRPr lang="en-US" sz="3200"/>
          </a:p>
        </p:txBody>
      </p:sp>
      <p:sp>
        <p:nvSpPr>
          <p:cNvPr id="8" name="Rectangle 7"/>
          <p:cNvSpPr/>
          <p:nvPr/>
        </p:nvSpPr>
        <p:spPr>
          <a:xfrm>
            <a:off x="4267318" y="833949"/>
            <a:ext cx="702596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 GÁY</a:t>
            </a:r>
            <a:endParaRPr lang="en-US" sz="2800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endParaRPr lang="en-US" sz="2800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80" y="-131251"/>
            <a:ext cx="2009910" cy="1224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87" y="5638476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0"/>
            <a:ext cx="2011680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2360" y="2357384"/>
            <a:ext cx="512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 </a:t>
            </a:r>
            <a:r>
              <a:rPr lang="en-US" sz="2400" i="1" smtClean="0">
                <a:solidFill>
                  <a:srgbClr val="FF0000"/>
                </a:solidFill>
              </a:rPr>
              <a:t>GV nhắc HS hát nhẩm theo giai điệu 1 lần sau đó HD học sinh ôn lại để đúng giai điệu, sắc thái, chú ý sửa sai cho học sinh. Ôn với hình thức: Lớp, tổ, cá nhân</a:t>
            </a:r>
            <a:endParaRPr lang="en-US" sz="2400" i="1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16801" y="211576"/>
            <a:ext cx="5808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HĐ Ôn </a:t>
            </a:r>
            <a:r>
              <a:rPr lang="en-US" sz="3200" b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 bài hát</a:t>
            </a:r>
            <a:r>
              <a:rPr lang="en-US" sz="3200" b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GÀ GÁY </a:t>
            </a:r>
            <a:endParaRPr lang="en-US" sz="3200" b="1">
              <a:solidFill>
                <a:srgbClr val="0000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0" y="4066940"/>
            <a:ext cx="5120640" cy="2150980"/>
          </a:xfrm>
          <a:prstGeom prst="rect">
            <a:avLst/>
          </a:prstGeom>
        </p:spPr>
      </p:pic>
      <p:pic>
        <p:nvPicPr>
          <p:cNvPr id="11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3040" y="83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037" y="6096077"/>
            <a:ext cx="1232916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cho HS ôn hát lại bài hát kết hợp với gõ đệm theo phách, nhún chân.</a:t>
            </a:r>
            <a:endParaRPr lang="en-US" sz="3200" i="1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"/>
            <a:ext cx="12054840" cy="2529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9" y="2535059"/>
            <a:ext cx="936653" cy="1417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93" y="2556352"/>
            <a:ext cx="696927" cy="915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98" y="2433598"/>
            <a:ext cx="936653" cy="1417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07" y="2433598"/>
            <a:ext cx="936653" cy="1417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79" y="2433598"/>
            <a:ext cx="936653" cy="1417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51" y="2642157"/>
            <a:ext cx="696927" cy="915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61" y="2704489"/>
            <a:ext cx="696927" cy="915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2" y="2579700"/>
            <a:ext cx="696927" cy="915897"/>
          </a:xfrm>
          <a:prstGeom prst="rect">
            <a:avLst/>
          </a:prstGeom>
        </p:spPr>
      </p:pic>
      <p:pic>
        <p:nvPicPr>
          <p:cNvPr id="19" name="GA GAY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3539" y="3558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0"/>
            <a:ext cx="2011680" cy="2277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6720" y="1"/>
            <a:ext cx="78486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 b="1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2000" b="1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b="1" i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xem, nghe VIDEO mẫu sau đó chia </a:t>
            </a:r>
            <a:r>
              <a:rPr lang="en-US" sz="2000" b="1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 thành các nhóm để các </a:t>
            </a:r>
            <a:r>
              <a:rPr lang="en-US" sz="2000" b="1" i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</a:t>
            </a:r>
            <a:r>
              <a:rPr lang="en-US" sz="2000" b="1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đổi và đưa ra ý tưởng động tác minh họa </a:t>
            </a:r>
            <a:r>
              <a:rPr lang="en-US" sz="2000" b="1" i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</a:t>
            </a:r>
            <a:r>
              <a:rPr lang="en-US" sz="2000" b="1" i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i="1" smtClean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Mời các nhóm lên thể hiện</a:t>
            </a:r>
            <a:endParaRPr lang="en-US" sz="2000" b="1" i="1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VAN DOG GA G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2360" y="2423160"/>
            <a:ext cx="5120640" cy="38557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GA GAY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040" y="1172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345696">
            <a:off x="7208521" y="193098"/>
            <a:ext cx="3916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000066"/>
                </a:solidFill>
              </a:rPr>
              <a:t>TRÒ CHƠI: Giải cứu chú Gà khỏi SƯ TỬ bằng cách trả lời các câu hỏi sau? </a:t>
            </a:r>
            <a:endParaRPr lang="en-US" sz="2800" i="1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65511">
            <a:off x="3292856" y="116329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1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 rot="306152">
            <a:off x="7087617" y="236725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2</a:t>
            </a:r>
            <a:endParaRPr lang="en-US" sz="72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 rot="461281">
            <a:off x="3744939" y="4619536"/>
            <a:ext cx="274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Câu 3</a:t>
            </a:r>
            <a:endParaRPr lang="en-US" sz="7200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157" y="2247426"/>
            <a:ext cx="4836215" cy="46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241" y="3833369"/>
            <a:ext cx="2092916" cy="227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9007"/>
            <a:ext cx="6903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solidFill>
                  <a:srgbClr val="000066"/>
                </a:solidFill>
              </a:rPr>
              <a:t>Câu 1: Em hãy tìm các tiếng bị mất trong đoạn nhạc sau đã bị chú sư tử che mất sau đó hãy hát lại đoạn nhạc đó?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8" name="cau 1 mat tieg g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913" y="481342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9146" y="1826388"/>
            <a:ext cx="4124095" cy="440094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" y="5408615"/>
            <a:ext cx="1615440" cy="13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4011</TotalTime>
  <Words>563</Words>
  <Application>Microsoft Office PowerPoint</Application>
  <PresentationFormat>Widescreen</PresentationFormat>
  <Paragraphs>45</Paragraphs>
  <Slides>24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 Light</vt:lpstr>
      <vt:lpstr>Calibri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599</cp:revision>
  <dcterms:created xsi:type="dcterms:W3CDTF">2020-08-30T12:35:12Z</dcterms:created>
  <dcterms:modified xsi:type="dcterms:W3CDTF">2024-02-20T07:38:08Z</dcterms:modified>
</cp:coreProperties>
</file>