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</p:sldMasterIdLst>
  <p:notesMasterIdLst>
    <p:notesMasterId r:id="rId20"/>
  </p:notesMasterIdLst>
  <p:sldIdLst>
    <p:sldId id="298" r:id="rId4"/>
    <p:sldId id="309" r:id="rId5"/>
    <p:sldId id="308" r:id="rId6"/>
    <p:sldId id="310" r:id="rId7"/>
    <p:sldId id="331" r:id="rId8"/>
    <p:sldId id="332" r:id="rId9"/>
    <p:sldId id="294" r:id="rId10"/>
    <p:sldId id="333" r:id="rId11"/>
    <p:sldId id="311" r:id="rId12"/>
    <p:sldId id="334" r:id="rId13"/>
    <p:sldId id="335" r:id="rId14"/>
    <p:sldId id="336" r:id="rId15"/>
    <p:sldId id="317" r:id="rId16"/>
    <p:sldId id="337" r:id="rId17"/>
    <p:sldId id="321" r:id="rId18"/>
    <p:sldId id="330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>
        <p:scale>
          <a:sx n="54" d="100"/>
          <a:sy n="54" d="100"/>
        </p:scale>
        <p:origin x="-1776" y="-57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2/20/2024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trứng để đến câu hỏi</a:t>
            </a:r>
          </a:p>
          <a:p>
            <a:r>
              <a:rPr lang="x-none" dirty="0"/>
              <a:t>Click khủng long to để đến bài học</a:t>
            </a:r>
          </a:p>
          <a:p>
            <a:r>
              <a:rPr lang="x-none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x-none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2/20/2024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2/20/2024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2/20/2024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2/20/2024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3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=""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=""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=""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picture containing text, font, graphics, design&#10;&#10;Description automatically generated">
            <a:extLst>
              <a:ext uri="{FF2B5EF4-FFF2-40B4-BE49-F238E27FC236}">
                <a16:creationId xmlns="" xmlns:a16="http://schemas.microsoft.com/office/drawing/2014/main" id="{B4E5F515-69C7-A838-EBCB-235CBE510504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26512" y="225055"/>
            <a:ext cx="1959491" cy="1959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28.sv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image" Target="../media/image8.png"/><Relationship Id="rId4" Type="http://schemas.openxmlformats.org/officeDocument/2006/relationships/audio" Target="../media/audio2.wav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5.png"/><Relationship Id="rId3" Type="http://schemas.openxmlformats.org/officeDocument/2006/relationships/image" Target="../media/image9.jpg"/><Relationship Id="rId21" Type="http://schemas.microsoft.com/office/2007/relationships/hdphoto" Target="../media/hdphoto9.wdp"/><Relationship Id="rId7" Type="http://schemas.openxmlformats.org/officeDocument/2006/relationships/image" Target="../media/image11.png"/><Relationship Id="rId12" Type="http://schemas.openxmlformats.org/officeDocument/2006/relationships/image" Target="../media/image13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6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10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2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15.png"/><Relationship Id="rId5" Type="http://schemas.openxmlformats.org/officeDocument/2006/relationships/slide" Target="slide3.xml"/><Relationship Id="rId4" Type="http://schemas.openxmlformats.org/officeDocument/2006/relationships/image" Target="../media/image17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4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6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21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audio" Target="../media/audio5.wav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6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=""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=""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=""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=""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=""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=""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343175" y="3178883"/>
            <a:ext cx="260198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 smtClean="0">
                <a:solidFill>
                  <a:srgbClr val="FF0000"/>
                </a:solidFill>
              </a:rPr>
              <a:t>68872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544538"/>
            <a:ext cx="3294237" cy="1698489"/>
            <a:chOff x="4654161" y="717255"/>
            <a:chExt cx="3294237" cy="1698489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254696" y="71725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 smtClean="0"/>
                <a:t>17218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=""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716329" y="4376266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=""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=""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=""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=""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=""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=""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=""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=""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=""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=""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=""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=""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=""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=""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=""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=""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=""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=""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=""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=""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=""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=""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=""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=""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=""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=""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=""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=""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=""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=""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=""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=""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=""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=""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=""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=""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=""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=""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=""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=""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=""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=""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=""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=""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=""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=""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=""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=""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=""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=""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x-none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=""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=""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=""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=""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=""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=""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x-none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x-none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x-none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=""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=""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=""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=""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=""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p:transition spd="slow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=""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=""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=""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=""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=""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=""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=""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=""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=""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=""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75</TotalTime>
  <Words>481</Words>
  <Application>Microsoft Office PowerPoint</Application>
  <PresentationFormat>Custom</PresentationFormat>
  <Paragraphs>106</Paragraphs>
  <Slides>16</Slides>
  <Notes>10</Notes>
  <HiddenSlides>0</HiddenSlides>
  <MMClips>1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19" baseType="lpstr">
      <vt:lpstr>The Jungle Agency by Slidesgo</vt:lpstr>
      <vt:lpstr>1_Office Theme</vt:lpstr>
      <vt:lpstr>Craft With Numbers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HOAI</cp:lastModifiedBy>
  <cp:revision>33</cp:revision>
  <dcterms:created xsi:type="dcterms:W3CDTF">2023-06-12T06:24:41Z</dcterms:created>
  <dcterms:modified xsi:type="dcterms:W3CDTF">2024-02-20T08:55:16Z</dcterms:modified>
</cp:coreProperties>
</file>