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91" r:id="rId7"/>
    <p:sldId id="28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0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6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0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6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0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3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7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7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8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4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3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6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69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Chào mừng quý thầy cô và các bạn học sinh đến với tiết âm nhạc</a:t>
            </a: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705515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cùng HS chia nhóm và hỗ trợ các nhóm thảo luận và thống nhất cách biểu diễn bài hát của nhóm mình</a:t>
            </a:r>
          </a:p>
          <a:p>
            <a:r>
              <a:rPr lang="en-US" sz="2800">
                <a:latin typeface="Times New Roman"/>
                <a:ea typeface="Calibri"/>
              </a:rPr>
              <a:t>– GV điều hành các nhóm lên biểu diễn.</a:t>
            </a:r>
            <a:endParaRPr lang="en-US" sz="2800"/>
          </a:p>
        </p:txBody>
      </p:sp>
      <p:pic>
        <p:nvPicPr>
          <p:cNvPr id="3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270892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488922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" y="31"/>
            <a:ext cx="826192" cy="8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2021-06-13_171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18779"/>
            <a:ext cx="5976664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4484" y="481599"/>
            <a:ext cx="68710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S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</a:rPr>
              <a:t>ử 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dụng nhạc cụ ma-ca-cát lắc theo hình tiết tấu đã học ở 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bài 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</a:rPr>
              <a:t>trước. HS 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gõ lại bằng nhạc cụ Ma-ra-cat.. </a:t>
            </a:r>
            <a:endParaRPr lang="en-US" sz="280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632" y="4580053"/>
            <a:ext cx="37006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 algn="just">
              <a:lnSpc>
                <a:spcPct val="150000"/>
              </a:lnSpc>
            </a:pPr>
            <a:r>
              <a:rPr lang="en-US" sz="4400" b="1">
                <a:solidFill>
                  <a:srgbClr val="FC330E"/>
                </a:solidFill>
                <a:latin typeface="Times New Roman"/>
                <a:ea typeface="Arial"/>
              </a:rPr>
              <a:t>KHỞI ĐỘNG.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84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3850" y="984576"/>
            <a:ext cx="190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</a:rPr>
              <a:t>Tiết </a:t>
            </a:r>
            <a:r>
              <a:rPr lang="en-US" sz="4400" b="1" smtClean="0">
                <a:solidFill>
                  <a:srgbClr val="FF0000"/>
                </a:solidFill>
              </a:rPr>
              <a:t>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8375" y="1916832"/>
            <a:ext cx="59766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LUYỆN TẬP VÀ BIỂU DIỄN BÀI HÁT </a:t>
            </a:r>
            <a:r>
              <a:rPr lang="en-US" sz="2400" b="1" i="1">
                <a:solidFill>
                  <a:srgbClr val="FF0000"/>
                </a:solidFill>
                <a:latin typeface="Times New Roman"/>
                <a:ea typeface="Arial"/>
              </a:rPr>
              <a:t>MẸ ƠI CÓ BIẾT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1" y="-99392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5392" y="2204864"/>
            <a:ext cx="6720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/>
              <a:t>Ôn hát với các hình thức</a:t>
            </a:r>
            <a:r>
              <a:rPr lang="en-US" sz="3600" smtClean="0"/>
              <a:t>: </a:t>
            </a:r>
            <a:r>
              <a:rPr lang="en-US" sz="3600" smtClean="0"/>
              <a:t>Đồng ca, tốp ca, song ca, đơn ca</a:t>
            </a:r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1469680" y="699355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649" y="836712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Chia </a:t>
            </a:r>
            <a:r>
              <a:rPr lang="en-US">
                <a:latin typeface="Times New Roman"/>
                <a:ea typeface="Calibri"/>
              </a:rPr>
              <a:t>nhóm yêu cầu các nhóm thảo luận và lựa chọn hình thức biểu diễn, tự luyện tập với nhau khoảng 5 phút, với các yêu cầu: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1: Hát kết hợp với vỗ tay theo nhịp.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2: Hát kết hợp vỗ tay theo phách.</a:t>
            </a:r>
            <a:endParaRPr lang="en-US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3: Hát kết hợp bước chân nhún sang trái và phải theo nhịp kết hợp động tác</a:t>
            </a:r>
            <a:r>
              <a:rPr lang="en-US">
                <a:latin typeface="Times New Roman"/>
                <a:ea typeface="Calibri"/>
              </a:rPr>
              <a:t> </a:t>
            </a:r>
            <a:r>
              <a:rPr lang="en-US" i="1">
                <a:latin typeface="Times New Roman"/>
                <a:ea typeface="Calibri"/>
              </a:rPr>
              <a:t>phụ hoạ</a:t>
            </a:r>
            <a:r>
              <a:rPr lang="en-US">
                <a:latin typeface="Times New Roman"/>
                <a:ea typeface="Calibri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i="1">
                <a:latin typeface="Times New Roman"/>
                <a:ea typeface="Calibri"/>
              </a:rPr>
              <a:t>Nhóm 4: Sử dụng nhạc cụ đã học hát kết hợp lắc theo nhịp (GV bật nhạc lẩn lượt cho các nhóm).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Ôn gõ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</a:t>
            </a:r>
            <a:r>
              <a:rPr lang="en-US" sz="2000" smtClean="0">
                <a:solidFill>
                  <a:srgbClr val="FF0000"/>
                </a:solidFill>
              </a:rPr>
              <a:t> bằng nhạc </a:t>
            </a:r>
            <a:r>
              <a:rPr lang="en-US" sz="2000" smtClean="0">
                <a:solidFill>
                  <a:srgbClr val="FF0000"/>
                </a:solidFill>
              </a:rPr>
              <a:t>cụ </a:t>
            </a:r>
            <a:r>
              <a:rPr lang="en-US" sz="2000" smtClean="0">
                <a:solidFill>
                  <a:srgbClr val="FF0000"/>
                </a:solidFill>
              </a:rPr>
              <a:t>Ma ra cát  </a:t>
            </a:r>
            <a:r>
              <a:rPr lang="en-US" sz="2000" smtClean="0">
                <a:solidFill>
                  <a:srgbClr val="FF0000"/>
                </a:solidFill>
              </a:rPr>
              <a:t>với </a:t>
            </a:r>
            <a:r>
              <a:rPr lang="en-US" sz="2000">
                <a:solidFill>
                  <a:srgbClr val="FF0000"/>
                </a:solidFill>
              </a:rPr>
              <a:t>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271050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064" y="223683"/>
            <a:ext cx="84249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Ôn 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</a:rPr>
              <a:t>nhịp chia đôi bằng nhạc </a:t>
            </a:r>
            <a:r>
              <a:rPr lang="en-US" sz="2000" smtClean="0">
                <a:solidFill>
                  <a:srgbClr val="FF0000"/>
                </a:solidFill>
              </a:rPr>
              <a:t>cụ </a:t>
            </a:r>
            <a:r>
              <a:rPr lang="en-US" sz="2000" smtClean="0">
                <a:solidFill>
                  <a:srgbClr val="FF0000"/>
                </a:solidFill>
              </a:rPr>
              <a:t>thanh phách </a:t>
            </a:r>
            <a:r>
              <a:rPr lang="en-US" sz="2000" smtClean="0">
                <a:solidFill>
                  <a:srgbClr val="FF0000"/>
                </a:solidFill>
              </a:rPr>
              <a:t>với </a:t>
            </a:r>
            <a:r>
              <a:rPr lang="en-US" sz="2000">
                <a:solidFill>
                  <a:srgbClr val="FF0000"/>
                </a:solidFill>
              </a:rPr>
              <a:t>các hình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68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605" y="116632"/>
            <a:ext cx="891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Xem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lại video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mẫu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và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ônhát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0952" y="98406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98517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662" y="1490329"/>
            <a:ext cx="6084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latin typeface="Times New Roman"/>
                <a:ea typeface="Calibri"/>
              </a:rPr>
              <a:t>– Cử </a:t>
            </a:r>
            <a:r>
              <a:rPr lang="en-US" sz="3600">
                <a:latin typeface="Times New Roman"/>
                <a:ea typeface="Calibri"/>
              </a:rPr>
              <a:t>một HS có khả năng bao quát điều khiển cả lớp hát </a:t>
            </a:r>
            <a:r>
              <a:rPr lang="en-US" sz="3600">
                <a:latin typeface="Times New Roman"/>
                <a:ea typeface="Calibri"/>
              </a:rPr>
              <a:t>theo </a:t>
            </a:r>
            <a:r>
              <a:rPr lang="en-US" sz="3600" smtClean="0">
                <a:latin typeface="Times New Roman"/>
                <a:ea typeface="Calibri"/>
              </a:rPr>
              <a:t>nhạc </a:t>
            </a:r>
            <a:r>
              <a:rPr lang="en-US" sz="3600">
                <a:latin typeface="Times New Roman"/>
                <a:ea typeface="Calibri"/>
              </a:rPr>
              <a:t>.</a:t>
            </a:r>
            <a:endParaRPr lang="en-US" sz="36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743" y="548680"/>
            <a:ext cx="492051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VẬN DỤNG – SÁNG TẠO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26847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286</Words>
  <Application>Microsoft Office PowerPoint</Application>
  <PresentationFormat>On-screen Show (4:3)</PresentationFormat>
  <Paragraphs>20</Paragraphs>
  <Slides>12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50</cp:revision>
  <dcterms:created xsi:type="dcterms:W3CDTF">2021-06-23T07:33:39Z</dcterms:created>
  <dcterms:modified xsi:type="dcterms:W3CDTF">2021-06-23T14:57:08Z</dcterms:modified>
</cp:coreProperties>
</file>