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2024/10/14</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9.xml"/><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5.xml"/><Relationship Id="rId7" Type="http://schemas.openxmlformats.org/officeDocument/2006/relationships/image" Target="../media/image1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6.xml"/><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45700" y="528767"/>
            <a:ext cx="46698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THẢO</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LUẬN</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401</Words>
  <Application>Microsoft Office PowerPoint</Application>
  <PresentationFormat>Widescreen</PresentationFormat>
  <Paragraphs>61</Paragraphs>
  <Slides>20</Slides>
  <Notes>19</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Arial</vt:lpstr>
      <vt:lpstr>Baloo</vt:lpstr>
      <vt:lpstr>Calibri</vt:lpstr>
      <vt:lpstr>Calibri Light</vt:lpstr>
      <vt:lpstr>Coiny</vt:lpstr>
      <vt:lpstr>Times New Roman</vt:lpstr>
      <vt:lpstr>字魂27号-布丁体</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2022-06-25T00:47:11Z</dcterms:created>
  <dcterms:modified xsi:type="dcterms:W3CDTF">2024-10-14T14:05:33Z</dcterms:modified>
</cp:coreProperties>
</file>