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9" r:id="rId3"/>
    <p:sldId id="270" r:id="rId4"/>
    <p:sldId id="271" r:id="rId5"/>
    <p:sldId id="258" r:id="rId6"/>
    <p:sldId id="264" r:id="rId7"/>
    <p:sldId id="260" r:id="rId8"/>
    <p:sldId id="275" r:id="rId9"/>
    <p:sldId id="262" r:id="rId10"/>
    <p:sldId id="278" r:id="rId11"/>
    <p:sldId id="261" r:id="rId12"/>
    <p:sldId id="272" r:id="rId13"/>
    <p:sldId id="268" r:id="rId14"/>
    <p:sldId id="266" r:id="rId15"/>
    <p:sldId id="273" r:id="rId16"/>
    <p:sldId id="28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53E80-6456-469F-B383-FFDA1AA3712D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F73BD-78C1-44E5-8F93-3F79E0506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56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89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51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15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4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99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08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1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188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492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55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8672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0019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7610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66827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0689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1376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4426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2561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996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9266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8844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44863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21158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3649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4828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241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274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3457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60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63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33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0409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971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2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733" r:id="rId18"/>
    <p:sldLayoutId id="2147483679" r:id="rId19"/>
    <p:sldLayoutId id="2147483732" r:id="rId20"/>
    <p:sldLayoutId id="2147483680" r:id="rId21"/>
    <p:sldLayoutId id="2147483731" r:id="rId22"/>
    <p:sldLayoutId id="2147483681" r:id="rId23"/>
    <p:sldLayoutId id="2147483735" r:id="rId24"/>
    <p:sldLayoutId id="2147483734" r:id="rId25"/>
    <p:sldLayoutId id="2147483683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9" y="582671"/>
            <a:ext cx="8583185" cy="46838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74577" y="2272301"/>
            <a:ext cx="1734655" cy="923330"/>
            <a:chOff x="3916560" y="4870447"/>
            <a:chExt cx="2285988" cy="923330"/>
          </a:xfrm>
        </p:grpSpPr>
        <p:sp>
          <p:nvSpPr>
            <p:cNvPr id="7" name="圆角矩形 6"/>
            <p:cNvSpPr/>
            <p:nvPr/>
          </p:nvSpPr>
          <p:spPr>
            <a:xfrm>
              <a:off x="4156306" y="4890235"/>
              <a:ext cx="1815167" cy="751060"/>
            </a:xfrm>
            <a:prstGeom prst="roundRect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IcielCiaobella" pitchFamily="2" charset="0"/>
                <a:ea typeface="思源黑体 CN Normal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916560" y="4870447"/>
              <a:ext cx="22859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latin typeface="#9Slide05 Garris" pitchFamily="2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Đọc</a:t>
              </a:r>
              <a:endParaRPr kumimoji="0" lang="en-US" altLang="zh-C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Garris" pitchFamily="2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58030" y="1932293"/>
            <a:ext cx="2567820" cy="682961"/>
            <a:chOff x="2472255" y="3965466"/>
            <a:chExt cx="6245938" cy="68296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472255" y="4002096"/>
              <a:ext cx="6245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Tiếng</a:t>
              </a:r>
              <a:r>
                <a:rPr lang="en-US" altLang="zh-CN" sz="3600" b="1" dirty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Việt</a:t>
              </a:r>
              <a:r>
                <a:rPr lang="en-US" altLang="zh-CN" sz="3600" b="1" dirty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 3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Garris" pitchFamily="2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49" y="2830137"/>
            <a:ext cx="4438273" cy="4115157"/>
          </a:xfrm>
          <a:prstGeom prst="rect">
            <a:avLst/>
          </a:prstGeom>
        </p:spPr>
      </p:pic>
      <p:pic>
        <p:nvPicPr>
          <p:cNvPr id="21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87" y="-23623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6967" y="3089004"/>
            <a:ext cx="8641968" cy="14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398024" y="1980265"/>
            <a:ext cx="5795274" cy="2110133"/>
            <a:chOff x="2373098" y="2896950"/>
            <a:chExt cx="6263618" cy="2110133"/>
          </a:xfrm>
        </p:grpSpPr>
        <p:sp>
          <p:nvSpPr>
            <p:cNvPr id="8" name="圆角矩形 7"/>
            <p:cNvSpPr/>
            <p:nvPr/>
          </p:nvSpPr>
          <p:spPr>
            <a:xfrm rot="21323698">
              <a:off x="2373098" y="2896950"/>
              <a:ext cx="6263618" cy="1538358"/>
            </a:xfrm>
            <a:prstGeom prst="roundRect">
              <a:avLst>
                <a:gd name="adj" fmla="val 50000"/>
              </a:avLst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 rot="21300205">
              <a:off x="4579042" y="4483863"/>
              <a:ext cx="2377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TRANG  35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348" y="2152400"/>
            <a:ext cx="596240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0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99963" y="1524000"/>
            <a:ext cx="8970963" cy="0"/>
            <a:chOff x="1174523" y="1567543"/>
            <a:chExt cx="8970963" cy="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"/>
          <p:cNvGrpSpPr/>
          <p:nvPr/>
        </p:nvGrpSpPr>
        <p:grpSpPr>
          <a:xfrm>
            <a:off x="4333245" y="1804371"/>
            <a:ext cx="7075230" cy="1334418"/>
            <a:chOff x="1142333" y="4540766"/>
            <a:chExt cx="5220765" cy="657600"/>
          </a:xfrm>
        </p:grpSpPr>
        <p:sp>
          <p:nvSpPr>
            <p:cNvPr id="15" name="矩形 25"/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83844"/>
                <a:gd name="adj2" fmla="val 86087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矩形 23"/>
            <p:cNvSpPr/>
            <p:nvPr/>
          </p:nvSpPr>
          <p:spPr>
            <a:xfrm>
              <a:off x="1142333" y="4609364"/>
              <a:ext cx="5220765" cy="485621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Mặt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mùa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hè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có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gì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lạ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?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9">
            <a:extLst>
              <a:ext uri="{FF2B5EF4-FFF2-40B4-BE49-F238E27FC236}">
                <a16:creationId xmlns:a16="http://schemas.microsoft.com/office/drawing/2014/main" id="{921FADA8-A61C-C04A-B789-F4DB902166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410" y="3185847"/>
            <a:ext cx="3858835" cy="3858835"/>
          </a:xfrm>
          <a:prstGeom prst="rect">
            <a:avLst/>
          </a:prstGeom>
        </p:spPr>
      </p:pic>
      <p:grpSp>
        <p:nvGrpSpPr>
          <p:cNvPr id="20" name="组合 1"/>
          <p:cNvGrpSpPr/>
          <p:nvPr/>
        </p:nvGrpSpPr>
        <p:grpSpPr>
          <a:xfrm>
            <a:off x="4562479" y="3348574"/>
            <a:ext cx="6005207" cy="1520668"/>
            <a:chOff x="1219202" y="4517579"/>
            <a:chExt cx="4431203" cy="749384"/>
          </a:xfrm>
        </p:grpSpPr>
        <p:sp>
          <p:nvSpPr>
            <p:cNvPr id="21" name="矩形 25"/>
            <p:cNvSpPr/>
            <p:nvPr/>
          </p:nvSpPr>
          <p:spPr>
            <a:xfrm>
              <a:off x="1219202" y="4517579"/>
              <a:ext cx="4431203" cy="749384"/>
            </a:xfrm>
            <a:prstGeom prst="cloudCallout">
              <a:avLst>
                <a:gd name="adj1" fmla="val -49029"/>
                <a:gd name="adj2" fmla="val 5363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矩形 23"/>
            <p:cNvSpPr/>
            <p:nvPr/>
          </p:nvSpPr>
          <p:spPr>
            <a:xfrm>
              <a:off x="1783031" y="4677305"/>
              <a:ext cx="3379006" cy="385957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Mặt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trời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ưa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dậy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sớm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821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4426C637-0584-406B-84FD-DE7FB1B80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7" b="6327"/>
          <a:stretch/>
        </p:blipFill>
        <p:spPr>
          <a:xfrm>
            <a:off x="-1" y="3003180"/>
            <a:ext cx="12192001" cy="3854819"/>
          </a:xfrm>
          <a:custGeom>
            <a:avLst/>
            <a:gdLst>
              <a:gd name="connsiteX0" fmla="*/ 10072910 w 12192001"/>
              <a:gd name="connsiteY0" fmla="*/ 0 h 4353136"/>
              <a:gd name="connsiteX1" fmla="*/ 12192001 w 12192001"/>
              <a:gd name="connsiteY1" fmla="*/ 0 h 4353136"/>
              <a:gd name="connsiteX2" fmla="*/ 12192001 w 12192001"/>
              <a:gd name="connsiteY2" fmla="*/ 4353136 h 4353136"/>
              <a:gd name="connsiteX3" fmla="*/ 0 w 12192001"/>
              <a:gd name="connsiteY3" fmla="*/ 4353136 h 4353136"/>
              <a:gd name="connsiteX4" fmla="*/ 0 w 12192001"/>
              <a:gd name="connsiteY4" fmla="*/ 2521510 h 4353136"/>
              <a:gd name="connsiteX5" fmla="*/ 395557 w 12192001"/>
              <a:gd name="connsiteY5" fmla="*/ 3866744 h 4353136"/>
              <a:gd name="connsiteX6" fmla="*/ 10349287 w 12192001"/>
              <a:gd name="connsiteY6" fmla="*/ 939920 h 435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4353136">
                <a:moveTo>
                  <a:pt x="10072910" y="0"/>
                </a:moveTo>
                <a:lnTo>
                  <a:pt x="12192001" y="0"/>
                </a:lnTo>
                <a:lnTo>
                  <a:pt x="12192001" y="4353136"/>
                </a:lnTo>
                <a:lnTo>
                  <a:pt x="0" y="4353136"/>
                </a:lnTo>
                <a:lnTo>
                  <a:pt x="0" y="2521510"/>
                </a:lnTo>
                <a:lnTo>
                  <a:pt x="395557" y="3866744"/>
                </a:lnTo>
                <a:lnTo>
                  <a:pt x="10349287" y="939920"/>
                </a:lnTo>
                <a:close/>
              </a:path>
            </a:pathLst>
          </a:custGeom>
        </p:spPr>
      </p:pic>
      <p:grpSp>
        <p:nvGrpSpPr>
          <p:cNvPr id="20" name="组合 6">
            <a:extLst>
              <a:ext uri="{FF2B5EF4-FFF2-40B4-BE49-F238E27FC236}">
                <a16:creationId xmlns:a16="http://schemas.microsoft.com/office/drawing/2014/main" id="{86AC88EB-4DBD-4B3C-B33C-A288B67CF9D7}"/>
              </a:ext>
            </a:extLst>
          </p:cNvPr>
          <p:cNvGrpSpPr/>
          <p:nvPr/>
        </p:nvGrpSpPr>
        <p:grpSpPr>
          <a:xfrm flipH="1">
            <a:off x="-208346" y="0"/>
            <a:ext cx="12060820" cy="6018835"/>
            <a:chOff x="871005" y="532895"/>
            <a:chExt cx="10449989" cy="5792209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250D64E1-A99B-4668-AF3D-18D88D832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84" r="45404" b="16598"/>
            <a:stretch/>
          </p:blipFill>
          <p:spPr>
            <a:xfrm>
              <a:off x="871005" y="532895"/>
              <a:ext cx="4863721" cy="5792209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8AB374F-A176-4075-B6A0-054E9E331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4" t="18384" b="16598"/>
            <a:stretch/>
          </p:blipFill>
          <p:spPr>
            <a:xfrm>
              <a:off x="5734726" y="532895"/>
              <a:ext cx="5586268" cy="5792209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51" y="2847372"/>
            <a:ext cx="4388924" cy="44341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14019" y="1772810"/>
            <a:ext cx="8970963" cy="2493752"/>
            <a:chOff x="1414019" y="1772810"/>
            <a:chExt cx="8970963" cy="2493752"/>
          </a:xfrm>
        </p:grpSpPr>
        <p:grpSp>
          <p:nvGrpSpPr>
            <p:cNvPr id="12" name="组合 11"/>
            <p:cNvGrpSpPr/>
            <p:nvPr/>
          </p:nvGrpSpPr>
          <p:grpSpPr>
            <a:xfrm>
              <a:off x="1414019" y="1772810"/>
              <a:ext cx="8970963" cy="584775"/>
              <a:chOff x="1174523" y="982768"/>
              <a:chExt cx="8970963" cy="584775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BD81923-FD14-4D26-8468-02F75E21BB65}"/>
                  </a:ext>
                </a:extLst>
              </p:cNvPr>
              <p:cNvSpPr txBox="1"/>
              <p:nvPr/>
            </p:nvSpPr>
            <p:spPr>
              <a:xfrm>
                <a:off x="1841324" y="982768"/>
                <a:ext cx="76373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Nắng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mùa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hè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mang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đến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những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lợi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ích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gì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?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7082971" y="1567543"/>
                <a:ext cx="30625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174523" y="1567543"/>
                <a:ext cx="30625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4311672" y="2696902"/>
              <a:ext cx="447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endPara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endPara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849325" y="1664352"/>
            <a:ext cx="8642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mùa hè mang đến cho cuộc sống nhiều ích lợi: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cây: làm cho cây chóng lớn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hoa lá: cho lá thêm màu sắc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các bạn nhỏ: cho các bạn nhỏ được nghỉ học</a:t>
            </a:r>
            <a:endParaRPr lang="en-US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023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46558" y="2121076"/>
            <a:ext cx="3215892" cy="2874603"/>
            <a:chOff x="1146558" y="2121076"/>
            <a:chExt cx="3215892" cy="2874603"/>
          </a:xfrm>
        </p:grpSpPr>
        <p:grpSp>
          <p:nvGrpSpPr>
            <p:cNvPr id="24" name="组合 23"/>
            <p:cNvGrpSpPr/>
            <p:nvPr/>
          </p:nvGrpSpPr>
          <p:grpSpPr>
            <a:xfrm>
              <a:off x="1453125" y="3306550"/>
              <a:ext cx="1226185" cy="894714"/>
              <a:chOff x="12211" y="6410"/>
              <a:chExt cx="1933" cy="1410"/>
            </a:xfrm>
          </p:grpSpPr>
          <p:sp>
            <p:nvSpPr>
              <p:cNvPr id="25" name="矩形: 圆角 24"/>
              <p:cNvSpPr/>
              <p:nvPr/>
            </p:nvSpPr>
            <p:spPr>
              <a:xfrm rot="2700000">
                <a:off x="12459" y="6410"/>
                <a:ext cx="1410" cy="14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211" y="6639"/>
                <a:ext cx="1933" cy="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của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146558" y="2121076"/>
              <a:ext cx="1325880" cy="967106"/>
              <a:chOff x="13340" y="6716"/>
              <a:chExt cx="1933" cy="1409"/>
            </a:xfrm>
          </p:grpSpPr>
          <p:sp>
            <p:nvSpPr>
              <p:cNvPr id="33" name="矩形: 圆角 32"/>
              <p:cNvSpPr/>
              <p:nvPr/>
            </p:nvSpPr>
            <p:spPr>
              <a:xfrm rot="2700000">
                <a:off x="13623" y="6715"/>
                <a:ext cx="1409" cy="141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3340" y="6990"/>
                <a:ext cx="1933" cy="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Ngày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3388359" y="4285114"/>
              <a:ext cx="974091" cy="710565"/>
              <a:chOff x="14816" y="5106"/>
              <a:chExt cx="1933" cy="1409"/>
            </a:xfrm>
          </p:grpSpPr>
          <p:sp>
            <p:nvSpPr>
              <p:cNvPr id="36" name="矩形: 圆角 35"/>
              <p:cNvSpPr/>
              <p:nvPr/>
            </p:nvSpPr>
            <p:spPr>
              <a:xfrm rot="2700000">
                <a:off x="15078" y="5105"/>
                <a:ext cx="1409" cy="141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4816" y="5311"/>
                <a:ext cx="1933" cy="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hè</a:t>
                </a:r>
                <a:endPara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593554" y="2660336"/>
              <a:ext cx="1555751" cy="1195070"/>
              <a:chOff x="14160" y="2210"/>
              <a:chExt cx="2450" cy="1882"/>
            </a:xfrm>
          </p:grpSpPr>
          <p:sp>
            <p:nvSpPr>
              <p:cNvPr id="39" name="矩形: 圆角 38"/>
              <p:cNvSpPr/>
              <p:nvPr/>
            </p:nvSpPr>
            <p:spPr>
              <a:xfrm rot="2700000">
                <a:off x="14525" y="2210"/>
                <a:ext cx="1882" cy="188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4160" y="2585"/>
                <a:ext cx="245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mùa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164240" y="2617854"/>
            <a:ext cx="2778799" cy="3643188"/>
            <a:chOff x="8431889" y="2213691"/>
            <a:chExt cx="2778799" cy="3643188"/>
          </a:xfrm>
        </p:grpSpPr>
        <p:grpSp>
          <p:nvGrpSpPr>
            <p:cNvPr id="19" name="组合 18"/>
            <p:cNvGrpSpPr/>
            <p:nvPr/>
          </p:nvGrpSpPr>
          <p:grpSpPr>
            <a:xfrm>
              <a:off x="8880043" y="3035098"/>
              <a:ext cx="1555751" cy="1195070"/>
              <a:chOff x="10814" y="5172"/>
              <a:chExt cx="2450" cy="1882"/>
            </a:xfrm>
          </p:grpSpPr>
          <p:sp>
            <p:nvSpPr>
              <p:cNvPr id="18" name="矩形: 圆角 17"/>
              <p:cNvSpPr/>
              <p:nvPr/>
            </p:nvSpPr>
            <p:spPr>
              <a:xfrm rot="2700000">
                <a:off x="11111" y="5172"/>
                <a:ext cx="1882" cy="188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0814" y="5648"/>
                <a:ext cx="245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bất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0248028" y="4049728"/>
              <a:ext cx="962660" cy="760094"/>
              <a:chOff x="17429" y="6492"/>
              <a:chExt cx="1786" cy="1410"/>
            </a:xfrm>
          </p:grpSpPr>
          <p:sp>
            <p:nvSpPr>
              <p:cNvPr id="21" name="矩形: 圆角 20"/>
              <p:cNvSpPr/>
              <p:nvPr/>
            </p:nvSpPr>
            <p:spPr>
              <a:xfrm rot="2700000">
                <a:off x="17597" y="6492"/>
                <a:ext cx="1410" cy="14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7429" y="6685"/>
                <a:ext cx="1786" cy="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tận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9705132" y="5457018"/>
              <a:ext cx="1024255" cy="39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律师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8431889" y="2213691"/>
              <a:ext cx="1226185" cy="894715"/>
              <a:chOff x="14430" y="7066"/>
              <a:chExt cx="1933" cy="1410"/>
            </a:xfrm>
          </p:grpSpPr>
          <p:sp>
            <p:nvSpPr>
              <p:cNvPr id="42" name="矩形: 圆角 41"/>
              <p:cNvSpPr/>
              <p:nvPr/>
            </p:nvSpPr>
            <p:spPr>
              <a:xfrm rot="2700000">
                <a:off x="14661" y="7066"/>
                <a:ext cx="1410" cy="141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4430" y="7308"/>
                <a:ext cx="1933" cy="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dài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193774" y="1132371"/>
            <a:ext cx="5804452" cy="5552209"/>
            <a:chOff x="3051671" y="1866877"/>
            <a:chExt cx="5804452" cy="5552209"/>
          </a:xfrm>
        </p:grpSpPr>
        <p:sp>
          <p:nvSpPr>
            <p:cNvPr id="5" name="文本框 4"/>
            <p:cNvSpPr txBox="1"/>
            <p:nvPr/>
          </p:nvSpPr>
          <p:spPr>
            <a:xfrm>
              <a:off x="3051671" y="1866877"/>
              <a:ext cx="580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Ngày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của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mùa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hè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có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gì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đặc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biệt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?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88" y="3077668"/>
              <a:ext cx="4341418" cy="4341418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1479980" y="1732489"/>
            <a:ext cx="8970963" cy="0"/>
            <a:chOff x="1174523" y="1567543"/>
            <a:chExt cx="8970963" cy="0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986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414429" y="1302611"/>
            <a:ext cx="9643645" cy="702492"/>
            <a:chOff x="945860" y="865051"/>
            <a:chExt cx="9643645" cy="70249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945860" y="865051"/>
              <a:ext cx="9643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85800">
                <a:defRPr/>
              </a:pPr>
              <a:r>
                <a:rPr lang="vi-VN" sz="36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bạn nhỏ thấy “mùa hè thật sung sướng”?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椭圆 12">
            <a:extLst>
              <a:ext uri="{FF2B5EF4-FFF2-40B4-BE49-F238E27FC236}">
                <a16:creationId xmlns:a16="http://schemas.microsoft.com/office/drawing/2014/main" id="{64568875-DAE4-4910-BA3F-5EA800E33B0A}"/>
              </a:ext>
            </a:extLst>
          </p:cNvPr>
          <p:cNvSpPr/>
          <p:nvPr/>
        </p:nvSpPr>
        <p:spPr>
          <a:xfrm>
            <a:off x="1795429" y="2661805"/>
            <a:ext cx="3747096" cy="3172966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 w="158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51" y="2269562"/>
            <a:ext cx="3713611" cy="3713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6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3663" y="1091476"/>
            <a:ext cx="946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hình ảnh “ngày dài lấp lánh” chỉ điều 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algn="ctr"/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hoặc nêu ý kiến khác của em.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18216" y="2613480"/>
            <a:ext cx="6874224" cy="2839525"/>
            <a:chOff x="1768308" y="2717801"/>
            <a:chExt cx="2426320" cy="2839525"/>
          </a:xfrm>
        </p:grpSpPr>
        <p:sp>
          <p:nvSpPr>
            <p:cNvPr id="6" name="文本框 5"/>
            <p:cNvSpPr txBox="1"/>
            <p:nvPr/>
          </p:nvSpPr>
          <p:spPr>
            <a:xfrm>
              <a:off x="1768308" y="2717801"/>
              <a:ext cx="2426320" cy="56175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Ngày có nhiều nắng.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68308" y="3856685"/>
              <a:ext cx="2426320" cy="56175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Ngày có nhiều niềm vui.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68308" y="4995569"/>
              <a:ext cx="2426320" cy="56175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Ngày mặt trời dậy sớm và đi ngủ muộn.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434592" y="2266740"/>
            <a:ext cx="8970963" cy="0"/>
            <a:chOff x="1174523" y="1567543"/>
            <a:chExt cx="8970963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58" y="3044392"/>
            <a:ext cx="4336442" cy="381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73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013402" y="2388341"/>
            <a:ext cx="4654599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45" y="386729"/>
            <a:ext cx="2241401" cy="2241401"/>
          </a:xfrm>
          <a:prstGeom prst="rect">
            <a:avLst/>
          </a:prstGeom>
        </p:spPr>
      </p:pic>
      <p:grpSp>
        <p:nvGrpSpPr>
          <p:cNvPr id="29" name="组合 75"/>
          <p:cNvGrpSpPr/>
          <p:nvPr/>
        </p:nvGrpSpPr>
        <p:grpSpPr>
          <a:xfrm>
            <a:off x="805233" y="2330370"/>
            <a:ext cx="10581535" cy="4103125"/>
            <a:chOff x="1653321" y="3383614"/>
            <a:chExt cx="10581535" cy="4103125"/>
          </a:xfrm>
        </p:grpSpPr>
        <p:sp>
          <p:nvSpPr>
            <p:cNvPr id="30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 nay em thức dậy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 sáng tự bao giờ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 hè kì lạ chưa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 trời ưa dậy sớm.</a:t>
              </a:r>
            </a:p>
          </p:txBody>
        </p:sp>
        <p:sp>
          <p:nvSpPr>
            <p:cNvPr id="31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Buổi chiều trôi thật chậm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 trời mải rong chơi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Đủng đỉnh mãi chân trời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 vẫn chưa lặn xuống.</a:t>
              </a: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 cho cây chóng lớn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hoa lá thêm màu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mình chơi thật lâu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Ngày hè dài bất tận.</a:t>
              </a:r>
            </a:p>
          </p:txBody>
        </p:sp>
        <p:sp>
          <p:nvSpPr>
            <p:cNvPr id="33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 hè thật sung sướng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nắng lại có kem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những cơn gió êm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 ngày dài lấp lánh.</a:t>
              </a:r>
            </a:p>
          </p:txBody>
        </p:sp>
        <p:pic>
          <p:nvPicPr>
            <p:cNvPr id="34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7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38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39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260" y="1063734"/>
            <a:ext cx="8986283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72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56BB199B-ED0D-4CD9-B9C7-200AD768D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99963" y="1524000"/>
            <a:ext cx="8970963" cy="0"/>
            <a:chOff x="1174523" y="1567543"/>
            <a:chExt cx="8970963" cy="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5617" y="1725045"/>
            <a:ext cx="3106058" cy="476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500" y="1797958"/>
            <a:ext cx="645012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3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C2652E-9D80-4743-B9B1-DEE25B617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3" y="1985665"/>
            <a:ext cx="4724400" cy="472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872" y="1314879"/>
            <a:ext cx="8980186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124" y="2105539"/>
            <a:ext cx="680982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3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398024" y="1980265"/>
            <a:ext cx="5795274" cy="2110133"/>
            <a:chOff x="2373098" y="2896950"/>
            <a:chExt cx="6263618" cy="2110133"/>
          </a:xfrm>
        </p:grpSpPr>
        <p:sp>
          <p:nvSpPr>
            <p:cNvPr id="8" name="圆角矩形 7"/>
            <p:cNvSpPr/>
            <p:nvPr/>
          </p:nvSpPr>
          <p:spPr>
            <a:xfrm rot="21323698">
              <a:off x="2373098" y="2896950"/>
              <a:ext cx="6263618" cy="1538358"/>
            </a:xfrm>
            <a:prstGeom prst="roundRect">
              <a:avLst>
                <a:gd name="adj" fmla="val 50000"/>
              </a:avLst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 rot="21300205">
              <a:off x="4579042" y="4483863"/>
              <a:ext cx="2377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TRANG  34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483" y="1993127"/>
            <a:ext cx="598069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47" y="115747"/>
            <a:ext cx="11933499" cy="6933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00496" y="2773273"/>
            <a:ext cx="5702167" cy="2480841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339238" y="2162068"/>
            <a:ext cx="10581535" cy="4103125"/>
            <a:chOff x="1653321" y="3383614"/>
            <a:chExt cx="10581535" cy="4103125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lánh.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75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40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8518" y="3424837"/>
            <a:ext cx="2682472" cy="232887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94931" y="1162605"/>
            <a:ext cx="7456899" cy="1202159"/>
            <a:chOff x="1253474" y="1076218"/>
            <a:chExt cx="7456899" cy="1202159"/>
          </a:xfrm>
        </p:grpSpPr>
        <p:sp>
          <p:nvSpPr>
            <p:cNvPr id="45" name="文本框 44"/>
            <p:cNvSpPr txBox="1"/>
            <p:nvPr/>
          </p:nvSpPr>
          <p:spPr>
            <a:xfrm>
              <a:off x="1253474" y="1076218"/>
              <a:ext cx="70021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dirty="0" err="1">
                  <a:solidFill>
                    <a:srgbClr val="FF0066"/>
                  </a:solidFill>
                  <a:latin typeface="#9Slide06 SVNBlow Brush" pitchFamily="2" charset="0"/>
                  <a:ea typeface="字魂27号-布丁体" panose="00000500000000000000" pitchFamily="2" charset="-122"/>
                </a:rPr>
                <a:t>mÙA</a:t>
              </a:r>
              <a:r>
                <a:rPr lang="en-US" altLang="zh-CN" sz="4800" dirty="0">
                  <a:solidFill>
                    <a:srgbClr val="FF0066"/>
                  </a:solidFill>
                  <a:latin typeface="#9Slide06 SVNBlow Brush" pitchFamily="2" charset="0"/>
                  <a:ea typeface="字魂27号-布丁体" panose="00000500000000000000" pitchFamily="2" charset="-122"/>
                </a:rPr>
                <a:t> HÈ LẤP LÁNH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6 SVNBlow Brush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033247" y="1816712"/>
              <a:ext cx="3677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kumimoji="0" lang="en-US" altLang="zh-CN" sz="2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kumimoji="0" lang="en-US" altLang="zh-CN" sz="2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246171" y="1430406"/>
            <a:ext cx="1316133" cy="415914"/>
            <a:chOff x="-447032" y="1663070"/>
            <a:chExt cx="1629989" cy="515096"/>
          </a:xfrm>
        </p:grpSpPr>
        <p:sp>
          <p:nvSpPr>
            <p:cNvPr id="51" name="等腰三角形 50"/>
            <p:cNvSpPr/>
            <p:nvPr/>
          </p:nvSpPr>
          <p:spPr>
            <a:xfrm rot="5400000">
              <a:off x="100972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-482556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5400000">
              <a:off x="703385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flipH="1">
            <a:off x="8607970" y="1430406"/>
            <a:ext cx="1316134" cy="415914"/>
            <a:chOff x="-1671420" y="1634181"/>
            <a:chExt cx="1629989" cy="515096"/>
          </a:xfrm>
        </p:grpSpPr>
        <p:sp>
          <p:nvSpPr>
            <p:cNvPr id="59" name="等腰三角形 58"/>
            <p:cNvSpPr/>
            <p:nvPr/>
          </p:nvSpPr>
          <p:spPr>
            <a:xfrm rot="5400000">
              <a:off x="-1123416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60" name="等腰三角形 59"/>
            <p:cNvSpPr/>
            <p:nvPr/>
          </p:nvSpPr>
          <p:spPr>
            <a:xfrm rot="5400000">
              <a:off x="-1706944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5400000">
              <a:off x="-521003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37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00" y="4733519"/>
            <a:ext cx="1729545" cy="21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03770" y="1951159"/>
            <a:ext cx="8778294" cy="4360127"/>
            <a:chOff x="927973" y="2247348"/>
            <a:chExt cx="6713990" cy="3363107"/>
          </a:xfrm>
        </p:grpSpPr>
        <p:sp>
          <p:nvSpPr>
            <p:cNvPr id="24" name="圆角矩形 23"/>
            <p:cNvSpPr/>
            <p:nvPr/>
          </p:nvSpPr>
          <p:spPr>
            <a:xfrm>
              <a:off x="927973" y="2257932"/>
              <a:ext cx="3125401" cy="15796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325738" y="4016659"/>
              <a:ext cx="3274491" cy="15796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30167" y="2369492"/>
              <a:ext cx="2823208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10698" y="2347436"/>
              <a:ext cx="3231265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73942" y="4157414"/>
              <a:ext cx="2935656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576445" y="4157414"/>
              <a:ext cx="3023783" cy="1400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lánh.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4284968" y="2247348"/>
              <a:ext cx="3274491" cy="157965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958421" y="4030799"/>
              <a:ext cx="3094952" cy="157965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134" y="2217978"/>
            <a:ext cx="4692385" cy="469238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 rot="21046082">
            <a:off x="2843675" y="3867100"/>
            <a:ext cx="607123" cy="95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2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 rot="1033938">
            <a:off x="2828010" y="1619254"/>
            <a:ext cx="553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1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13544" y="1705280"/>
            <a:ext cx="553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3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 rot="20430158">
            <a:off x="7292397" y="3949174"/>
            <a:ext cx="607123" cy="95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4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770" y="1000024"/>
            <a:ext cx="7992549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70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3A41A8B7-DF8A-43A1-A2E7-B9AB95617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3457071" y="1709958"/>
            <a:ext cx="5277859" cy="49552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57613" y="3287485"/>
            <a:ext cx="1676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2171" y="3292341"/>
            <a:ext cx="979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6801" y="3981460"/>
            <a:ext cx="2338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6365" y="2533773"/>
            <a:ext cx="22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6769" y="4661341"/>
            <a:ext cx="213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8744" y="2533773"/>
            <a:ext cx="116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90196" y="3292105"/>
            <a:ext cx="696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ât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5449" y="3976841"/>
            <a:ext cx="99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226" y="3977219"/>
            <a:ext cx="99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7128" y="4663677"/>
            <a:ext cx="83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1403" y="4663677"/>
            <a:ext cx="604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918" y="529256"/>
            <a:ext cx="8980186" cy="199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34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6" grpId="0"/>
      <p:bldP spid="27" grpId="0"/>
      <p:bldP spid="29" grpId="0"/>
      <p:bldP spid="19" grpId="0"/>
      <p:bldP spid="31" grpId="0"/>
      <p:bldP spid="24" grpId="0"/>
      <p:bldP spid="32" grpId="0"/>
      <p:bldP spid="25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737" y="2751967"/>
            <a:ext cx="4314377" cy="4314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0830" y="2620080"/>
            <a:ext cx="8243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(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(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Đủng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thong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60" y="776692"/>
            <a:ext cx="8980186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2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013402" y="2388341"/>
            <a:ext cx="4654599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45" y="386729"/>
            <a:ext cx="2241401" cy="2241401"/>
          </a:xfrm>
          <a:prstGeom prst="rect">
            <a:avLst/>
          </a:prstGeom>
        </p:spPr>
      </p:pic>
      <p:grpSp>
        <p:nvGrpSpPr>
          <p:cNvPr id="29" name="组合 75"/>
          <p:cNvGrpSpPr/>
          <p:nvPr/>
        </p:nvGrpSpPr>
        <p:grpSpPr>
          <a:xfrm>
            <a:off x="805233" y="2330370"/>
            <a:ext cx="10581535" cy="4103125"/>
            <a:chOff x="1653321" y="3383614"/>
            <a:chExt cx="10581535" cy="4103125"/>
          </a:xfrm>
        </p:grpSpPr>
        <p:sp>
          <p:nvSpPr>
            <p:cNvPr id="30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</a:p>
          </p:txBody>
        </p:sp>
        <p:sp>
          <p:nvSpPr>
            <p:cNvPr id="31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</a:p>
          </p:txBody>
        </p:sp>
        <p:sp>
          <p:nvSpPr>
            <p:cNvPr id="33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fontAlgn="t"/>
              <a:r>
                <a:rPr lang="vi-VN" sz="28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lánh.</a:t>
              </a:r>
            </a:p>
          </p:txBody>
        </p:sp>
        <p:pic>
          <p:nvPicPr>
            <p:cNvPr id="34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7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38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39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260" y="1086128"/>
            <a:ext cx="8986283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17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21242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565</Words>
  <Application>Microsoft Office PowerPoint</Application>
  <PresentationFormat>Màn hình rộng</PresentationFormat>
  <Paragraphs>112</Paragraphs>
  <Slides>16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33" baseType="lpstr">
      <vt:lpstr>等线</vt:lpstr>
      <vt:lpstr>#9Slide05 Garris</vt:lpstr>
      <vt:lpstr>#9Slide05 IcielCiaobella</vt:lpstr>
      <vt:lpstr>#9Slide06 SVNBlow Brush</vt:lpstr>
      <vt:lpstr>#9Slide07 HoneyCream</vt:lpstr>
      <vt:lpstr>#9Slide07 SVNAppleberry</vt:lpstr>
      <vt:lpstr>Arial</vt:lpstr>
      <vt:lpstr>Calibri</vt:lpstr>
      <vt:lpstr>Cambria</vt:lpstr>
      <vt:lpstr>SVN-Newton</vt:lpstr>
      <vt:lpstr>Times New Roman</vt:lpstr>
      <vt:lpstr>UTM Bienvenue</vt:lpstr>
      <vt:lpstr>Yusei Magic</vt:lpstr>
      <vt:lpstr>字魂27号-布丁体</vt:lpstr>
      <vt:lpstr>思源黑体 CN Bold</vt:lpstr>
      <vt:lpstr>思源黑体 CN Normal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NHÓM ZALO TOÁN THCS CÁNH DIỀU</cp:lastModifiedBy>
  <cp:revision>20</cp:revision>
  <dcterms:created xsi:type="dcterms:W3CDTF">2022-08-12T16:31:42Z</dcterms:created>
  <dcterms:modified xsi:type="dcterms:W3CDTF">2022-09-08T15:39:14Z</dcterms:modified>
</cp:coreProperties>
</file>