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87" r:id="rId3"/>
  </p:sldMasterIdLst>
  <p:notesMasterIdLst>
    <p:notesMasterId r:id="rId28"/>
  </p:notesMasterIdLst>
  <p:sldIdLst>
    <p:sldId id="292" r:id="rId4"/>
    <p:sldId id="261" r:id="rId5"/>
    <p:sldId id="266" r:id="rId6"/>
    <p:sldId id="258" r:id="rId7"/>
    <p:sldId id="268" r:id="rId8"/>
    <p:sldId id="259" r:id="rId9"/>
    <p:sldId id="279" r:id="rId10"/>
    <p:sldId id="278" r:id="rId11"/>
    <p:sldId id="265" r:id="rId12"/>
    <p:sldId id="262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73" r:id="rId26"/>
    <p:sldId id="275" r:id="rId27"/>
  </p:sldIdLst>
  <p:sldSz cx="12192000" cy="6858000"/>
  <p:notesSz cx="6858000" cy="9144000"/>
  <p:embeddedFontLst>
    <p:embeddedFont>
      <p:font typeface="等线" panose="02010600030101010101" pitchFamily="2" charset="-122"/>
      <p:regular r:id="rId29"/>
    </p:embeddedFont>
    <p:embeddedFont>
      <p:font typeface="等线 Light" panose="02010600030101010101" pitchFamily="2" charset="-122"/>
      <p:regular r:id="rId30"/>
    </p:embeddedFont>
    <p:embeddedFont>
      <p:font typeface="#9Slide07 Crocante" panose="02000000000000000000" pitchFamily="2" charset="0"/>
      <p:regular r:id="rId31"/>
    </p:embeddedFont>
    <p:embeddedFont>
      <p:font typeface="#9Slide07 HoneyCream" pitchFamily="2" charset="0"/>
      <p:regular r:id="rId32"/>
    </p:embeddedFont>
    <p:embeddedFont>
      <p:font typeface="#9Slide07 Stormtrooper" panose="020B0500000000000000" pitchFamily="3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ambria" panose="02040503050406030204" pitchFamily="18" charset="0"/>
      <p:regular r:id="rId40"/>
      <p:bold r:id="rId41"/>
      <p:italic r:id="rId42"/>
      <p:boldItalic r:id="rId43"/>
    </p:embeddedFont>
    <p:embeddedFont>
      <p:font typeface="SVN-Newton" panose="02040603050506020204" pitchFamily="18" charset="0"/>
      <p:regular r:id="rId44"/>
    </p:embeddedFont>
    <p:embeddedFont>
      <p:font typeface="Tahoma" panose="020B0604030504040204" pitchFamily="34" charset="0"/>
      <p:regular r:id="rId45"/>
      <p:bold r:id="rId46"/>
    </p:embeddedFont>
    <p:embeddedFont>
      <p:font typeface="UTM Avo" panose="02040603050506020204" pitchFamily="18" charset="0"/>
      <p:regular r:id="rId47"/>
      <p:bold r:id="rId48"/>
      <p:italic r:id="rId49"/>
      <p:boldItalic r:id="rId50"/>
    </p:embeddedFont>
    <p:embeddedFont>
      <p:font typeface="UTM Colossalis" panose="02040603050506020204" pitchFamily="18" charset="0"/>
      <p:regular r:id="rId51"/>
    </p:embeddedFont>
    <p:embeddedFont>
      <p:font typeface="UTM Mother" panose="02040603050506020204" pitchFamily="18" charset="0"/>
      <p:regular r:id="rId52"/>
    </p:embeddedFont>
    <p:embeddedFont>
      <p:font typeface="UVN Vien Du" panose="03080402030202060204" pitchFamily="66" charset="0"/>
      <p:regular r:id="rId53"/>
    </p:embeddedFont>
  </p:embeddedFontLst>
  <p:custDataLst>
    <p:tags r:id="rId5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FFCCCC"/>
    <a:srgbClr val="99FFCC"/>
    <a:srgbClr val="FF6699"/>
    <a:srgbClr val="FF66CC"/>
    <a:srgbClr val="E6E6E6"/>
    <a:srgbClr val="0000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086" autoAdjust="0"/>
  </p:normalViewPr>
  <p:slideViewPr>
    <p:cSldViewPr snapToGrid="0">
      <p:cViewPr varScale="1">
        <p:scale>
          <a:sx n="62" d="100"/>
          <a:sy n="62" d="100"/>
        </p:scale>
        <p:origin x="18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1.fntdata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1.fntdata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2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7.xml"/><Relationship Id="rId41" Type="http://schemas.openxmlformats.org/officeDocument/2006/relationships/font" Target="fonts/font13.fntdata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1DB174-9B3B-42B7-B612-0BE20629C0B5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8832B1-CF17-48D0-951D-6F85725E2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445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xe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nối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832B1-CF17-48D0-951D-6F85725E235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409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game </a:t>
            </a:r>
            <a:r>
              <a:rPr lang="en-US" baseline="0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832B1-CF17-48D0-951D-6F85725E235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3158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game </a:t>
            </a:r>
            <a:r>
              <a:rPr lang="en-US" baseline="0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832B1-CF17-48D0-951D-6F85725E235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26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game </a:t>
            </a:r>
            <a:r>
              <a:rPr lang="en-US" baseline="0" dirty="0" err="1"/>
              <a:t>đầu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832B1-CF17-48D0-951D-6F85725E235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72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game </a:t>
            </a:r>
            <a:r>
              <a:rPr lang="en-US" baseline="0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832B1-CF17-48D0-951D-6F85725E235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888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game </a:t>
            </a:r>
            <a:r>
              <a:rPr lang="en-US" baseline="0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832B1-CF17-48D0-951D-6F85725E235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81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game </a:t>
            </a:r>
            <a:r>
              <a:rPr lang="en-US" baseline="0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832B1-CF17-48D0-951D-6F85725E235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61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game </a:t>
            </a:r>
            <a:r>
              <a:rPr lang="en-US" baseline="0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832B1-CF17-48D0-951D-6F85725E235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89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game </a:t>
            </a:r>
            <a:r>
              <a:rPr lang="en-US" baseline="0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832B1-CF17-48D0-951D-6F85725E235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324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game </a:t>
            </a:r>
            <a:r>
              <a:rPr lang="en-US" baseline="0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832B1-CF17-48D0-951D-6F85725E235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452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game </a:t>
            </a:r>
            <a:r>
              <a:rPr lang="en-US" baseline="0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832B1-CF17-48D0-951D-6F85725E235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892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B531EE-93F3-40EE-BE1A-8E4FB6FE8A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2761BDB-BD8A-4D8A-AF7F-2866616B0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E31B75-0466-43CC-B359-14F844CC9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7E736B-FFF7-4921-B28C-97B80688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DFE66C-AB4A-4F5D-A754-CAFBD1A29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55003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5549-C283-40E8-BF5A-62FDC6881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EE050B-F6F4-412B-AF21-9328C763B4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E50EA96-C479-4F33-82B7-2D4FE90BC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1D2090-8C5C-4833-BC40-34915B1C9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723DFF-8482-455C-B856-C01902707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F1CD41-9022-42ED-A708-23E58B1BB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08566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F6F301-6722-4CE1-B6AE-6AD3160B6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0BF1E2-C46E-48EA-998C-A60F8ABF4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D03C6A-ABB6-4504-AE19-D5CC05AA4D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F040510-C19F-4A73-88CD-7819FD5E18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4BCDA7E-D78C-4B76-B980-541329220D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F1F1C56-6055-4D02-BEA6-01C07262A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ACEDE13-1A6A-4707-8A33-5F4CC3226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73BB496-4E31-4C39-A7B2-96C763AC9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83217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AD49BA-6301-4F65-86D1-64E626A34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85A1A7B-5370-48EE-99B9-500E007D8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4C8853-2F60-439F-9194-8F6A20709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2C3EF86-C046-488E-B61E-11B259B19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846495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593771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280217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855548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245084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278188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271618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01667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647058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729314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338916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B68D86-FA0A-4A02-9BD4-9F7B0CF77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970817-BA1D-4D8B-BC1A-991C4FE77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AA8587-58C5-4CC5-8686-DCD2DA4AC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BB89BF-22DE-4B48-AD72-E43562CEB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7A0C4A-63EE-46EB-AF5D-BDFD99885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7137A5-DCBA-4CAE-B4BE-F9F88046D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341639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54F611-2F61-4D71-9E0C-A13777CF4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5EEC575-CA99-429B-B271-20D18D5371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6C0E780-4ABF-4227-A700-081939A88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3DFD3B-1A80-4474-A435-28382FA69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5581300-6BBE-4908-99E9-42B992DBD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AB886D-51C8-456E-BCA1-7F6F24195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923207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18A926-17A4-4C4E-93A2-61225439D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15BFAA-0412-45A2-A1F1-E844EC4FA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B35109-7A7B-4D21-8A62-C0EE3D37E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81C1FF-5240-4268-81BA-FCA9557E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C69AAF-B342-4F41-9357-30196513B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428519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D7FD0B3-CE32-4B10-81E9-54B3DBB13D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0680961-A0D6-4828-99E9-900A07A06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EC9EA5-1D78-4A64-9D4A-D9193F07F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A15089-B4C1-41E5-B1EA-EC764E185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5094CF-88E0-4BCE-9C0F-9F1DE50A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491707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464101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735920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031494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09012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445023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094692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322245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880419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639789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28723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164268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392978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549271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734904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7DCB6A-D46A-4D10-B5CB-3E366357A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C0B134-7558-4279-B269-1996EE631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3DAE2A-1884-4EBD-BDED-4541A1F15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14A33-72A9-4BE1-BC6C-0EC4DF5D0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5B0681-A0DC-4726-954F-A518568D9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37633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55838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1EF0A3-2757-4751-A86A-C8827FDAF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7289D5-323A-419D-AFCC-32C3959CB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30A7FA-174E-4C29-A167-486792633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BC34A-2F14-4AEC-80AA-7168F6EF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ECBA5A-0553-4CB9-AB74-33CF02CBA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778483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58D708-5235-464C-8DA4-EAE07031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5559EC-0AC7-489A-8668-C23C54CC9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606613-0BE1-4389-9780-EACA74AE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2E92FD-D97E-416F-8D02-8D7EF1ED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F016F2-431B-450E-A67F-CAC4FA80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586079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206BBD-CC14-4D42-933D-997C1570F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8C9CC7-E254-4EAE-9A86-75DC3A7C1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D5A53E-52E9-4F33-870D-BFC5127AB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3CD12DB-9908-4571-89E6-FEC3BD7B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0E12B-8CB8-4597-894F-8B8940243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DFE837-42A8-492D-9799-E0D27935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545472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EAB9CB-9D0C-4BBA-A1EF-3859CECAB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459E31-8E10-4D3B-9248-2FE242DA3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9080C34-87B3-4081-A2BE-AF50BE9A0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AFF809F-9769-4A0B-B8FD-77BBE277B4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8152225-228E-4FD8-ABA9-E78932D4A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E622C19-7AF1-4855-AF85-8F82D9B2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0A7D908-83E2-4254-A4B8-32A9A8350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A0C516A-87BD-45C6-ABA6-F65BCBCD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441373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6AA593-4339-4EA3-B6E0-A1C0F3200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78A75AE-92D0-4816-AFD4-8E9A52AA3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A5DDA2-E47F-47FF-9145-AC5FC7D9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06C9BF-5A57-4F77-9D08-27DA70B9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325133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206BDFD-5C21-4575-883E-B346BC01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B10EE06-B9A4-417B-8295-D5E595E3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A27B10-7946-48B6-A9CC-C1C950C4A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617936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505F28-DF92-4B09-971B-4D4E7983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6EFC3-A84C-4A73-B57D-E75AEC3A4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C31CB7-FAE0-4B6E-8B2B-1D95ED79C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34AFCE-4FDC-44B2-88B3-01C7F2904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A9E64F-ADF8-4756-AFE7-A475C7CD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D6027F-7F0A-4B5E-8941-32DED6AC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391803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02B98A-A6E0-4D74-878B-1DA893BCA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32911F0-0E4A-4586-91AE-47E9D4DE9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C9E64C1-3CEB-4959-AD70-3713AFD50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A777C2-35E8-4200-A7E5-BEDA65189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EAF07CA-1DE1-4EF2-BB3A-7D2B0FAE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ED8B07-A474-4421-8974-B52525B60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921776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0F4AB5-669C-42CD-BB48-B8BC55661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58A6A55-0395-4622-9523-6C39C64C3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9292D6-6C78-4C95-AC3F-C337E644B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12ECD1-A9E9-4B51-802D-B0DC50EE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6557F0-8788-4FBB-9090-7E5F1028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382608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FC8376B-2283-4522-A60A-63BDDE7FA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7EDCBF9-991F-4A2C-9C15-E13A08F32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B7F697-7CB0-4A64-9ACF-D2B280608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09DDA5-5497-42AE-A2AA-C054CA8BD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F2CB85-2FC6-4719-9748-C6F8D05A2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03699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743512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316103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902068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775011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85045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02049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96925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B7B6E2-D01D-4999-806E-E292C1225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1EBE512-15CE-454F-877D-D51AA313B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96D532-AA46-4920-BDE7-912DBC90C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8522BC-6A81-41BC-BF6D-4BFCE055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DBD738-EF01-4694-B6F4-119704DA9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04348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Relationship Id="rId30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52AFA80-9859-4EB2-B679-015CF8249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ACB67C-5F7E-4DEE-87FD-BBEDA6482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06425F-A4BD-4AF1-9F5C-9248D0C774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B26057-3B5E-4904-88A9-97A86BDAEE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6EBA244-79F8-4823-8E65-D3375F88E0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: 圆角 3">
            <a:extLst>
              <a:ext uri="{FF2B5EF4-FFF2-40B4-BE49-F238E27FC236}">
                <a16:creationId xmlns:a16="http://schemas.microsoft.com/office/drawing/2014/main" id="{DF4D390E-D829-4486-ABF7-7580C458ADB3}"/>
              </a:ext>
            </a:extLst>
          </p:cNvPr>
          <p:cNvSpPr/>
          <p:nvPr userDrawn="1"/>
        </p:nvSpPr>
        <p:spPr>
          <a:xfrm>
            <a:off x="379046" y="315424"/>
            <a:ext cx="11319468" cy="6274061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E4A4A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0853" y="7607911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593614" y="7489016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  <a:latin typeface="UVN Vien Du" panose="03080402030202060204" pitchFamily="66" charset="0"/>
              </a:rPr>
              <a:t>By </a:t>
            </a:r>
            <a:r>
              <a:rPr lang="en-US" dirty="0" err="1">
                <a:solidFill>
                  <a:srgbClr val="FFC000"/>
                </a:solidFill>
                <a:latin typeface="UVN Vien Du" panose="03080402030202060204" pitchFamily="66" charset="0"/>
              </a:rPr>
              <a:t>Phước</a:t>
            </a:r>
            <a:r>
              <a:rPr lang="en-US" baseline="0" dirty="0">
                <a:solidFill>
                  <a:srgbClr val="FFC000"/>
                </a:solidFill>
                <a:latin typeface="UVN Vien Du" panose="03080402030202060204" pitchFamily="66" charset="0"/>
              </a:rPr>
              <a:t> </a:t>
            </a:r>
            <a:r>
              <a:rPr lang="en-US" baseline="0" dirty="0" err="1">
                <a:solidFill>
                  <a:srgbClr val="FFC000"/>
                </a:solidFill>
                <a:latin typeface="UVN Vien Du" panose="03080402030202060204" pitchFamily="66" charset="0"/>
              </a:rPr>
              <a:t>Trang</a:t>
            </a:r>
            <a:endParaRPr lang="en-US" dirty="0">
              <a:solidFill>
                <a:srgbClr val="FFC000"/>
              </a:solidFill>
              <a:latin typeface="UVN Vien Du" panose="03080402030202060204" pitchFamily="66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74B4BD6-C37E-6DD9-737C-FB102710717C}"/>
              </a:ext>
            </a:extLst>
          </p:cNvPr>
          <p:cNvSpPr txBox="1">
            <a:spLocks/>
          </p:cNvSpPr>
          <p:nvPr userDrawn="1"/>
        </p:nvSpPr>
        <p:spPr>
          <a:xfrm>
            <a:off x="-760155" y="573830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A98C4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A98C4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D732CF-9A00-B928-FDCB-ECC477F8F11D}"/>
              </a:ext>
            </a:extLst>
          </p:cNvPr>
          <p:cNvSpPr txBox="1"/>
          <p:nvPr userDrawn="1"/>
        </p:nvSpPr>
        <p:spPr>
          <a:xfrm>
            <a:off x="-1438411" y="10499971"/>
            <a:ext cx="156339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Sản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phẩm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của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Măng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Non –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Tài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học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Nghiêm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cấm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buôn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bán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sao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chép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chỉnh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sửa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để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lợi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nhuận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3252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39" r:id="rId3"/>
    <p:sldLayoutId id="2147483738" r:id="rId4"/>
    <p:sldLayoutId id="2147483737" r:id="rId5"/>
    <p:sldLayoutId id="2147483734" r:id="rId6"/>
    <p:sldLayoutId id="2147483733" r:id="rId7"/>
    <p:sldLayoutId id="2147483685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745" r:id="rId14"/>
    <p:sldLayoutId id="2147483742" r:id="rId15"/>
    <p:sldLayoutId id="2147483741" r:id="rId16"/>
    <p:sldLayoutId id="2147483740" r:id="rId17"/>
    <p:sldLayoutId id="2147483736" r:id="rId18"/>
    <p:sldLayoutId id="2147483735" r:id="rId19"/>
    <p:sldLayoutId id="2147483686" r:id="rId20"/>
    <p:sldLayoutId id="2147483684" r:id="rId21"/>
    <p:sldLayoutId id="2147483668" r:id="rId22"/>
    <p:sldLayoutId id="2147483669" r:id="rId23"/>
    <p:sldLayoutId id="2147483670" r:id="rId24"/>
    <p:sldLayoutId id="2147483671" r:id="rId2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CB1F5B-4D72-3A06-D37A-C32013C32D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54367C-AC2D-C99D-0BF9-77DDAD72E3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-168482" y="6700002"/>
            <a:ext cx="2432012" cy="266998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0C42C2F2-973A-3541-E2D9-7AE8B65B047C}"/>
              </a:ext>
            </a:extLst>
          </p:cNvPr>
          <p:cNvSpPr txBox="1"/>
          <p:nvPr userDrawn="1"/>
        </p:nvSpPr>
        <p:spPr>
          <a:xfrm>
            <a:off x="1943878" y="80349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1F1E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1F1E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1F1E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1F1E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1F1E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AA278AF-73D4-724C-0742-CCC2351C9284}"/>
              </a:ext>
            </a:extLst>
          </p:cNvPr>
          <p:cNvSpPr txBox="1">
            <a:spLocks/>
          </p:cNvSpPr>
          <p:nvPr userDrawn="1"/>
        </p:nvSpPr>
        <p:spPr>
          <a:xfrm>
            <a:off x="-409975" y="8977556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74B4BD6-C37E-6DD9-737C-FB102710717C}"/>
              </a:ext>
            </a:extLst>
          </p:cNvPr>
          <p:cNvSpPr txBox="1">
            <a:spLocks/>
          </p:cNvSpPr>
          <p:nvPr userDrawn="1"/>
        </p:nvSpPr>
        <p:spPr>
          <a:xfrm>
            <a:off x="-760155" y="573830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A98C4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A98C4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D732CF-9A00-B928-FDCB-ECC477F8F11D}"/>
              </a:ext>
            </a:extLst>
          </p:cNvPr>
          <p:cNvSpPr txBox="1"/>
          <p:nvPr userDrawn="1"/>
        </p:nvSpPr>
        <p:spPr>
          <a:xfrm>
            <a:off x="-1625981" y="9793238"/>
            <a:ext cx="156339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Sản phẩm của Măng Non – Tài liệu Tiểu học.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22630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44" r:id="rId2"/>
    <p:sldLayoutId id="214748374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4D8B8B4-99E4-4408-9CAD-5D70D9887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613290D-25B1-4DCE-9AAB-852AA2DAA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C6B9DB-619C-477A-9FFB-D46DB1B0B8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59C51D-8237-4838-8AA8-977C2EA12E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0B7F78D-B936-4D84-9CF5-E6027038CD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CB1F5B-4D72-3A06-D37A-C32013C32D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54367C-AC2D-C99D-0BF9-77DDAD72E3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-168482" y="6700002"/>
            <a:ext cx="2432012" cy="266998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0C42C2F2-973A-3541-E2D9-7AE8B65B047C}"/>
              </a:ext>
            </a:extLst>
          </p:cNvPr>
          <p:cNvSpPr txBox="1"/>
          <p:nvPr userDrawn="1"/>
        </p:nvSpPr>
        <p:spPr>
          <a:xfrm>
            <a:off x="1943878" y="80349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1F1E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1F1E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1F1E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1F1E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1F1E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AA278AF-73D4-724C-0742-CCC2351C9284}"/>
              </a:ext>
            </a:extLst>
          </p:cNvPr>
          <p:cNvSpPr txBox="1">
            <a:spLocks/>
          </p:cNvSpPr>
          <p:nvPr userDrawn="1"/>
        </p:nvSpPr>
        <p:spPr>
          <a:xfrm>
            <a:off x="-409975" y="8977556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74B4BD6-C37E-6DD9-737C-FB102710717C}"/>
              </a:ext>
            </a:extLst>
          </p:cNvPr>
          <p:cNvSpPr txBox="1">
            <a:spLocks/>
          </p:cNvSpPr>
          <p:nvPr userDrawn="1"/>
        </p:nvSpPr>
        <p:spPr>
          <a:xfrm>
            <a:off x="-760155" y="573830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A98C4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A98C4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D732CF-9A00-B928-FDCB-ECC477F8F11D}"/>
              </a:ext>
            </a:extLst>
          </p:cNvPr>
          <p:cNvSpPr txBox="1"/>
          <p:nvPr userDrawn="1"/>
        </p:nvSpPr>
        <p:spPr>
          <a:xfrm>
            <a:off x="-1625981" y="9793238"/>
            <a:ext cx="156339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Sản phẩm của Măng Non – Tài liệu Tiểu học.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063536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32" r:id="rId13"/>
    <p:sldLayoutId id="2147483700" r:id="rId1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3.wdp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microsoft.com/office/2007/relationships/hdphoto" Target="../media/hdphoto12.wdp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4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slide" Target="slide16.xml"/><Relationship Id="rId18" Type="http://schemas.openxmlformats.org/officeDocument/2006/relationships/image" Target="../media/image55.png"/><Relationship Id="rId26" Type="http://schemas.openxmlformats.org/officeDocument/2006/relationships/image" Target="../media/image60.png"/><Relationship Id="rId3" Type="http://schemas.openxmlformats.org/officeDocument/2006/relationships/image" Target="../media/image45.jpeg"/><Relationship Id="rId21" Type="http://schemas.openxmlformats.org/officeDocument/2006/relationships/image" Target="../media/image57.png"/><Relationship Id="rId34" Type="http://schemas.openxmlformats.org/officeDocument/2006/relationships/image" Target="../media/image66.gif"/><Relationship Id="rId7" Type="http://schemas.openxmlformats.org/officeDocument/2006/relationships/slide" Target="slide14.xml"/><Relationship Id="rId12" Type="http://schemas.openxmlformats.org/officeDocument/2006/relationships/image" Target="../media/image51.png"/><Relationship Id="rId17" Type="http://schemas.openxmlformats.org/officeDocument/2006/relationships/image" Target="../media/image54.png"/><Relationship Id="rId25" Type="http://schemas.openxmlformats.org/officeDocument/2006/relationships/slide" Target="slide20.xml"/><Relationship Id="rId33" Type="http://schemas.openxmlformats.org/officeDocument/2006/relationships/image" Target="../media/image65.png"/><Relationship Id="rId2" Type="http://schemas.openxmlformats.org/officeDocument/2006/relationships/image" Target="../media/image44.jpg"/><Relationship Id="rId16" Type="http://schemas.openxmlformats.org/officeDocument/2006/relationships/slide" Target="slide17.xml"/><Relationship Id="rId20" Type="http://schemas.openxmlformats.org/officeDocument/2006/relationships/image" Target="../media/image56.png"/><Relationship Id="rId29" Type="http://schemas.openxmlformats.org/officeDocument/2006/relationships/image" Target="../media/image6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24" Type="http://schemas.openxmlformats.org/officeDocument/2006/relationships/image" Target="../media/image59.png"/><Relationship Id="rId32" Type="http://schemas.openxmlformats.org/officeDocument/2006/relationships/image" Target="../media/image64.png"/><Relationship Id="rId5" Type="http://schemas.openxmlformats.org/officeDocument/2006/relationships/image" Target="../media/image46.png"/><Relationship Id="rId15" Type="http://schemas.openxmlformats.org/officeDocument/2006/relationships/image" Target="../media/image53.png"/><Relationship Id="rId23" Type="http://schemas.openxmlformats.org/officeDocument/2006/relationships/image" Target="../media/image58.png"/><Relationship Id="rId28" Type="http://schemas.openxmlformats.org/officeDocument/2006/relationships/slide" Target="slide21.xml"/><Relationship Id="rId10" Type="http://schemas.openxmlformats.org/officeDocument/2006/relationships/slide" Target="slide15.xml"/><Relationship Id="rId19" Type="http://schemas.openxmlformats.org/officeDocument/2006/relationships/slide" Target="slide18.xml"/><Relationship Id="rId31" Type="http://schemas.openxmlformats.org/officeDocument/2006/relationships/slide" Target="slide22.xml"/><Relationship Id="rId4" Type="http://schemas.openxmlformats.org/officeDocument/2006/relationships/slide" Target="slide13.xml"/><Relationship Id="rId9" Type="http://schemas.openxmlformats.org/officeDocument/2006/relationships/image" Target="../media/image49.png"/><Relationship Id="rId14" Type="http://schemas.openxmlformats.org/officeDocument/2006/relationships/image" Target="../media/image52.png"/><Relationship Id="rId22" Type="http://schemas.openxmlformats.org/officeDocument/2006/relationships/slide" Target="slide19.xml"/><Relationship Id="rId27" Type="http://schemas.openxmlformats.org/officeDocument/2006/relationships/image" Target="../media/image61.png"/><Relationship Id="rId30" Type="http://schemas.openxmlformats.org/officeDocument/2006/relationships/image" Target="../media/image63.png"/><Relationship Id="rId8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72.gif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12" Type="http://schemas.openxmlformats.org/officeDocument/2006/relationships/image" Target="../media/image71.gi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5.gi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8.gif"/><Relationship Id="rId11" Type="http://schemas.openxmlformats.org/officeDocument/2006/relationships/image" Target="../media/image70.gif"/><Relationship Id="rId5" Type="http://schemas.openxmlformats.org/officeDocument/2006/relationships/image" Target="../media/image67.PNG"/><Relationship Id="rId15" Type="http://schemas.openxmlformats.org/officeDocument/2006/relationships/image" Target="../media/image74.gif"/><Relationship Id="rId10" Type="http://schemas.openxmlformats.org/officeDocument/2006/relationships/slide" Target="slide12.xml"/><Relationship Id="rId4" Type="http://schemas.openxmlformats.org/officeDocument/2006/relationships/audio" Target="../media/audio2.wav"/><Relationship Id="rId9" Type="http://schemas.openxmlformats.org/officeDocument/2006/relationships/image" Target="../media/image69.jpeg"/><Relationship Id="rId14" Type="http://schemas.openxmlformats.org/officeDocument/2006/relationships/image" Target="../media/image73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72.gif"/><Relationship Id="rId3" Type="http://schemas.openxmlformats.org/officeDocument/2006/relationships/audio" Target="../media/audio1.wav"/><Relationship Id="rId7" Type="http://schemas.openxmlformats.org/officeDocument/2006/relationships/image" Target="../media/image48.png"/><Relationship Id="rId12" Type="http://schemas.openxmlformats.org/officeDocument/2006/relationships/image" Target="../media/image71.g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5.gi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8.gif"/><Relationship Id="rId11" Type="http://schemas.openxmlformats.org/officeDocument/2006/relationships/image" Target="../media/image70.gif"/><Relationship Id="rId5" Type="http://schemas.openxmlformats.org/officeDocument/2006/relationships/image" Target="../media/image67.PNG"/><Relationship Id="rId15" Type="http://schemas.openxmlformats.org/officeDocument/2006/relationships/image" Target="../media/image74.gif"/><Relationship Id="rId10" Type="http://schemas.openxmlformats.org/officeDocument/2006/relationships/slide" Target="slide12.xml"/><Relationship Id="rId4" Type="http://schemas.openxmlformats.org/officeDocument/2006/relationships/audio" Target="../media/audio2.wav"/><Relationship Id="rId9" Type="http://schemas.openxmlformats.org/officeDocument/2006/relationships/image" Target="../media/image69.jpeg"/><Relationship Id="rId14" Type="http://schemas.openxmlformats.org/officeDocument/2006/relationships/image" Target="../media/image73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72.gif"/><Relationship Id="rId3" Type="http://schemas.openxmlformats.org/officeDocument/2006/relationships/audio" Target="../media/audio1.wav"/><Relationship Id="rId7" Type="http://schemas.openxmlformats.org/officeDocument/2006/relationships/image" Target="../media/image50.png"/><Relationship Id="rId12" Type="http://schemas.openxmlformats.org/officeDocument/2006/relationships/image" Target="../media/image71.gi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5.gi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8.gif"/><Relationship Id="rId11" Type="http://schemas.openxmlformats.org/officeDocument/2006/relationships/image" Target="../media/image70.gif"/><Relationship Id="rId5" Type="http://schemas.openxmlformats.org/officeDocument/2006/relationships/image" Target="../media/image67.PNG"/><Relationship Id="rId15" Type="http://schemas.openxmlformats.org/officeDocument/2006/relationships/image" Target="../media/image74.gif"/><Relationship Id="rId10" Type="http://schemas.openxmlformats.org/officeDocument/2006/relationships/slide" Target="slide12.xml"/><Relationship Id="rId4" Type="http://schemas.openxmlformats.org/officeDocument/2006/relationships/audio" Target="../media/audio2.wav"/><Relationship Id="rId9" Type="http://schemas.openxmlformats.org/officeDocument/2006/relationships/image" Target="../media/image69.jpeg"/><Relationship Id="rId14" Type="http://schemas.openxmlformats.org/officeDocument/2006/relationships/image" Target="../media/image73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72.gif"/><Relationship Id="rId3" Type="http://schemas.openxmlformats.org/officeDocument/2006/relationships/audio" Target="../media/audio1.wav"/><Relationship Id="rId7" Type="http://schemas.openxmlformats.org/officeDocument/2006/relationships/image" Target="../media/image52.png"/><Relationship Id="rId12" Type="http://schemas.openxmlformats.org/officeDocument/2006/relationships/image" Target="../media/image71.gi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5.gi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8.gif"/><Relationship Id="rId11" Type="http://schemas.openxmlformats.org/officeDocument/2006/relationships/image" Target="../media/image70.gif"/><Relationship Id="rId5" Type="http://schemas.openxmlformats.org/officeDocument/2006/relationships/image" Target="../media/image67.PNG"/><Relationship Id="rId15" Type="http://schemas.openxmlformats.org/officeDocument/2006/relationships/image" Target="../media/image74.gif"/><Relationship Id="rId10" Type="http://schemas.openxmlformats.org/officeDocument/2006/relationships/slide" Target="slide12.xml"/><Relationship Id="rId4" Type="http://schemas.openxmlformats.org/officeDocument/2006/relationships/audio" Target="../media/audio2.wav"/><Relationship Id="rId9" Type="http://schemas.openxmlformats.org/officeDocument/2006/relationships/image" Target="../media/image69.jpeg"/><Relationship Id="rId14" Type="http://schemas.openxmlformats.org/officeDocument/2006/relationships/image" Target="../media/image73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72.gif"/><Relationship Id="rId3" Type="http://schemas.openxmlformats.org/officeDocument/2006/relationships/audio" Target="../media/audio1.wav"/><Relationship Id="rId7" Type="http://schemas.openxmlformats.org/officeDocument/2006/relationships/image" Target="../media/image54.png"/><Relationship Id="rId12" Type="http://schemas.openxmlformats.org/officeDocument/2006/relationships/image" Target="../media/image71.gi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5.gi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8.gif"/><Relationship Id="rId11" Type="http://schemas.openxmlformats.org/officeDocument/2006/relationships/image" Target="../media/image70.gif"/><Relationship Id="rId5" Type="http://schemas.openxmlformats.org/officeDocument/2006/relationships/image" Target="../media/image67.PNG"/><Relationship Id="rId15" Type="http://schemas.openxmlformats.org/officeDocument/2006/relationships/image" Target="../media/image74.gif"/><Relationship Id="rId10" Type="http://schemas.openxmlformats.org/officeDocument/2006/relationships/slide" Target="slide12.xml"/><Relationship Id="rId4" Type="http://schemas.openxmlformats.org/officeDocument/2006/relationships/audio" Target="../media/audio2.wav"/><Relationship Id="rId9" Type="http://schemas.openxmlformats.org/officeDocument/2006/relationships/image" Target="../media/image69.jpeg"/><Relationship Id="rId14" Type="http://schemas.openxmlformats.org/officeDocument/2006/relationships/image" Target="../media/image73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72.gif"/><Relationship Id="rId3" Type="http://schemas.openxmlformats.org/officeDocument/2006/relationships/audio" Target="../media/audio1.wav"/><Relationship Id="rId7" Type="http://schemas.openxmlformats.org/officeDocument/2006/relationships/image" Target="../media/image56.png"/><Relationship Id="rId12" Type="http://schemas.openxmlformats.org/officeDocument/2006/relationships/image" Target="../media/image71.gi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5.gi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8.gif"/><Relationship Id="rId11" Type="http://schemas.openxmlformats.org/officeDocument/2006/relationships/image" Target="../media/image70.gif"/><Relationship Id="rId5" Type="http://schemas.openxmlformats.org/officeDocument/2006/relationships/image" Target="../media/image67.PNG"/><Relationship Id="rId15" Type="http://schemas.openxmlformats.org/officeDocument/2006/relationships/image" Target="../media/image74.gif"/><Relationship Id="rId10" Type="http://schemas.openxmlformats.org/officeDocument/2006/relationships/slide" Target="slide12.xml"/><Relationship Id="rId4" Type="http://schemas.openxmlformats.org/officeDocument/2006/relationships/audio" Target="../media/audio2.wav"/><Relationship Id="rId9" Type="http://schemas.openxmlformats.org/officeDocument/2006/relationships/image" Target="../media/image69.jpeg"/><Relationship Id="rId14" Type="http://schemas.openxmlformats.org/officeDocument/2006/relationships/image" Target="../media/image73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72.gif"/><Relationship Id="rId3" Type="http://schemas.openxmlformats.org/officeDocument/2006/relationships/audio" Target="../media/audio1.wav"/><Relationship Id="rId7" Type="http://schemas.openxmlformats.org/officeDocument/2006/relationships/image" Target="../media/image58.png"/><Relationship Id="rId12" Type="http://schemas.openxmlformats.org/officeDocument/2006/relationships/image" Target="../media/image71.gi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5.gi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8.gif"/><Relationship Id="rId11" Type="http://schemas.openxmlformats.org/officeDocument/2006/relationships/image" Target="../media/image70.gif"/><Relationship Id="rId5" Type="http://schemas.openxmlformats.org/officeDocument/2006/relationships/image" Target="../media/image67.PNG"/><Relationship Id="rId15" Type="http://schemas.openxmlformats.org/officeDocument/2006/relationships/image" Target="../media/image74.gif"/><Relationship Id="rId10" Type="http://schemas.openxmlformats.org/officeDocument/2006/relationships/slide" Target="slide12.xml"/><Relationship Id="rId4" Type="http://schemas.openxmlformats.org/officeDocument/2006/relationships/audio" Target="../media/audio2.wav"/><Relationship Id="rId9" Type="http://schemas.openxmlformats.org/officeDocument/2006/relationships/image" Target="../media/image69.jpeg"/><Relationship Id="rId14" Type="http://schemas.openxmlformats.org/officeDocument/2006/relationships/image" Target="../media/image7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72.gif"/><Relationship Id="rId3" Type="http://schemas.openxmlformats.org/officeDocument/2006/relationships/audio" Target="../media/audio1.wav"/><Relationship Id="rId7" Type="http://schemas.openxmlformats.org/officeDocument/2006/relationships/image" Target="../media/image60.png"/><Relationship Id="rId12" Type="http://schemas.openxmlformats.org/officeDocument/2006/relationships/image" Target="../media/image71.gi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5.gi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8.gif"/><Relationship Id="rId11" Type="http://schemas.openxmlformats.org/officeDocument/2006/relationships/image" Target="../media/image70.gif"/><Relationship Id="rId5" Type="http://schemas.openxmlformats.org/officeDocument/2006/relationships/image" Target="../media/image67.PNG"/><Relationship Id="rId15" Type="http://schemas.openxmlformats.org/officeDocument/2006/relationships/image" Target="../media/image74.gif"/><Relationship Id="rId10" Type="http://schemas.openxmlformats.org/officeDocument/2006/relationships/slide" Target="slide12.xml"/><Relationship Id="rId4" Type="http://schemas.openxmlformats.org/officeDocument/2006/relationships/audio" Target="../media/audio2.wav"/><Relationship Id="rId9" Type="http://schemas.openxmlformats.org/officeDocument/2006/relationships/image" Target="../media/image69.jpeg"/><Relationship Id="rId14" Type="http://schemas.openxmlformats.org/officeDocument/2006/relationships/image" Target="../media/image73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2.gif"/><Relationship Id="rId3" Type="http://schemas.openxmlformats.org/officeDocument/2006/relationships/audio" Target="../media/audio1.wav"/><Relationship Id="rId7" Type="http://schemas.openxmlformats.org/officeDocument/2006/relationships/image" Target="../media/image62.png"/><Relationship Id="rId12" Type="http://schemas.openxmlformats.org/officeDocument/2006/relationships/image" Target="../media/image71.gif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75.gi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8.gif"/><Relationship Id="rId11" Type="http://schemas.openxmlformats.org/officeDocument/2006/relationships/image" Target="../media/image70.gif"/><Relationship Id="rId5" Type="http://schemas.openxmlformats.org/officeDocument/2006/relationships/image" Target="../media/image67.PNG"/><Relationship Id="rId15" Type="http://schemas.openxmlformats.org/officeDocument/2006/relationships/image" Target="../media/image74.gif"/><Relationship Id="rId10" Type="http://schemas.openxmlformats.org/officeDocument/2006/relationships/slide" Target="slide12.xml"/><Relationship Id="rId4" Type="http://schemas.openxmlformats.org/officeDocument/2006/relationships/audio" Target="../media/audio2.wav"/><Relationship Id="rId9" Type="http://schemas.openxmlformats.org/officeDocument/2006/relationships/image" Target="../media/image69.jpeg"/><Relationship Id="rId14" Type="http://schemas.openxmlformats.org/officeDocument/2006/relationships/image" Target="../media/image73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2.gif"/><Relationship Id="rId3" Type="http://schemas.openxmlformats.org/officeDocument/2006/relationships/audio" Target="../media/audio1.wav"/><Relationship Id="rId7" Type="http://schemas.openxmlformats.org/officeDocument/2006/relationships/image" Target="../media/image64.png"/><Relationship Id="rId12" Type="http://schemas.openxmlformats.org/officeDocument/2006/relationships/image" Target="../media/image71.gi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5.gi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8.gif"/><Relationship Id="rId11" Type="http://schemas.openxmlformats.org/officeDocument/2006/relationships/image" Target="../media/image70.gif"/><Relationship Id="rId5" Type="http://schemas.openxmlformats.org/officeDocument/2006/relationships/image" Target="../media/image67.PNG"/><Relationship Id="rId15" Type="http://schemas.openxmlformats.org/officeDocument/2006/relationships/image" Target="../media/image74.gif"/><Relationship Id="rId10" Type="http://schemas.openxmlformats.org/officeDocument/2006/relationships/slide" Target="slide12.xml"/><Relationship Id="rId4" Type="http://schemas.openxmlformats.org/officeDocument/2006/relationships/audio" Target="../media/audio2.wav"/><Relationship Id="rId9" Type="http://schemas.openxmlformats.org/officeDocument/2006/relationships/image" Target="../media/image69.jpeg"/><Relationship Id="rId14" Type="http://schemas.openxmlformats.org/officeDocument/2006/relationships/image" Target="../media/image73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4.wdp"/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microsoft.com/office/2007/relationships/hdphoto" Target="../media/hdphoto2.wdp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1.wdp"/><Relationship Id="rId3" Type="http://schemas.microsoft.com/office/2007/relationships/hdphoto" Target="../media/hdphoto6.wdp"/><Relationship Id="rId7" Type="http://schemas.microsoft.com/office/2007/relationships/hdphoto" Target="../media/hdphoto8.wdp"/><Relationship Id="rId12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ECBA5A3-BFFD-4E83-818F-8631C83A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351736" cy="612701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23B2E1-CFAF-48E3-AD97-F5F3D472C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3" t="-6211" r="33020" b="39453"/>
          <a:stretch>
            <a:fillRect/>
          </a:stretch>
        </p:blipFill>
        <p:spPr>
          <a:xfrm>
            <a:off x="-567559" y="-231228"/>
            <a:ext cx="8387256" cy="3815256"/>
          </a:xfrm>
          <a:custGeom>
            <a:avLst/>
            <a:gdLst>
              <a:gd name="connsiteX0" fmla="*/ 0 w 8387256"/>
              <a:gd name="connsiteY0" fmla="*/ 0 h 3815256"/>
              <a:gd name="connsiteX1" fmla="*/ 8387256 w 8387256"/>
              <a:gd name="connsiteY1" fmla="*/ 0 h 3815256"/>
              <a:gd name="connsiteX2" fmla="*/ 8387256 w 8387256"/>
              <a:gd name="connsiteY2" fmla="*/ 354985 h 3815256"/>
              <a:gd name="connsiteX3" fmla="*/ 220999 w 8387256"/>
              <a:gd name="connsiteY3" fmla="*/ 354985 h 3815256"/>
              <a:gd name="connsiteX4" fmla="*/ 220999 w 8387256"/>
              <a:gd name="connsiteY4" fmla="*/ 3815256 h 3815256"/>
              <a:gd name="connsiteX5" fmla="*/ 0 w 8387256"/>
              <a:gd name="connsiteY5" fmla="*/ 3815256 h 3815256"/>
              <a:gd name="connsiteX6" fmla="*/ 0 w 8387256"/>
              <a:gd name="connsiteY6" fmla="*/ 0 h 381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7256" h="3815256">
                <a:moveTo>
                  <a:pt x="0" y="0"/>
                </a:moveTo>
                <a:lnTo>
                  <a:pt x="8387256" y="0"/>
                </a:lnTo>
                <a:lnTo>
                  <a:pt x="8387256" y="354985"/>
                </a:lnTo>
                <a:lnTo>
                  <a:pt x="220999" y="354985"/>
                </a:lnTo>
                <a:lnTo>
                  <a:pt x="220999" y="3815256"/>
                </a:lnTo>
                <a:lnTo>
                  <a:pt x="0" y="38152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FF1A5AD-3155-4C9B-9C7F-BF9CCC1B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1" t="100000" r="28364" b="-8460"/>
          <a:stretch>
            <a:fillRect/>
          </a:stretch>
        </p:blipFill>
        <p:spPr>
          <a:xfrm>
            <a:off x="1944414" y="5838758"/>
            <a:ext cx="6442841" cy="483475"/>
          </a:xfrm>
          <a:custGeom>
            <a:avLst/>
            <a:gdLst>
              <a:gd name="connsiteX0" fmla="*/ 0 w 6442841"/>
              <a:gd name="connsiteY0" fmla="*/ 0 h 483475"/>
              <a:gd name="connsiteX1" fmla="*/ 6442841 w 6442841"/>
              <a:gd name="connsiteY1" fmla="*/ 0 h 483475"/>
              <a:gd name="connsiteX2" fmla="*/ 6442841 w 6442841"/>
              <a:gd name="connsiteY2" fmla="*/ 483475 h 483475"/>
              <a:gd name="connsiteX3" fmla="*/ 0 w 6442841"/>
              <a:gd name="connsiteY3" fmla="*/ 483475 h 483475"/>
              <a:gd name="connsiteX4" fmla="*/ 0 w 6442841"/>
              <a:gd name="connsiteY4" fmla="*/ 0 h 48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2841" h="483475">
                <a:moveTo>
                  <a:pt x="0" y="0"/>
                </a:moveTo>
                <a:lnTo>
                  <a:pt x="6442841" y="0"/>
                </a:lnTo>
                <a:lnTo>
                  <a:pt x="6442841" y="483475"/>
                </a:lnTo>
                <a:lnTo>
                  <a:pt x="0" y="483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D6A98B5-3BAA-4099-957B-B1456033E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9651" y="-18323"/>
            <a:ext cx="8169348" cy="3602351"/>
          </a:xfrm>
          <a:prstGeom prst="rect">
            <a:avLst/>
          </a:prstGeom>
          <a:effectLst>
            <a:outerShdw blurRad="12700" dist="127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13E6C00-7788-408C-877E-0B3ECD98A9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495" y="5289366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4D4C728-B9CC-4339-BC4E-87C3533A69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8619" y="1100649"/>
            <a:ext cx="2011854" cy="1969179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BE8811D-7C90-472E-95F1-90C3F4B5AB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4267" y="881825"/>
            <a:ext cx="8169348" cy="158914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956DD01-9EEB-48F3-BBAA-FB58E1D954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606" y="3501910"/>
            <a:ext cx="2146935" cy="343820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DA4B9D7-EFC8-4769-B528-6E70F6A1CF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07018" y="2155313"/>
            <a:ext cx="3042168" cy="4041998"/>
          </a:xfrm>
          <a:prstGeom prst="rect">
            <a:avLst/>
          </a:prstGeom>
          <a:effectLst>
            <a:outerShdw blurRad="12700" dist="127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7" name="文本框 14">
            <a:extLst>
              <a:ext uri="{FF2B5EF4-FFF2-40B4-BE49-F238E27FC236}">
                <a16:creationId xmlns:a16="http://schemas.microsoft.com/office/drawing/2014/main" id="{9F49D713-8DC5-49F0-9435-58231A409E58}"/>
              </a:ext>
            </a:extLst>
          </p:cNvPr>
          <p:cNvSpPr txBox="1"/>
          <p:nvPr/>
        </p:nvSpPr>
        <p:spPr>
          <a:xfrm>
            <a:off x="1770083" y="1909091"/>
            <a:ext cx="1534253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TM Colossalis" panose="02040603050506020204" pitchFamily="18" charset="0"/>
                <a:ea typeface="思源黑体 CN Medium" panose="020B0600000000000000" pitchFamily="34" charset="-122"/>
              </a:rPr>
              <a:t>TOÁN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TM Colossalis" panose="02040603050506020204" pitchFamily="18" charset="0"/>
                <a:ea typeface="思源黑体 CN Medium" panose="020B0600000000000000" pitchFamily="34" charset="-122"/>
              </a:rPr>
              <a:t> 3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UTM Colossalis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18" name="文本框 20">
            <a:extLst>
              <a:ext uri="{FF2B5EF4-FFF2-40B4-BE49-F238E27FC236}">
                <a16:creationId xmlns:a16="http://schemas.microsoft.com/office/drawing/2014/main" id="{5941A0D9-BDB9-427D-A086-10DF08753A72}"/>
              </a:ext>
            </a:extLst>
          </p:cNvPr>
          <p:cNvSpPr txBox="1"/>
          <p:nvPr/>
        </p:nvSpPr>
        <p:spPr>
          <a:xfrm>
            <a:off x="7430903" y="5241055"/>
            <a:ext cx="1912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VN Vien Du" panose="03080402030202060204" pitchFamily="66" charset="0"/>
                <a:ea typeface="思源黑体 CN Medium" panose="020B0600000000000000" pitchFamily="34" charset="-122"/>
              </a:rPr>
              <a:t>Trang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VN Vien Du" panose="03080402030202060204" pitchFamily="66" charset="0"/>
                <a:ea typeface="思源黑体 CN Medium" panose="020B0600000000000000" pitchFamily="34" charset="-122"/>
              </a:rPr>
              <a:t> 28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UVN Vien Du" panose="03080402030202060204" pitchFamily="66" charset="0"/>
              <a:ea typeface="思源黑体 CN Medium" panose="020B0600000000000000" pitchFamily="34" charset="-122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91400" y="1023984"/>
            <a:ext cx="1523956" cy="15088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06920" y="2434738"/>
            <a:ext cx="7710839" cy="273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92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84" r="5275" b="9807"/>
          <a:stretch/>
        </p:blipFill>
        <p:spPr>
          <a:xfrm>
            <a:off x="-1" y="0"/>
            <a:ext cx="12283441" cy="682752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AE3A73BE-536B-4FC9-84FD-826C2B055342}"/>
              </a:ext>
            </a:extLst>
          </p:cNvPr>
          <p:cNvSpPr/>
          <p:nvPr/>
        </p:nvSpPr>
        <p:spPr>
          <a:xfrm>
            <a:off x="1486584" y="450146"/>
            <a:ext cx="9912936" cy="77077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Hai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phép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tính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nào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dưới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đây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có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cùng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kế</a:t>
            </a:r>
            <a:r>
              <a:rPr lang="en-US" altLang="zh-CN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t </a:t>
            </a:r>
            <a:r>
              <a:rPr lang="en-US" altLang="zh-CN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quả</a:t>
            </a:r>
            <a:r>
              <a:rPr lang="en-US" altLang="zh-CN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 rot="20952016">
            <a:off x="107815" y="282824"/>
            <a:ext cx="1561369" cy="1298377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FF00"/>
            </a:solidFill>
            <a:prstDash val="dash"/>
          </a:ln>
        </p:spPr>
        <p:txBody>
          <a:bodyPr wrap="square" lIns="91440" tIns="0" rIns="91440" bIns="0" rtlCol="0">
            <a:spAutoFit/>
          </a:bodyPr>
          <a:lstStyle/>
          <a:p>
            <a:pPr algn="ctr"/>
            <a:r>
              <a:rPr lang="en-US" sz="6000" dirty="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  <a:latin typeface="#9Slide07 Stormtrooper" panose="020B0500000000000000" pitchFamily="34" charset="0"/>
              </a:rPr>
              <a:t>2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02307" y="3763972"/>
            <a:ext cx="2604523" cy="1466402"/>
            <a:chOff x="-1" y="3795747"/>
            <a:chExt cx="2604523" cy="146640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2154" b="43385" l="44462" r="94385">
                          <a14:foregroundMark x1="54308" y1="38923" x2="57692" y2="38769"/>
                          <a14:foregroundMark x1="56000" y1="40923" x2="59231" y2="36769"/>
                          <a14:foregroundMark x1="55231" y1="38308" x2="57077" y2="37231"/>
                          <a14:foregroundMark x1="77231" y1="38923" x2="78154" y2="36923"/>
                          <a14:foregroundMark x1="78769" y1="40615" x2="80769" y2="37692"/>
                          <a14:foregroundMark x1="76462" y1="40615" x2="78769" y2="37846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08" t="21230" r="8462" b="57077"/>
            <a:stretch/>
          </p:blipFill>
          <p:spPr>
            <a:xfrm>
              <a:off x="-1" y="3982104"/>
              <a:ext cx="2604523" cy="128004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57381" y="3795747"/>
              <a:ext cx="1107950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x 1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353460" y="3795747"/>
            <a:ext cx="3911991" cy="1652761"/>
            <a:chOff x="2930661" y="3795747"/>
            <a:chExt cx="3911991" cy="165276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8385" b="97923" l="1231" r="95231">
                          <a14:foregroundMark x1="10462" y1="95462" x2="12615" y2="89769"/>
                          <a14:foregroundMark x1="12462" y1="94385" x2="12923" y2="91154"/>
                          <a14:foregroundMark x1="20462" y1="95154" x2="22154" y2="90538"/>
                          <a14:foregroundMark x1="22615" y1="95154" x2="23385" y2="90385"/>
                          <a14:foregroundMark x1="50923" y1="94846" x2="51538" y2="89923"/>
                          <a14:foregroundMark x1="49692" y1="94538" x2="50769" y2="90077"/>
                          <a14:foregroundMark x1="52462" y1="94538" x2="52462" y2="91308"/>
                          <a14:foregroundMark x1="59692" y1="93923" x2="60923" y2="90077"/>
                          <a14:foregroundMark x1="60923" y1="95769" x2="62462" y2="89923"/>
                          <a14:foregroundMark x1="79692" y1="94077" x2="81538" y2="89923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872" r="2896"/>
            <a:stretch/>
          </p:blipFill>
          <p:spPr>
            <a:xfrm>
              <a:off x="2930661" y="3795747"/>
              <a:ext cx="3911991" cy="16527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673108" y="4042324"/>
              <a:ext cx="1448601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 : 6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302260" y="4892466"/>
            <a:ext cx="2933016" cy="1511922"/>
            <a:chOff x="199640" y="4904098"/>
            <a:chExt cx="2933016" cy="151192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000" b="20231" l="4462" r="43769">
                          <a14:foregroundMark x1="13923" y1="17000" x2="15615" y2="14538"/>
                          <a14:foregroundMark x1="15462" y1="18077" x2="18077" y2="14077"/>
                          <a14:foregroundMark x1="30538" y1="17923" x2="31923" y2="13615"/>
                          <a14:foregroundMark x1="31923" y1="17923" x2="35308" y2="14538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6" r="55478" b="79460"/>
            <a:stretch/>
          </p:blipFill>
          <p:spPr>
            <a:xfrm>
              <a:off x="199640" y="4904098"/>
              <a:ext cx="2933016" cy="1511922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583756" y="5242006"/>
              <a:ext cx="1107950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x 3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668522" y="4824017"/>
            <a:ext cx="2724140" cy="1425872"/>
            <a:chOff x="3778037" y="5091265"/>
            <a:chExt cx="2724140" cy="142587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385" b="20769" l="53615" r="93615">
                          <a14:foregroundMark x1="63846" y1="18308" x2="62615" y2="14462"/>
                          <a14:foregroundMark x1="64308" y1="18923" x2="65538" y2="15385"/>
                          <a14:foregroundMark x1="81538" y1="17846" x2="81846" y2="15385"/>
                          <a14:foregroundMark x1="83231" y1="18308" x2="83231" y2="14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03" t="2625" r="5842" b="79221"/>
            <a:stretch/>
          </p:blipFill>
          <p:spPr>
            <a:xfrm>
              <a:off x="3778037" y="5091265"/>
              <a:ext cx="2724140" cy="1425872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507130" y="5573720"/>
              <a:ext cx="1107950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x 5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40815" y="4605262"/>
            <a:ext cx="3838667" cy="1739570"/>
            <a:chOff x="5782663" y="4612805"/>
            <a:chExt cx="3838667" cy="17395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385" b="66692" l="40077" r="99231">
                          <a14:foregroundMark x1="47769" y1="62385" x2="51385" y2="62077"/>
                          <a14:foregroundMark x1="56154" y1="61846" x2="58000" y2="62538"/>
                          <a14:foregroundMark x1="58000" y1="62769" x2="58385" y2="60846"/>
                          <a14:foregroundMark x1="57846" y1="64923" x2="57000" y2="62077"/>
                          <a14:foregroundMark x1="50308" y1="64769" x2="50538" y2="61538"/>
                          <a14:foregroundMark x1="85538" y1="63769" x2="82615" y2="61538"/>
                          <a14:foregroundMark x1="83308" y1="64615" x2="85385" y2="61846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44" t="42222" b="32991"/>
            <a:stretch/>
          </p:blipFill>
          <p:spPr>
            <a:xfrm>
              <a:off x="5782663" y="4612805"/>
              <a:ext cx="3838667" cy="173957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331883" y="4913671"/>
              <a:ext cx="1486494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48 : 6</a:t>
              </a:r>
            </a:p>
          </p:txBody>
        </p:sp>
      </p:grpSp>
      <p:sp>
        <p:nvSpPr>
          <p:cNvPr id="10" name="Oval 9"/>
          <p:cNvSpPr/>
          <p:nvPr/>
        </p:nvSpPr>
        <p:spPr>
          <a:xfrm>
            <a:off x="2863926" y="1466961"/>
            <a:ext cx="1620872" cy="573461"/>
          </a:xfrm>
          <a:prstGeom prst="ellipse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2 x 9</a:t>
            </a:r>
          </a:p>
        </p:txBody>
      </p:sp>
      <p:sp>
        <p:nvSpPr>
          <p:cNvPr id="30" name="Oval 29"/>
          <p:cNvSpPr/>
          <p:nvPr/>
        </p:nvSpPr>
        <p:spPr>
          <a:xfrm>
            <a:off x="7599363" y="1496420"/>
            <a:ext cx="1620872" cy="724788"/>
          </a:xfrm>
          <a:prstGeom prst="ellipse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4 x 2</a:t>
            </a:r>
          </a:p>
        </p:txBody>
      </p:sp>
      <p:sp>
        <p:nvSpPr>
          <p:cNvPr id="32" name="Oval 31"/>
          <p:cNvSpPr/>
          <p:nvPr/>
        </p:nvSpPr>
        <p:spPr>
          <a:xfrm>
            <a:off x="5130377" y="1450258"/>
            <a:ext cx="1900766" cy="686493"/>
          </a:xfrm>
          <a:prstGeom prst="ellipse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36 : 6</a:t>
            </a:r>
          </a:p>
        </p:txBody>
      </p:sp>
      <p:sp>
        <p:nvSpPr>
          <p:cNvPr id="37" name="Oval 36"/>
          <p:cNvSpPr/>
          <p:nvPr/>
        </p:nvSpPr>
        <p:spPr>
          <a:xfrm>
            <a:off x="4001215" y="2625197"/>
            <a:ext cx="1620872" cy="539824"/>
          </a:xfrm>
          <a:prstGeom prst="ellipse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5 x 6</a:t>
            </a:r>
          </a:p>
        </p:txBody>
      </p:sp>
      <p:sp>
        <p:nvSpPr>
          <p:cNvPr id="38" name="Oval 37"/>
          <p:cNvSpPr/>
          <p:nvPr/>
        </p:nvSpPr>
        <p:spPr>
          <a:xfrm>
            <a:off x="6644579" y="2579490"/>
            <a:ext cx="1620872" cy="585531"/>
          </a:xfrm>
          <a:prstGeom prst="ellipse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6 : 3</a:t>
            </a:r>
          </a:p>
        </p:txBody>
      </p:sp>
    </p:spTree>
    <p:extLst>
      <p:ext uri="{BB962C8B-B14F-4D97-AF65-F5344CB8AC3E}">
        <p14:creationId xmlns:p14="http://schemas.microsoft.com/office/powerpoint/2010/main" val="1697497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44444E-6 L -0.11302 0.6557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1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-0.39076 0.4340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2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10208 0.4891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2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-0.13008 0.1300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0" y="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0.0987 0.4037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5" y="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10" grpId="1" animBg="1"/>
      <p:bldP spid="30" grpId="0" animBg="1"/>
      <p:bldP spid="30" grpId="1" animBg="1"/>
      <p:bldP spid="32" grpId="0" animBg="1"/>
      <p:bldP spid="32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722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22" action="ppaction://hlinksldjump"/>
            <a:extLst>
              <a:ext uri="{FF2B5EF4-FFF2-40B4-BE49-F238E27FC236}">
                <a16:creationId xmlns:a16="http://schemas.microsoft.com/office/drawing/2014/main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25" action="ppaction://hlinksldjump"/>
            <a:extLst>
              <a:ext uri="{FF2B5EF4-FFF2-40B4-BE49-F238E27FC236}">
                <a16:creationId xmlns:a16="http://schemas.microsoft.com/office/drawing/2014/main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28" action="ppaction://hlinksldjump"/>
            <a:extLst>
              <a:ext uri="{FF2B5EF4-FFF2-40B4-BE49-F238E27FC236}">
                <a16:creationId xmlns:a16="http://schemas.microsoft.com/office/drawing/2014/main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31" action="ppaction://hlinksldjump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4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4519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2 sticker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6 x 2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12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491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3</a:t>
            </a: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sticker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42 : 6 =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910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1 sticker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54 : 6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948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2 sticker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6 : 6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29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4</a:t>
            </a: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sticker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6 x 6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36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307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5 sticker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48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: 6 =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730554" y="4030294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3385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3</a:t>
            </a: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sticker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6 x 4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24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909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930369" y="868128"/>
            <a:ext cx="8575217" cy="856895"/>
            <a:chOff x="3091820" y="1127313"/>
            <a:chExt cx="4055550" cy="448071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B22FBF9-63BA-4031-AC93-49559FF59E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73" t="11337" r="63558" b="60000"/>
            <a:stretch/>
          </p:blipFill>
          <p:spPr>
            <a:xfrm>
              <a:off x="3091820" y="1129664"/>
              <a:ext cx="447140" cy="44572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5E730F93-52BF-4A9A-8470-BA824D871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73" t="11337" r="63558" b="60000"/>
            <a:stretch/>
          </p:blipFill>
          <p:spPr>
            <a:xfrm>
              <a:off x="6700230" y="1127313"/>
              <a:ext cx="447140" cy="445720"/>
            </a:xfrm>
            <a:prstGeom prst="rect">
              <a:avLst/>
            </a:prstGeom>
          </p:spPr>
        </p:pic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298" y="968269"/>
            <a:ext cx="5623238" cy="5623238"/>
          </a:xfrm>
          <a:prstGeom prst="rect">
            <a:avLst/>
          </a:prstGeom>
        </p:spPr>
      </p:pic>
      <p:sp>
        <p:nvSpPr>
          <p:cNvPr id="15" name="文本框 4">
            <a:extLst>
              <a:ext uri="{FF2B5EF4-FFF2-40B4-BE49-F238E27FC236}">
                <a16:creationId xmlns:a16="http://schemas.microsoft.com/office/drawing/2014/main" id="{D09DA7EE-363F-43B1-AEDC-17FA8B4D19FC}"/>
              </a:ext>
            </a:extLst>
          </p:cNvPr>
          <p:cNvSpPr txBox="1"/>
          <p:nvPr/>
        </p:nvSpPr>
        <p:spPr>
          <a:xfrm>
            <a:off x="2752836" y="617028"/>
            <a:ext cx="68503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4AA771"/>
                </a:solidFill>
                <a:effectLst/>
                <a:uLnTx/>
                <a:uFillTx/>
                <a:latin typeface="UTM Mother" panose="02040603050506020204" pitchFamily="18" charset="0"/>
                <a:ea typeface="字魂5号-无外润黑体" panose="00000500000000000000" pitchFamily="2" charset="-122"/>
              </a:rPr>
              <a:t>Yêu</a:t>
            </a:r>
            <a:r>
              <a:rPr kumimoji="0" lang="en-US" altLang="zh-CN" sz="6600" b="0" i="0" u="none" strike="noStrike" kern="1200" cap="none" spc="0" normalizeH="0" noProof="0" dirty="0">
                <a:ln>
                  <a:noFill/>
                </a:ln>
                <a:solidFill>
                  <a:srgbClr val="4AA771"/>
                </a:solidFill>
                <a:effectLst/>
                <a:uLnTx/>
                <a:uFillTx/>
                <a:latin typeface="UTM Mother" panose="02040603050506020204" pitchFamily="18" charset="0"/>
                <a:ea typeface="字魂5号-无外润黑体" panose="00000500000000000000" pitchFamily="2" charset="-122"/>
              </a:rPr>
              <a:t> </a:t>
            </a:r>
            <a:r>
              <a:rPr kumimoji="0" lang="en-US" altLang="zh-CN" sz="6600" b="0" i="0" u="none" strike="noStrike" kern="1200" cap="none" spc="0" normalizeH="0" noProof="0" dirty="0" err="1">
                <a:ln>
                  <a:noFill/>
                </a:ln>
                <a:solidFill>
                  <a:srgbClr val="4AA771"/>
                </a:solidFill>
                <a:effectLst/>
                <a:uLnTx/>
                <a:uFillTx/>
                <a:latin typeface="UTM Mother" panose="02040603050506020204" pitchFamily="18" charset="0"/>
                <a:ea typeface="字魂5号-无外润黑体" panose="00000500000000000000" pitchFamily="2" charset="-122"/>
              </a:rPr>
              <a:t>cầu</a:t>
            </a:r>
            <a:r>
              <a:rPr kumimoji="0" lang="en-US" altLang="zh-CN" sz="6600" b="0" i="0" u="none" strike="noStrike" kern="1200" cap="none" spc="0" normalizeH="0" noProof="0" dirty="0">
                <a:ln>
                  <a:noFill/>
                </a:ln>
                <a:solidFill>
                  <a:srgbClr val="4AA771"/>
                </a:solidFill>
                <a:effectLst/>
                <a:uLnTx/>
                <a:uFillTx/>
                <a:latin typeface="UTM Mother" panose="02040603050506020204" pitchFamily="18" charset="0"/>
                <a:ea typeface="字魂5号-无外润黑体" panose="00000500000000000000" pitchFamily="2" charset="-122"/>
              </a:rPr>
              <a:t> </a:t>
            </a:r>
            <a:r>
              <a:rPr kumimoji="0" lang="en-US" altLang="zh-CN" sz="6600" b="0" i="0" u="none" strike="noStrike" kern="1200" cap="none" spc="0" normalizeH="0" noProof="0" dirty="0" err="1">
                <a:ln>
                  <a:noFill/>
                </a:ln>
                <a:solidFill>
                  <a:srgbClr val="4AA771"/>
                </a:solidFill>
                <a:effectLst/>
                <a:uLnTx/>
                <a:uFillTx/>
                <a:latin typeface="UTM Mother" panose="02040603050506020204" pitchFamily="18" charset="0"/>
                <a:ea typeface="字魂5号-无外润黑体" panose="00000500000000000000" pitchFamily="2" charset="-122"/>
              </a:rPr>
              <a:t>cần</a:t>
            </a:r>
            <a:r>
              <a:rPr kumimoji="0" lang="en-US" altLang="zh-CN" sz="6600" b="0" i="0" u="none" strike="noStrike" kern="1200" cap="none" spc="0" normalizeH="0" noProof="0" dirty="0">
                <a:ln>
                  <a:noFill/>
                </a:ln>
                <a:solidFill>
                  <a:srgbClr val="4AA771"/>
                </a:solidFill>
                <a:effectLst/>
                <a:uLnTx/>
                <a:uFillTx/>
                <a:latin typeface="UTM Mother" panose="02040603050506020204" pitchFamily="18" charset="0"/>
                <a:ea typeface="字魂5号-无外润黑体" panose="00000500000000000000" pitchFamily="2" charset="-122"/>
              </a:rPr>
              <a:t> </a:t>
            </a:r>
            <a:r>
              <a:rPr kumimoji="0" lang="en-US" altLang="zh-CN" sz="6600" b="0" i="0" u="none" strike="noStrike" kern="1200" cap="none" spc="0" normalizeH="0" noProof="0" dirty="0" err="1">
                <a:ln>
                  <a:noFill/>
                </a:ln>
                <a:solidFill>
                  <a:srgbClr val="4AA771"/>
                </a:solidFill>
                <a:effectLst/>
                <a:uLnTx/>
                <a:uFillTx/>
                <a:latin typeface="UTM Mother" panose="02040603050506020204" pitchFamily="18" charset="0"/>
                <a:ea typeface="字魂5号-无外润黑体" panose="00000500000000000000" pitchFamily="2" charset="-122"/>
              </a:rPr>
              <a:t>đạt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4AA771"/>
              </a:solidFill>
              <a:effectLst/>
              <a:uLnTx/>
              <a:uFillTx/>
              <a:latin typeface="UTM Mother" panose="02040603050506020204" pitchFamily="18" charset="0"/>
              <a:ea typeface="字魂5号-无外润黑体" panose="00000500000000000000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75820" y="1971627"/>
            <a:ext cx="8321040" cy="2309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15000"/>
              </a:lnSpc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- Hình thành được bảng nhân 6, bảng chia 6.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15000"/>
              </a:lnSpc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- Vận dụng được vào tính nhẩm, giải bài tập, bài toán thực tế liên quan đến bảng nhân 6, bảng chia 6.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3428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5 sticker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6 x 3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18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541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2 sticker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60 : 6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3187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endParaRPr lang="en-US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4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sticker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12 : 6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38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2151" y="1584960"/>
            <a:ext cx="7261798" cy="5791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24104" y="3207614"/>
            <a:ext cx="2347056" cy="1736646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DẶN DÒ</a:t>
            </a:r>
          </a:p>
          <a:p>
            <a:pPr algn="ctr"/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87880" y="1195958"/>
            <a:ext cx="8747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chia 6</a:t>
            </a:r>
          </a:p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3528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33022" y="1144165"/>
            <a:ext cx="5358137" cy="53581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51560" y="2423160"/>
            <a:ext cx="6461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6699"/>
                </a:solidFill>
                <a:latin typeface="#9Slide07 Stormtrooper" panose="020B0500000000000000" pitchFamily="34" charset="0"/>
              </a:rPr>
              <a:t>Cảm</a:t>
            </a:r>
            <a:r>
              <a:rPr lang="en-US" sz="4000" dirty="0">
                <a:solidFill>
                  <a:srgbClr val="FF6699"/>
                </a:solidFill>
                <a:latin typeface="#9Slide07 Stormtrooper" panose="020B0500000000000000" pitchFamily="34" charset="0"/>
              </a:rPr>
              <a:t> </a:t>
            </a:r>
            <a:r>
              <a:rPr lang="en-US" sz="4000" dirty="0" err="1">
                <a:solidFill>
                  <a:srgbClr val="FF6699"/>
                </a:solidFill>
                <a:latin typeface="#9Slide07 Stormtrooper" panose="020B0500000000000000" pitchFamily="34" charset="0"/>
              </a:rPr>
              <a:t>ơn</a:t>
            </a:r>
            <a:r>
              <a:rPr lang="en-US" sz="4000" dirty="0">
                <a:solidFill>
                  <a:srgbClr val="FF6699"/>
                </a:solidFill>
                <a:latin typeface="#9Slide07 Stormtrooper" panose="020B0500000000000000" pitchFamily="34" charset="0"/>
              </a:rPr>
              <a:t> </a:t>
            </a:r>
            <a:r>
              <a:rPr lang="en-US" sz="4000" dirty="0" err="1">
                <a:solidFill>
                  <a:srgbClr val="FF6699"/>
                </a:solidFill>
                <a:latin typeface="#9Slide07 Stormtrooper" panose="020B0500000000000000" pitchFamily="34" charset="0"/>
              </a:rPr>
              <a:t>quý</a:t>
            </a:r>
            <a:r>
              <a:rPr lang="en-US" sz="4000" dirty="0">
                <a:solidFill>
                  <a:srgbClr val="FF6699"/>
                </a:solidFill>
                <a:latin typeface="#9Slide07 Stormtrooper" panose="020B0500000000000000" pitchFamily="34" charset="0"/>
              </a:rPr>
              <a:t> </a:t>
            </a:r>
            <a:r>
              <a:rPr lang="en-US" sz="4000" dirty="0" err="1">
                <a:solidFill>
                  <a:srgbClr val="FF6699"/>
                </a:solidFill>
                <a:latin typeface="#9Slide07 Stormtrooper" panose="020B0500000000000000" pitchFamily="34" charset="0"/>
              </a:rPr>
              <a:t>thầy</a:t>
            </a:r>
            <a:r>
              <a:rPr lang="en-US" sz="4000" dirty="0">
                <a:solidFill>
                  <a:srgbClr val="FF6699"/>
                </a:solidFill>
                <a:latin typeface="#9Slide07 Stormtrooper" panose="020B0500000000000000" pitchFamily="34" charset="0"/>
              </a:rPr>
              <a:t> </a:t>
            </a:r>
            <a:r>
              <a:rPr lang="en-US" sz="4000" dirty="0" err="1">
                <a:solidFill>
                  <a:srgbClr val="FF6699"/>
                </a:solidFill>
                <a:latin typeface="#9Slide07 Stormtrooper" panose="020B0500000000000000" pitchFamily="34" charset="0"/>
              </a:rPr>
              <a:t>cô</a:t>
            </a:r>
            <a:r>
              <a:rPr lang="en-US" sz="4000" dirty="0">
                <a:solidFill>
                  <a:srgbClr val="FF6699"/>
                </a:solidFill>
                <a:latin typeface="#9Slide07 Stormtrooper" panose="020B0500000000000000" pitchFamily="34" charset="0"/>
              </a:rPr>
              <a:t> </a:t>
            </a:r>
          </a:p>
          <a:p>
            <a:pPr algn="ctr"/>
            <a:r>
              <a:rPr lang="en-US" sz="4000" dirty="0" err="1">
                <a:solidFill>
                  <a:srgbClr val="FF6699"/>
                </a:solidFill>
                <a:latin typeface="#9Slide07 Stormtrooper" panose="020B0500000000000000" pitchFamily="34" charset="0"/>
              </a:rPr>
              <a:t>và</a:t>
            </a:r>
            <a:r>
              <a:rPr lang="en-US" sz="4000" dirty="0">
                <a:solidFill>
                  <a:srgbClr val="FF6699"/>
                </a:solidFill>
                <a:latin typeface="#9Slide07 Stormtrooper" panose="020B0500000000000000" pitchFamily="34" charset="0"/>
              </a:rPr>
              <a:t> </a:t>
            </a:r>
            <a:r>
              <a:rPr lang="en-US" sz="4000" dirty="0" err="1">
                <a:solidFill>
                  <a:srgbClr val="FF6699"/>
                </a:solidFill>
                <a:latin typeface="#9Slide07 Stormtrooper" panose="020B0500000000000000" pitchFamily="34" charset="0"/>
              </a:rPr>
              <a:t>các</a:t>
            </a:r>
            <a:r>
              <a:rPr lang="en-US" sz="4000" dirty="0">
                <a:solidFill>
                  <a:srgbClr val="FF6699"/>
                </a:solidFill>
                <a:latin typeface="#9Slide07 Stormtrooper" panose="020B0500000000000000" pitchFamily="34" charset="0"/>
              </a:rPr>
              <a:t> </a:t>
            </a:r>
            <a:r>
              <a:rPr lang="en-US" sz="4000" dirty="0" err="1">
                <a:solidFill>
                  <a:srgbClr val="FF6699"/>
                </a:solidFill>
                <a:latin typeface="#9Slide07 Stormtrooper" panose="020B0500000000000000" pitchFamily="34" charset="0"/>
              </a:rPr>
              <a:t>em</a:t>
            </a:r>
            <a:r>
              <a:rPr lang="en-US" sz="4000" dirty="0">
                <a:solidFill>
                  <a:srgbClr val="FF6699"/>
                </a:solidFill>
                <a:latin typeface="#9Slide07 Stormtrooper" panose="020B0500000000000000" pitchFamily="34" charset="0"/>
              </a:rPr>
              <a:t> </a:t>
            </a:r>
            <a:r>
              <a:rPr lang="en-US" sz="4000" dirty="0" err="1">
                <a:solidFill>
                  <a:srgbClr val="FF6699"/>
                </a:solidFill>
                <a:latin typeface="#9Slide07 Stormtrooper" panose="020B0500000000000000" pitchFamily="34" charset="0"/>
              </a:rPr>
              <a:t>học</a:t>
            </a:r>
            <a:r>
              <a:rPr lang="en-US" sz="4000" dirty="0">
                <a:solidFill>
                  <a:srgbClr val="FF6699"/>
                </a:solidFill>
                <a:latin typeface="#9Slide07 Stormtrooper" panose="020B0500000000000000" pitchFamily="34" charset="0"/>
              </a:rPr>
              <a:t> </a:t>
            </a:r>
            <a:r>
              <a:rPr lang="en-US" sz="4000" dirty="0" err="1">
                <a:solidFill>
                  <a:srgbClr val="FF6699"/>
                </a:solidFill>
                <a:latin typeface="#9Slide07 Stormtrooper" panose="020B0500000000000000" pitchFamily="34" charset="0"/>
              </a:rPr>
              <a:t>sinh</a:t>
            </a:r>
            <a:r>
              <a:rPr lang="en-US" sz="4000" dirty="0">
                <a:solidFill>
                  <a:srgbClr val="FF6699"/>
                </a:solidFill>
                <a:latin typeface="#9Slide07 Stormtrooper" panose="020B0500000000000000" pitchFamily="34" charset="0"/>
              </a:rPr>
              <a:t> </a:t>
            </a:r>
            <a:r>
              <a:rPr lang="en-US" sz="4000" dirty="0" err="1">
                <a:solidFill>
                  <a:srgbClr val="FF6699"/>
                </a:solidFill>
                <a:latin typeface="#9Slide07 Stormtrooper" panose="020B0500000000000000" pitchFamily="34" charset="0"/>
              </a:rPr>
              <a:t>theo</a:t>
            </a:r>
            <a:r>
              <a:rPr lang="en-US" sz="4000" dirty="0">
                <a:solidFill>
                  <a:srgbClr val="FF6699"/>
                </a:solidFill>
                <a:latin typeface="#9Slide07 Stormtrooper" panose="020B0500000000000000" pitchFamily="34" charset="0"/>
              </a:rPr>
              <a:t> </a:t>
            </a:r>
            <a:r>
              <a:rPr lang="en-US" sz="4000" dirty="0" err="1">
                <a:solidFill>
                  <a:srgbClr val="FF6699"/>
                </a:solidFill>
                <a:latin typeface="#9Slide07 Stormtrooper" panose="020B0500000000000000" pitchFamily="34" charset="0"/>
              </a:rPr>
              <a:t>dõi</a:t>
            </a:r>
            <a:r>
              <a:rPr lang="en-US" sz="4000" dirty="0">
                <a:solidFill>
                  <a:srgbClr val="FF6699"/>
                </a:solidFill>
                <a:latin typeface="#9Slide07 Stormtrooper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800648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A33B9A-3103-46AA-824F-397C192CC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12959" y="1869831"/>
            <a:ext cx="4650175" cy="33703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F387889-E31A-42D7-93B3-5CE636EC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8452337" y="4814030"/>
            <a:ext cx="1371601" cy="14429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538815-6737-43D0-8B47-D8709AAA25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3746419">
            <a:off x="10613321" y="5094398"/>
            <a:ext cx="1774037" cy="18833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393540-0E1C-4DE2-8937-1ADB8AE5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65984" r="81058" b="3930"/>
          <a:stretch/>
        </p:blipFill>
        <p:spPr>
          <a:xfrm rot="5400000">
            <a:off x="-152400" y="-175846"/>
            <a:ext cx="2028092" cy="2063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620B9C-5E9E-4C11-9DB9-30E14C5CE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r="79231" b="67178"/>
          <a:stretch/>
        </p:blipFill>
        <p:spPr>
          <a:xfrm>
            <a:off x="10255097" y="402382"/>
            <a:ext cx="1629508" cy="119195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372100" y="2311533"/>
            <a:ext cx="7114506" cy="1513914"/>
            <a:chOff x="4197929" y="2009168"/>
            <a:chExt cx="7114506" cy="151391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927AF83E-179E-487A-899B-35258CBA54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73" t="11337" r="63558" b="60000"/>
            <a:stretch/>
          </p:blipFill>
          <p:spPr>
            <a:xfrm>
              <a:off x="4197929" y="2009168"/>
              <a:ext cx="1553309" cy="1513914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59878CC2-A7A0-4617-8015-86550A51EB43}"/>
                </a:ext>
              </a:extLst>
            </p:cNvPr>
            <p:cNvSpPr txBox="1"/>
            <p:nvPr/>
          </p:nvSpPr>
          <p:spPr>
            <a:xfrm>
              <a:off x="4522360" y="2211288"/>
              <a:ext cx="98693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tormtrooper" panose="020B0500000000000000" pitchFamily="34" charset="0"/>
                  <a:ea typeface="思源黑体 CN Medium" panose="020B0600000000000000" pitchFamily="34" charset="-122"/>
                </a:rPr>
                <a:t>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2D217D42-F1FF-4546-AC7D-A86A56ACB6AA}"/>
                </a:ext>
              </a:extLst>
            </p:cNvPr>
            <p:cNvSpPr txBox="1"/>
            <p:nvPr/>
          </p:nvSpPr>
          <p:spPr>
            <a:xfrm>
              <a:off x="5833730" y="2211288"/>
              <a:ext cx="54787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4AA771"/>
                  </a:solidFill>
                  <a:effectLst/>
                  <a:uLnTx/>
                  <a:uFillTx/>
                  <a:latin typeface="#9Slide07 Stormtrooper" panose="020B0500000000000000" pitchFamily="34" charset="0"/>
                  <a:ea typeface="字魂5号-无外润黑体" panose="00000500000000000000" pitchFamily="2" charset="-122"/>
                </a:rPr>
                <a:t>KHÁM</a:t>
              </a:r>
              <a:r>
                <a:rPr kumimoji="0" lang="en-US" altLang="zh-CN" sz="6600" b="0" i="0" u="none" strike="noStrike" kern="1200" cap="none" spc="0" normalizeH="0" noProof="0" dirty="0">
                  <a:ln>
                    <a:noFill/>
                  </a:ln>
                  <a:solidFill>
                    <a:srgbClr val="4AA771"/>
                  </a:solidFill>
                  <a:effectLst/>
                  <a:uLnTx/>
                  <a:uFillTx/>
                  <a:latin typeface="#9Slide07 Stormtrooper" panose="020B0500000000000000" pitchFamily="34" charset="0"/>
                  <a:ea typeface="字魂5号-无外润黑体" panose="00000500000000000000" pitchFamily="2" charset="-122"/>
                </a:rPr>
                <a:t> PHÁ</a:t>
              </a:r>
              <a:endPara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4AA771"/>
                </a:solidFill>
                <a:effectLst/>
                <a:uLnTx/>
                <a:uFillTx/>
                <a:latin typeface="#9Slide07 Stormtrooper" panose="020B0500000000000000" pitchFamily="34" charset="0"/>
                <a:ea typeface="字魂5号-无外润黑体" panose="00000500000000000000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9DFAE0B8-3D69-46F5-AA7D-B7BEE1195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7" t="54872" b="11138"/>
          <a:stretch/>
        </p:blipFill>
        <p:spPr>
          <a:xfrm rot="5400000">
            <a:off x="1090246" y="4686535"/>
            <a:ext cx="1606061" cy="233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04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FD7A70-B8DC-4B3C-AD96-7C352947BF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15884041">
            <a:off x="-69099" y="-122367"/>
            <a:ext cx="2125145" cy="2256148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DF4D390E-D829-4486-ABF7-7580C458ADB3}"/>
              </a:ext>
            </a:extLst>
          </p:cNvPr>
          <p:cNvSpPr/>
          <p:nvPr/>
        </p:nvSpPr>
        <p:spPr>
          <a:xfrm>
            <a:off x="785446" y="550985"/>
            <a:ext cx="10621107" cy="5861538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E4A4A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B3B5118-5EFD-4616-AA06-890F8855D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3" t="11337" r="63558" b="60000"/>
          <a:stretch/>
        </p:blipFill>
        <p:spPr>
          <a:xfrm>
            <a:off x="10281138" y="4963650"/>
            <a:ext cx="1559169" cy="15222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95" b="79115" l="57660" r="98768">
                        <a14:foregroundMark x1="81678" y1="51492" x2="83449" y2="50433"/>
                        <a14:foregroundMark x1="93072" y1="76708" x2="94534" y2="74783"/>
                        <a14:backgroundMark x1="71594" y1="69201" x2="77829" y2="67565"/>
                        <a14:backgroundMark x1="74211" y1="58710" x2="79369" y2="57652"/>
                        <a14:backgroundMark x1="77444" y1="54379" x2="78907" y2="56593"/>
                        <a14:backgroundMark x1="64973" y1="49374" x2="68822" y2="50433"/>
                        <a14:backgroundMark x1="77598" y1="50433" x2="78445" y2="53609"/>
                        <a14:backgroundMark x1="72517" y1="23869" x2="73980" y2="35900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89" b="19307"/>
          <a:stretch/>
        </p:blipFill>
        <p:spPr>
          <a:xfrm>
            <a:off x="2865982" y="3424103"/>
            <a:ext cx="2134134" cy="29070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4485" y1="27030" x2="58121" y2="27030"/>
                        <a14:foregroundMark x1="43091" y1="27515" x2="48848" y2="24121"/>
                        <a14:foregroundMark x1="56788" y1="31758" x2="56606" y2="23273"/>
                        <a14:foregroundMark x1="47697" y1="30182" x2="46970" y2="2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7785">
            <a:off x="825669" y="5042691"/>
            <a:ext cx="1150286" cy="1150286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874266" y="653948"/>
            <a:ext cx="8443464" cy="2351654"/>
            <a:chOff x="1874266" y="653948"/>
            <a:chExt cx="8443464" cy="2351654"/>
          </a:xfrm>
        </p:grpSpPr>
        <p:grpSp>
          <p:nvGrpSpPr>
            <p:cNvPr id="19" name="组合 2"/>
            <p:cNvGrpSpPr/>
            <p:nvPr/>
          </p:nvGrpSpPr>
          <p:grpSpPr>
            <a:xfrm rot="286761">
              <a:off x="1874266" y="653948"/>
              <a:ext cx="8443464" cy="2351654"/>
              <a:chOff x="2113400" y="1706819"/>
              <a:chExt cx="6473864" cy="4013200"/>
            </a:xfrm>
          </p:grpSpPr>
          <p:sp>
            <p:nvSpPr>
              <p:cNvPr id="20" name="圆角矩形 1"/>
              <p:cNvSpPr/>
              <p:nvPr/>
            </p:nvSpPr>
            <p:spPr>
              <a:xfrm rot="21299948">
                <a:off x="2113400" y="1706819"/>
                <a:ext cx="6473864" cy="40132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圆角矩形 24"/>
              <p:cNvSpPr/>
              <p:nvPr/>
            </p:nvSpPr>
            <p:spPr>
              <a:xfrm rot="21299948">
                <a:off x="2227519" y="1838956"/>
                <a:ext cx="6231568" cy="3748383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AD2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2289345" y="934126"/>
              <a:ext cx="761330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4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40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bọ</a:t>
              </a:r>
              <a:r>
                <a:rPr lang="en-US" sz="4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rùa</a:t>
              </a:r>
              <a:r>
                <a:rPr lang="en-US" sz="4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4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 </a:t>
              </a:r>
              <a:r>
                <a:rPr lang="en-US" sz="40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chấm</a:t>
              </a:r>
              <a:r>
                <a:rPr lang="en-US" sz="4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40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cánh</a:t>
              </a:r>
              <a:r>
                <a:rPr lang="en-US" sz="4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40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4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 con </a:t>
              </a:r>
              <a:r>
                <a:rPr lang="en-US" sz="40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bọ</a:t>
              </a:r>
              <a:r>
                <a:rPr lang="en-US" sz="4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rùa</a:t>
              </a:r>
              <a:r>
                <a:rPr lang="en-US" sz="4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4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4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4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bao</a:t>
              </a:r>
              <a:r>
                <a:rPr lang="en-US" sz="4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4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chấm</a:t>
              </a:r>
              <a:r>
                <a:rPr lang="en-US" sz="4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40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cánh</a:t>
              </a:r>
              <a:r>
                <a:rPr lang="en-US" sz="4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14" name="图片 12">
            <a:extLst>
              <a:ext uri="{FF2B5EF4-FFF2-40B4-BE49-F238E27FC236}">
                <a16:creationId xmlns:a16="http://schemas.microsoft.com/office/drawing/2014/main" id="{AB719CBB-8E7E-4782-AA3C-EAD14D73C7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172" y="2752495"/>
            <a:ext cx="4656490" cy="4656490"/>
          </a:xfrm>
          <a:prstGeom prst="rect">
            <a:avLst/>
          </a:prstGeom>
        </p:spPr>
      </p:pic>
      <p:pic>
        <p:nvPicPr>
          <p:cNvPr id="22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  <p:pic>
        <p:nvPicPr>
          <p:cNvPr id="23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" y="3128994"/>
            <a:ext cx="3314405" cy="3707135"/>
          </a:xfrm>
          <a:prstGeom prst="rect">
            <a:avLst/>
          </a:prstGeom>
        </p:spPr>
      </p:pic>
      <p:pic>
        <p:nvPicPr>
          <p:cNvPr id="24" name="图片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0129" y="-27999"/>
            <a:ext cx="4791871" cy="22618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152" b="95697" l="3362" r="97800">
                        <a14:foregroundMark x1="47268" y1="59906" x2="61283" y2="36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04" y="4736497"/>
            <a:ext cx="1748080" cy="17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592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96296E-6 L 0.19232 -0.1578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09" y="-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4003711" y="2230688"/>
            <a:ext cx="3696899" cy="960120"/>
          </a:xfrm>
          <a:prstGeom prst="roundRect">
            <a:avLst/>
          </a:prstGeom>
          <a:solidFill>
            <a:srgbClr val="FFCCCC">
              <a:alpha val="82745"/>
            </a:srgbClr>
          </a:solidFill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4 = 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056635" y="3538158"/>
            <a:ext cx="5987291" cy="960120"/>
          </a:xfrm>
          <a:prstGeom prst="roundRect">
            <a:avLst/>
          </a:prstGeom>
          <a:solidFill>
            <a:srgbClr val="FFCCCC">
              <a:alpha val="82745"/>
            </a:srgbClr>
          </a:solidFill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+ 6 + 6 + 6 = 24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707244" y="4993090"/>
            <a:ext cx="3696899" cy="960120"/>
          </a:xfrm>
          <a:prstGeom prst="roundRect">
            <a:avLst/>
          </a:prstGeom>
          <a:solidFill>
            <a:srgbClr val="FFCCCC">
              <a:alpha val="82353"/>
            </a:srgbClr>
          </a:solidFill>
          <a:ln w="28575">
            <a:solidFill>
              <a:srgbClr val="FF6699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4 = 24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508745" y="4988919"/>
            <a:ext cx="3696899" cy="960120"/>
          </a:xfrm>
          <a:prstGeom prst="roundRect">
            <a:avLst/>
          </a:prstGeom>
          <a:solidFill>
            <a:srgbClr val="FFCCCC">
              <a:alpha val="82745"/>
            </a:srgbClr>
          </a:solidFill>
          <a:ln w="28575">
            <a:solidFill>
              <a:srgbClr val="FF6699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: 6 = 4</a:t>
            </a:r>
          </a:p>
        </p:txBody>
      </p:sp>
      <p:sp>
        <p:nvSpPr>
          <p:cNvPr id="4" name="Right Arrow 3"/>
          <p:cNvSpPr/>
          <p:nvPr/>
        </p:nvSpPr>
        <p:spPr>
          <a:xfrm>
            <a:off x="5608580" y="5376817"/>
            <a:ext cx="670040" cy="33672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81214" y="565983"/>
            <a:ext cx="3126879" cy="2356549"/>
            <a:chOff x="525780" y="232556"/>
            <a:chExt cx="3126879" cy="2356549"/>
          </a:xfrm>
        </p:grpSpPr>
        <p:sp>
          <p:nvSpPr>
            <p:cNvPr id="31" name="圆角矩形 8"/>
            <p:cNvSpPr/>
            <p:nvPr/>
          </p:nvSpPr>
          <p:spPr>
            <a:xfrm>
              <a:off x="525780" y="232556"/>
              <a:ext cx="3126879" cy="2356549"/>
            </a:xfrm>
            <a:prstGeom prst="roundRect">
              <a:avLst/>
            </a:prstGeom>
            <a:solidFill>
              <a:srgbClr val="99FFCC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859826" y="284760"/>
              <a:ext cx="2563410" cy="2207964"/>
              <a:chOff x="1263075" y="334135"/>
              <a:chExt cx="2563410" cy="2207964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>
                            <a14:foregroundMark x1="44485" y1="27030" x2="58121" y2="27030"/>
                            <a14:foregroundMark x1="43091" y1="27515" x2="48848" y2="24121"/>
                            <a14:foregroundMark x1="56788" y1="31758" x2="56606" y2="23273"/>
                            <a14:foregroundMark x1="47697" y1="30182" x2="46970" y2="27818"/>
                          </a14:backgroundRemoval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387785">
                <a:off x="1263075" y="352667"/>
                <a:ext cx="1150286" cy="1150286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>
                            <a14:foregroundMark x1="44485" y1="27030" x2="58121" y2="27030"/>
                            <a14:foregroundMark x1="43091" y1="27515" x2="48848" y2="24121"/>
                            <a14:foregroundMark x1="56788" y1="31758" x2="56606" y2="23273"/>
                            <a14:foregroundMark x1="47697" y1="30182" x2="46970" y2="27818"/>
                          </a14:backgroundRemoval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387785">
                <a:off x="2548202" y="334135"/>
                <a:ext cx="1150286" cy="1150286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>
                            <a14:foregroundMark x1="44485" y1="27030" x2="58121" y2="27030"/>
                            <a14:foregroundMark x1="43091" y1="27515" x2="48848" y2="24121"/>
                            <a14:foregroundMark x1="56788" y1="31758" x2="56606" y2="23273"/>
                            <a14:foregroundMark x1="47697" y1="30182" x2="46970" y2="27818"/>
                          </a14:backgroundRemoval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387785">
                <a:off x="1327426" y="1391813"/>
                <a:ext cx="1150286" cy="1150286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>
                            <a14:foregroundMark x1="44485" y1="27030" x2="58121" y2="27030"/>
                            <a14:foregroundMark x1="43091" y1="27515" x2="48848" y2="24121"/>
                            <a14:foregroundMark x1="56788" y1="31758" x2="56606" y2="23273"/>
                            <a14:foregroundMark x1="47697" y1="30182" x2="46970" y2="27818"/>
                          </a14:backgroundRemoval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387785">
                <a:off x="2676199" y="1364739"/>
                <a:ext cx="1150286" cy="115028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5312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22" grpId="0" animBg="1"/>
      <p:bldP spid="2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092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7B271FD-3ADF-43F7-9706-71C5AFC6A9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7424" y="5176709"/>
            <a:ext cx="1800347" cy="184227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5EFF0E8-0C62-4576-8F2F-1D82B9DD91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r="79231" b="67178"/>
          <a:stretch/>
        </p:blipFill>
        <p:spPr>
          <a:xfrm>
            <a:off x="9612923" y="707969"/>
            <a:ext cx="1629508" cy="119195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871E571-8D21-4DF6-B83E-BCB8E66DF1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7" t="54872" b="11138"/>
          <a:stretch/>
        </p:blipFill>
        <p:spPr>
          <a:xfrm>
            <a:off x="146538" y="1479007"/>
            <a:ext cx="1606061" cy="233099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365FAC7-CC24-49A0-9915-17332F8CFE47}"/>
              </a:ext>
            </a:extLst>
          </p:cNvPr>
          <p:cNvSpPr/>
          <p:nvPr/>
        </p:nvSpPr>
        <p:spPr>
          <a:xfrm>
            <a:off x="935949" y="1136610"/>
            <a:ext cx="4527302" cy="5612377"/>
          </a:xfrm>
          <a:prstGeom prst="roundRect">
            <a:avLst/>
          </a:prstGeom>
          <a:solidFill>
            <a:schemeClr val="bg1"/>
          </a:solidFill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D48B60EC-1E7C-4B3E-8726-15551D6C54DF}"/>
              </a:ext>
            </a:extLst>
          </p:cNvPr>
          <p:cNvSpPr txBox="1"/>
          <p:nvPr/>
        </p:nvSpPr>
        <p:spPr>
          <a:xfrm>
            <a:off x="1456096" y="1209009"/>
            <a:ext cx="2468175" cy="553997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 x   1  =   6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 x   2  =  12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x   3  = 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defRPr/>
            </a:pPr>
            <a:r>
              <a:rPr lang="en-US" altLang="zh-CN" sz="3600" baseline="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altLang="zh-CN" sz="36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x   4  =  </a:t>
            </a:r>
            <a:r>
              <a:rPr lang="en-US" altLang="zh-CN" sz="36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x   5  =  </a:t>
            </a:r>
            <a:r>
              <a:rPr lang="en-US" altLang="zh-CN" sz="36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altLang="zh-CN" sz="3600" b="1" i="0" u="none" strike="noStrike" kern="1200" cap="none" spc="0" normalizeH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defRPr/>
            </a:pPr>
            <a:r>
              <a:rPr lang="en-US" altLang="zh-CN" sz="3600" baseline="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altLang="zh-CN" sz="36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x   6  =  </a:t>
            </a:r>
            <a:r>
              <a:rPr lang="en-US" altLang="zh-CN" sz="36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x   7  =  </a:t>
            </a:r>
            <a:r>
              <a:rPr lang="en-US" altLang="zh-CN" sz="36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altLang="zh-CN" sz="3600" b="1" i="0" u="none" strike="noStrike" kern="1200" cap="none" spc="0" normalizeH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defRPr/>
            </a:pPr>
            <a:r>
              <a:rPr lang="en-US" altLang="zh-CN" sz="3600" baseline="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altLang="zh-CN" sz="36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x   8  =  </a:t>
            </a:r>
            <a:r>
              <a:rPr lang="en-US" altLang="zh-CN" sz="36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x   9  =  </a:t>
            </a:r>
            <a:r>
              <a:rPr lang="en-US" altLang="zh-CN" sz="36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altLang="zh-CN" sz="3600" b="1" i="0" u="none" strike="noStrike" kern="1200" cap="none" spc="0" normalizeH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defRPr/>
            </a:pPr>
            <a:r>
              <a:rPr lang="en-US" altLang="zh-CN" sz="3600" baseline="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altLang="zh-CN" sz="36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x  10 = 60</a:t>
            </a: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22019433-2877-4F20-883D-D0585EEC4555}"/>
              </a:ext>
            </a:extLst>
          </p:cNvPr>
          <p:cNvSpPr/>
          <p:nvPr/>
        </p:nvSpPr>
        <p:spPr>
          <a:xfrm>
            <a:off x="7003753" y="1114642"/>
            <a:ext cx="4532285" cy="5642455"/>
          </a:xfrm>
          <a:prstGeom prst="roundRect">
            <a:avLst/>
          </a:prstGeom>
          <a:solidFill>
            <a:schemeClr val="bg1"/>
          </a:solidFill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DB26BC89-ACEC-4123-B8B6-AE94CF7DF3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3" t="11337" r="63558" b="60000"/>
          <a:stretch/>
        </p:blipFill>
        <p:spPr>
          <a:xfrm>
            <a:off x="11228267" y="1380744"/>
            <a:ext cx="1040506" cy="1015543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F3DA2000-2CBF-4318-B41E-4C03459A5A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3" t="11337" r="63558" b="60000"/>
          <a:stretch/>
        </p:blipFill>
        <p:spPr>
          <a:xfrm>
            <a:off x="11172704" y="1035304"/>
            <a:ext cx="898278" cy="876727"/>
          </a:xfrm>
          <a:prstGeom prst="rect">
            <a:avLst/>
          </a:prstGeom>
        </p:spPr>
      </p:pic>
      <p:pic>
        <p:nvPicPr>
          <p:cNvPr id="38" name="图片 14">
            <a:extLst>
              <a:ext uri="{FF2B5EF4-FFF2-40B4-BE49-F238E27FC236}">
                <a16:creationId xmlns:a16="http://schemas.microsoft.com/office/drawing/2014/main" id="{37B271FD-3ADF-43F7-9706-71C5AFC6A9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293838" y="5063681"/>
            <a:ext cx="1209480" cy="123764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00948" y="31679"/>
            <a:ext cx="4188916" cy="1324293"/>
            <a:chOff x="634428" y="-6520"/>
            <a:chExt cx="4188916" cy="1324293"/>
          </a:xfrm>
        </p:grpSpPr>
        <p:pic>
          <p:nvPicPr>
            <p:cNvPr id="48" name="图片 3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4428" y="-6520"/>
              <a:ext cx="1348225" cy="1324293"/>
            </a:xfrm>
            <a:prstGeom prst="rect">
              <a:avLst/>
            </a:prstGeom>
          </p:spPr>
        </p:pic>
        <p:cxnSp>
          <p:nvCxnSpPr>
            <p:cNvPr id="49" name="直接连接符 43"/>
            <p:cNvCxnSpPr/>
            <p:nvPr/>
          </p:nvCxnSpPr>
          <p:spPr>
            <a:xfrm>
              <a:off x="2307382" y="965120"/>
              <a:ext cx="2515962" cy="0"/>
            </a:xfrm>
            <a:prstGeom prst="line">
              <a:avLst/>
            </a:prstGeom>
            <a:ln w="28575">
              <a:solidFill>
                <a:srgbClr val="FFAD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1177901" y="258705"/>
            <a:ext cx="41312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B050"/>
                </a:solidFill>
                <a:latin typeface="#9Slide07 Crocante" panose="02000000000000000000" pitchFamily="2" charset="0"/>
              </a:rPr>
              <a:t>Bảng</a:t>
            </a:r>
            <a:r>
              <a:rPr lang="en-US" sz="4400" dirty="0">
                <a:solidFill>
                  <a:srgbClr val="00B050"/>
                </a:solidFill>
                <a:latin typeface="#9Slide07 Crocante" panose="02000000000000000000" pitchFamily="2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#9Slide07 Crocante" panose="02000000000000000000" pitchFamily="2" charset="0"/>
              </a:rPr>
              <a:t>nhân</a:t>
            </a:r>
            <a:r>
              <a:rPr lang="en-US" sz="4400" dirty="0">
                <a:solidFill>
                  <a:srgbClr val="00B050"/>
                </a:solidFill>
                <a:latin typeface="#9Slide07 Crocante" panose="02000000000000000000" pitchFamily="2" charset="0"/>
              </a:rPr>
              <a:t> 6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738856" y="-3352"/>
            <a:ext cx="4996550" cy="1324293"/>
            <a:chOff x="6738856" y="-3352"/>
            <a:chExt cx="4996550" cy="1324293"/>
          </a:xfrm>
        </p:grpSpPr>
        <p:grpSp>
          <p:nvGrpSpPr>
            <p:cNvPr id="52" name="Group 51"/>
            <p:cNvGrpSpPr/>
            <p:nvPr/>
          </p:nvGrpSpPr>
          <p:grpSpPr>
            <a:xfrm>
              <a:off x="6738856" y="-3352"/>
              <a:ext cx="4188916" cy="1324293"/>
              <a:chOff x="634428" y="-6520"/>
              <a:chExt cx="4188916" cy="1324293"/>
            </a:xfrm>
          </p:grpSpPr>
          <p:pic>
            <p:nvPicPr>
              <p:cNvPr id="53" name="图片 35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34428" y="-6520"/>
                <a:ext cx="1348225" cy="1324293"/>
              </a:xfrm>
              <a:prstGeom prst="rect">
                <a:avLst/>
              </a:prstGeom>
            </p:spPr>
          </p:pic>
          <p:cxnSp>
            <p:nvCxnSpPr>
              <p:cNvPr id="54" name="直接连接符 43"/>
              <p:cNvCxnSpPr/>
              <p:nvPr/>
            </p:nvCxnSpPr>
            <p:spPr>
              <a:xfrm>
                <a:off x="2307382" y="965120"/>
                <a:ext cx="2515962" cy="0"/>
              </a:xfrm>
              <a:prstGeom prst="line">
                <a:avLst/>
              </a:prstGeom>
              <a:ln w="28575">
                <a:solidFill>
                  <a:srgbClr val="FFAD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TextBox 54"/>
            <p:cNvSpPr txBox="1"/>
            <p:nvPr/>
          </p:nvSpPr>
          <p:spPr>
            <a:xfrm>
              <a:off x="7604175" y="224849"/>
              <a:ext cx="41312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solidFill>
                    <a:srgbClr val="7030A0"/>
                  </a:solidFill>
                  <a:latin typeface="#9Slide07 Crocante" panose="02000000000000000000" pitchFamily="2" charset="0"/>
                </a:rPr>
                <a:t>Bảng</a:t>
              </a:r>
              <a:r>
                <a:rPr lang="en-US" sz="4400" dirty="0">
                  <a:solidFill>
                    <a:srgbClr val="7030A0"/>
                  </a:solidFill>
                  <a:latin typeface="#9Slide07 Crocante" panose="02000000000000000000" pitchFamily="2" charset="0"/>
                </a:rPr>
                <a:t> chia 6</a:t>
              </a:r>
            </a:p>
          </p:txBody>
        </p:sp>
      </p:grpSp>
      <p:sp>
        <p:nvSpPr>
          <p:cNvPr id="56" name="文本框 26">
            <a:extLst>
              <a:ext uri="{FF2B5EF4-FFF2-40B4-BE49-F238E27FC236}">
                <a16:creationId xmlns:a16="http://schemas.microsoft.com/office/drawing/2014/main" id="{D48B60EC-1E7C-4B3E-8726-15551D6C54DF}"/>
              </a:ext>
            </a:extLst>
          </p:cNvPr>
          <p:cNvSpPr txBox="1"/>
          <p:nvPr/>
        </p:nvSpPr>
        <p:spPr>
          <a:xfrm>
            <a:off x="8039264" y="1254609"/>
            <a:ext cx="2684232" cy="553997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   :  6 =   1</a:t>
            </a:r>
          </a:p>
          <a:p>
            <a:pPr algn="just">
              <a:defRPr/>
            </a:pPr>
            <a:r>
              <a:rPr lang="en-US" altLang="zh-CN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 :  6 =  </a:t>
            </a:r>
            <a:r>
              <a:rPr lang="en-US" altLang="zh-C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altLang="zh-CN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</a:p>
          <a:p>
            <a:pPr lvl="0" algn="just"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18  :  6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 </a:t>
            </a:r>
            <a:r>
              <a:rPr lang="en-US" altLang="zh-C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  <a:p>
            <a:pPr lvl="0" algn="just">
              <a:defRPr/>
            </a:pPr>
            <a:r>
              <a:rPr lang="en-US" altLang="zh-CN" sz="3600" baseline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 :  6</a:t>
            </a:r>
            <a:r>
              <a:rPr lang="en-US" altLang="zh-CN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</a:t>
            </a:r>
            <a:r>
              <a:rPr lang="en-US" altLang="zh-C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  <a:p>
            <a:pPr lvl="0" algn="just">
              <a:defRPr/>
            </a:pPr>
            <a:r>
              <a:rPr lang="en-US" altLang="zh-CN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 : 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 </a:t>
            </a:r>
            <a:r>
              <a:rPr lang="en-US" altLang="zh-C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  <a:p>
            <a:pPr lvl="0" algn="just">
              <a:defRPr/>
            </a:pPr>
            <a:r>
              <a:rPr lang="en-US" altLang="zh-CN" sz="3600" baseline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  :  6</a:t>
            </a:r>
            <a:r>
              <a:rPr lang="en-US" altLang="zh-CN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</a:t>
            </a:r>
            <a:r>
              <a:rPr lang="en-US" altLang="zh-C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  <a:p>
            <a:pPr lvl="0" algn="just"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42  :  6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 </a:t>
            </a:r>
            <a:r>
              <a:rPr lang="en-US" altLang="zh-C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  <a:p>
            <a:pPr lvl="0" algn="just">
              <a:defRPr/>
            </a:pPr>
            <a:r>
              <a:rPr lang="en-US" altLang="zh-CN" sz="3600" baseline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  :  6</a:t>
            </a:r>
            <a:r>
              <a:rPr lang="en-US" altLang="zh-CN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</a:t>
            </a:r>
            <a:r>
              <a:rPr lang="en-US" altLang="zh-C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  <a:p>
            <a:pPr lvl="0" algn="just"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54  :  6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 </a:t>
            </a:r>
            <a:r>
              <a:rPr lang="en-US" altLang="zh-C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  <a:p>
            <a:pPr lvl="0" algn="just">
              <a:defRPr/>
            </a:pPr>
            <a:r>
              <a:rPr lang="en-US" altLang="zh-CN" sz="3600" baseline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 :  6</a:t>
            </a:r>
            <a:r>
              <a:rPr lang="en-US" altLang="zh-CN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10</a:t>
            </a:r>
          </a:p>
        </p:txBody>
      </p:sp>
      <p:sp>
        <p:nvSpPr>
          <p:cNvPr id="7" name="Right Arrow 6"/>
          <p:cNvSpPr/>
          <p:nvPr/>
        </p:nvSpPr>
        <p:spPr>
          <a:xfrm>
            <a:off x="5333510" y="295114"/>
            <a:ext cx="1524980" cy="737197"/>
          </a:xfrm>
          <a:prstGeom prst="rightArrow">
            <a:avLst/>
          </a:prstGeom>
          <a:solidFill>
            <a:srgbClr val="CC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rved Right Arrow 7"/>
          <p:cNvSpPr/>
          <p:nvPr/>
        </p:nvSpPr>
        <p:spPr>
          <a:xfrm flipH="1">
            <a:off x="4302753" y="2049774"/>
            <a:ext cx="347760" cy="640141"/>
          </a:xfrm>
          <a:prstGeom prst="curv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Curved Right Arrow 62"/>
          <p:cNvSpPr/>
          <p:nvPr/>
        </p:nvSpPr>
        <p:spPr>
          <a:xfrm flipH="1">
            <a:off x="4304563" y="2600602"/>
            <a:ext cx="347760" cy="640141"/>
          </a:xfrm>
          <a:prstGeom prst="curv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4" name="Curved Right Arrow 63"/>
          <p:cNvSpPr/>
          <p:nvPr/>
        </p:nvSpPr>
        <p:spPr>
          <a:xfrm flipH="1">
            <a:off x="4286687" y="3131284"/>
            <a:ext cx="347760" cy="640141"/>
          </a:xfrm>
          <a:prstGeom prst="curv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Curved Right Arrow 64"/>
          <p:cNvSpPr/>
          <p:nvPr/>
        </p:nvSpPr>
        <p:spPr>
          <a:xfrm flipH="1">
            <a:off x="4299178" y="3656458"/>
            <a:ext cx="347760" cy="640141"/>
          </a:xfrm>
          <a:prstGeom prst="curv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6" name="Curved Right Arrow 65"/>
          <p:cNvSpPr/>
          <p:nvPr/>
        </p:nvSpPr>
        <p:spPr>
          <a:xfrm flipH="1">
            <a:off x="4306453" y="4160496"/>
            <a:ext cx="347760" cy="640141"/>
          </a:xfrm>
          <a:prstGeom prst="curv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7" name="Curved Right Arrow 66"/>
          <p:cNvSpPr/>
          <p:nvPr/>
        </p:nvSpPr>
        <p:spPr>
          <a:xfrm flipH="1">
            <a:off x="4317626" y="4690126"/>
            <a:ext cx="310864" cy="641191"/>
          </a:xfrm>
          <a:prstGeom prst="curv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8" name="Curved Right Arrow 67"/>
          <p:cNvSpPr/>
          <p:nvPr/>
        </p:nvSpPr>
        <p:spPr>
          <a:xfrm flipH="1">
            <a:off x="4287419" y="5279733"/>
            <a:ext cx="347760" cy="640141"/>
          </a:xfrm>
          <a:prstGeom prst="curv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9" name="Curved Right Arrow 68"/>
          <p:cNvSpPr/>
          <p:nvPr/>
        </p:nvSpPr>
        <p:spPr>
          <a:xfrm flipH="1">
            <a:off x="4302753" y="5861999"/>
            <a:ext cx="347760" cy="640141"/>
          </a:xfrm>
          <a:prstGeom prst="curv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196142" y="2215334"/>
            <a:ext cx="843769" cy="7150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207245" y="2788013"/>
            <a:ext cx="843769" cy="7150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174207" y="3298914"/>
            <a:ext cx="843769" cy="7150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163217" y="3876145"/>
            <a:ext cx="843769" cy="7150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149009" y="4439416"/>
            <a:ext cx="843769" cy="7150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3141187" y="5002687"/>
            <a:ext cx="843769" cy="7150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140871" y="5542916"/>
            <a:ext cx="843769" cy="7150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54</a:t>
            </a:r>
          </a:p>
        </p:txBody>
      </p:sp>
      <p:sp>
        <p:nvSpPr>
          <p:cNvPr id="77" name="Curved Right Arrow 76"/>
          <p:cNvSpPr/>
          <p:nvPr/>
        </p:nvSpPr>
        <p:spPr>
          <a:xfrm flipH="1">
            <a:off x="4302753" y="1449907"/>
            <a:ext cx="347760" cy="640141"/>
          </a:xfrm>
          <a:prstGeom prst="curv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587463" y="1355972"/>
            <a:ext cx="1029333" cy="715089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+ 6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9734111" y="1766457"/>
            <a:ext cx="649533" cy="6129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9762954" y="2311048"/>
            <a:ext cx="649533" cy="6129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9751380" y="2892010"/>
            <a:ext cx="649533" cy="6129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9780672" y="3410951"/>
            <a:ext cx="649533" cy="6129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9783886" y="3943575"/>
            <a:ext cx="649533" cy="6129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9800209" y="4533093"/>
            <a:ext cx="649533" cy="6129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9776008" y="5067474"/>
            <a:ext cx="649533" cy="6129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9772311" y="5608935"/>
            <a:ext cx="649533" cy="6129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794040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6" grpId="0"/>
      <p:bldP spid="7" grpId="0" animBg="1"/>
      <p:bldP spid="8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97995" y="709417"/>
            <a:ext cx="4527302" cy="5612377"/>
            <a:chOff x="1097995" y="709417"/>
            <a:chExt cx="4527302" cy="5612377"/>
          </a:xfrm>
        </p:grpSpPr>
        <p:sp>
          <p:nvSpPr>
            <p:cNvPr id="4" name="矩形: 圆角 1">
              <a:extLst>
                <a:ext uri="{FF2B5EF4-FFF2-40B4-BE49-F238E27FC236}">
                  <a16:creationId xmlns:a16="http://schemas.microsoft.com/office/drawing/2014/main" id="{4365FAC7-CC24-49A0-9915-17332F8CFE47}"/>
                </a:ext>
              </a:extLst>
            </p:cNvPr>
            <p:cNvSpPr/>
            <p:nvPr/>
          </p:nvSpPr>
          <p:spPr>
            <a:xfrm>
              <a:off x="1097995" y="709417"/>
              <a:ext cx="4527302" cy="5612377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文本框 26">
              <a:extLst>
                <a:ext uri="{FF2B5EF4-FFF2-40B4-BE49-F238E27FC236}">
                  <a16:creationId xmlns:a16="http://schemas.microsoft.com/office/drawing/2014/main" id="{D48B60EC-1E7C-4B3E-8726-15551D6C54DF}"/>
                </a:ext>
              </a:extLst>
            </p:cNvPr>
            <p:cNvSpPr txBox="1"/>
            <p:nvPr/>
          </p:nvSpPr>
          <p:spPr>
            <a:xfrm>
              <a:off x="2025059" y="781816"/>
              <a:ext cx="2468175" cy="553997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  x   1  =   6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 x   2  =  12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x   3  =  18</a:t>
              </a:r>
            </a:p>
            <a:p>
              <a:pPr algn="just">
                <a:defRPr/>
              </a:pPr>
              <a:r>
                <a:rPr lang="en-US" altLang="zh-CN" sz="3600" baseline="0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lang="en-US" altLang="zh-CN" sz="3600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x   4  =  24</a:t>
              </a:r>
            </a:p>
            <a:p>
              <a:pPr algn="just"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x   5  =  </a:t>
              </a:r>
              <a:r>
                <a:rPr lang="en-US" altLang="zh-CN" sz="3600" noProof="0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</a:t>
              </a:r>
              <a:endPara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defRPr/>
              </a:pPr>
              <a:r>
                <a:rPr lang="en-US" altLang="zh-CN" sz="3600" baseline="0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lang="en-US" altLang="zh-CN" sz="3600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x   6  =  36</a:t>
              </a:r>
            </a:p>
            <a:p>
              <a:pPr algn="just"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x   7  =  </a:t>
              </a:r>
              <a:r>
                <a:rPr lang="en-US" altLang="zh-CN" sz="3600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42</a:t>
              </a:r>
              <a:endPara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defRPr/>
              </a:pPr>
              <a:r>
                <a:rPr lang="en-US" altLang="zh-CN" sz="3600" baseline="0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lang="en-US" altLang="zh-CN" sz="3600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x   8  =  48</a:t>
              </a:r>
            </a:p>
            <a:p>
              <a:pPr algn="just"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x   9  =  </a:t>
              </a:r>
              <a:r>
                <a:rPr lang="en-US" altLang="zh-CN" sz="3600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54</a:t>
              </a:r>
              <a:endPara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defRPr/>
              </a:pPr>
              <a:r>
                <a:rPr lang="en-US" altLang="zh-CN" sz="3600" baseline="0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lang="en-US" altLang="zh-CN" sz="3600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x  10 = 60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864856" y="641849"/>
            <a:ext cx="4532285" cy="5679945"/>
            <a:chOff x="6864856" y="641849"/>
            <a:chExt cx="4532285" cy="5679945"/>
          </a:xfrm>
        </p:grpSpPr>
        <p:sp>
          <p:nvSpPr>
            <p:cNvPr id="6" name="矩形: 圆角 27">
              <a:extLst>
                <a:ext uri="{FF2B5EF4-FFF2-40B4-BE49-F238E27FC236}">
                  <a16:creationId xmlns:a16="http://schemas.microsoft.com/office/drawing/2014/main" id="{22019433-2877-4F20-883D-D0585EEC4555}"/>
                </a:ext>
              </a:extLst>
            </p:cNvPr>
            <p:cNvSpPr/>
            <p:nvPr/>
          </p:nvSpPr>
          <p:spPr>
            <a:xfrm>
              <a:off x="6864856" y="641849"/>
              <a:ext cx="4532285" cy="5642455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文本框 26">
              <a:extLst>
                <a:ext uri="{FF2B5EF4-FFF2-40B4-BE49-F238E27FC236}">
                  <a16:creationId xmlns:a16="http://schemas.microsoft.com/office/drawing/2014/main" id="{D48B60EC-1E7C-4B3E-8726-15551D6C54DF}"/>
                </a:ext>
              </a:extLst>
            </p:cNvPr>
            <p:cNvSpPr txBox="1"/>
            <p:nvPr/>
          </p:nvSpPr>
          <p:spPr>
            <a:xfrm>
              <a:off x="7900367" y="781816"/>
              <a:ext cx="2684232" cy="553997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    :  6  =   1</a:t>
              </a:r>
            </a:p>
            <a:p>
              <a:pPr algn="just">
                <a:defRPr/>
              </a:pP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  :  6  =  2  </a:t>
              </a:r>
            </a:p>
            <a:p>
              <a:pPr lvl="0" algn="just"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18  :  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=  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</a:t>
              </a:r>
            </a:p>
            <a:p>
              <a:pPr lvl="0" algn="just">
                <a:defRPr/>
              </a:pPr>
              <a:r>
                <a:rPr lang="en-US" altLang="zh-CN" sz="3600" baseline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24  :  6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=  4 </a:t>
              </a:r>
            </a:p>
            <a:p>
              <a:pPr lvl="0" algn="just">
                <a:defRPr/>
              </a:pP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  :  </a:t>
              </a: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=  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 </a:t>
              </a:r>
            </a:p>
            <a:p>
              <a:pPr lvl="0" algn="just">
                <a:defRPr/>
              </a:pPr>
              <a:r>
                <a:rPr lang="en-US" altLang="zh-CN" sz="3600" baseline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36  :  6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=  6 </a:t>
              </a:r>
            </a:p>
            <a:p>
              <a:pPr lvl="0" algn="just"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42  :  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=  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 </a:t>
              </a:r>
            </a:p>
            <a:p>
              <a:pPr lvl="0" algn="just">
                <a:defRPr/>
              </a:pPr>
              <a:r>
                <a:rPr lang="en-US" altLang="zh-CN" sz="3600" baseline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48  :  6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=  8 </a:t>
              </a:r>
            </a:p>
            <a:p>
              <a:pPr lvl="0" algn="just"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54  :  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=  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 </a:t>
              </a:r>
            </a:p>
            <a:p>
              <a:pPr lvl="0" algn="just">
                <a:defRPr/>
              </a:pPr>
              <a:r>
                <a:rPr lang="en-US" altLang="zh-CN" sz="3600" baseline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60  :  6 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10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3856592" y="1185277"/>
            <a:ext cx="777586" cy="8111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2811809" y="1728019"/>
            <a:ext cx="786858" cy="8208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3789238" y="2276659"/>
            <a:ext cx="786858" cy="8208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2776030" y="2840539"/>
            <a:ext cx="786858" cy="8208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3822803" y="3360171"/>
            <a:ext cx="811375" cy="8208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2825290" y="3973136"/>
            <a:ext cx="786858" cy="8208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3811704" y="4461226"/>
            <a:ext cx="786858" cy="8208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2798496" y="5039936"/>
            <a:ext cx="786858" cy="8208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3767604" y="5536275"/>
            <a:ext cx="786858" cy="82083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8409589" y="604359"/>
            <a:ext cx="1055023" cy="8864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7588790" y="1085095"/>
            <a:ext cx="1055023" cy="88649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7588789" y="1630818"/>
            <a:ext cx="1055023" cy="88649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9392621" y="2665313"/>
            <a:ext cx="1055023" cy="88649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9293664" y="2159897"/>
            <a:ext cx="1055023" cy="88649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7588788" y="3886827"/>
            <a:ext cx="1055023" cy="88649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8427876" y="3294515"/>
            <a:ext cx="1055023" cy="88649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9355858" y="4346163"/>
            <a:ext cx="1055023" cy="8864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7488449" y="4912492"/>
            <a:ext cx="1055023" cy="88649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7563099" y="5470619"/>
            <a:ext cx="1055023" cy="886492"/>
          </a:xfrm>
          <a:prstGeom prst="rect">
            <a:avLst/>
          </a:prstGeom>
        </p:spPr>
      </p:pic>
      <p:pic>
        <p:nvPicPr>
          <p:cNvPr id="31" name="图片 4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27963" y="1486347"/>
            <a:ext cx="5649686" cy="5649686"/>
          </a:xfrm>
          <a:prstGeom prst="rect">
            <a:avLst/>
          </a:prstGeom>
        </p:spPr>
      </p:pic>
      <p:pic>
        <p:nvPicPr>
          <p:cNvPr id="32" name="图片 4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234" y="1486347"/>
            <a:ext cx="5649686" cy="56496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2670" b="89624" l="56857" r="87318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84" t="52665" r="12680" b="10179"/>
          <a:stretch/>
        </p:blipFill>
        <p:spPr>
          <a:xfrm>
            <a:off x="-147484" y="0"/>
            <a:ext cx="1473258" cy="182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016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A33B9A-3103-46AA-824F-397C192CC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12959" y="1869831"/>
            <a:ext cx="4650175" cy="33703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F387889-E31A-42D7-93B3-5CE636EC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8452337" y="4814030"/>
            <a:ext cx="1371601" cy="14429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538815-6737-43D0-8B47-D8709AAA25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3746419">
            <a:off x="10613321" y="5094398"/>
            <a:ext cx="1774037" cy="18833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393540-0E1C-4DE2-8937-1ADB8AE5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65984" r="81058" b="3930"/>
          <a:stretch/>
        </p:blipFill>
        <p:spPr>
          <a:xfrm rot="5400000">
            <a:off x="-152400" y="-175846"/>
            <a:ext cx="2028092" cy="2063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620B9C-5E9E-4C11-9DB9-30E14C5CE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r="79231" b="67178"/>
          <a:stretch/>
        </p:blipFill>
        <p:spPr>
          <a:xfrm>
            <a:off x="10255097" y="402382"/>
            <a:ext cx="1629508" cy="119195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372100" y="2311533"/>
            <a:ext cx="7114506" cy="1513914"/>
            <a:chOff x="4197929" y="2009168"/>
            <a:chExt cx="7114506" cy="151391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927AF83E-179E-487A-899B-35258CBA54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73" t="11337" r="63558" b="60000"/>
            <a:stretch/>
          </p:blipFill>
          <p:spPr>
            <a:xfrm>
              <a:off x="4197929" y="2009168"/>
              <a:ext cx="1553309" cy="1513914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59878CC2-A7A0-4617-8015-86550A51EB43}"/>
                </a:ext>
              </a:extLst>
            </p:cNvPr>
            <p:cNvSpPr txBox="1"/>
            <p:nvPr/>
          </p:nvSpPr>
          <p:spPr>
            <a:xfrm>
              <a:off x="4522360" y="2211288"/>
              <a:ext cx="98693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tormtrooper" panose="020B0500000000000000" pitchFamily="34" charset="0"/>
                  <a:ea typeface="思源黑体 CN Medium" panose="020B0600000000000000" pitchFamily="34" charset="-122"/>
                </a:rPr>
                <a:t>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2D217D42-F1FF-4546-AC7D-A86A56ACB6AA}"/>
                </a:ext>
              </a:extLst>
            </p:cNvPr>
            <p:cNvSpPr txBox="1"/>
            <p:nvPr/>
          </p:nvSpPr>
          <p:spPr>
            <a:xfrm>
              <a:off x="5833730" y="2211288"/>
              <a:ext cx="54787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AA771"/>
                  </a:solidFill>
                  <a:effectLst/>
                  <a:uLnTx/>
                  <a:uFillTx/>
                  <a:latin typeface="#9Slide07 Stormtrooper" panose="020B0500000000000000" pitchFamily="34" charset="0"/>
                  <a:ea typeface="字魂5号-无外润黑体" panose="00000500000000000000" pitchFamily="2" charset="-122"/>
                </a:rPr>
                <a:t>Hoạt</a:t>
              </a:r>
              <a:r>
                <a:rPr kumimoji="0" lang="en-US" altLang="zh-C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4AA771"/>
                  </a:solidFill>
                  <a:effectLst/>
                  <a:uLnTx/>
                  <a:uFillTx/>
                  <a:latin typeface="#9Slide07 Stormtrooper" panose="020B0500000000000000" pitchFamily="34" charset="0"/>
                  <a:ea typeface="字魂5号-无外润黑体" panose="00000500000000000000" pitchFamily="2" charset="-122"/>
                </a:rPr>
                <a:t> </a:t>
              </a:r>
              <a:r>
                <a:rPr kumimoji="0" lang="en-US" altLang="zh-CN" sz="6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AA771"/>
                  </a:solidFill>
                  <a:effectLst/>
                  <a:uLnTx/>
                  <a:uFillTx/>
                  <a:latin typeface="#9Slide07 Stormtrooper" panose="020B0500000000000000" pitchFamily="34" charset="0"/>
                  <a:ea typeface="字魂5号-无外润黑体" panose="00000500000000000000" pitchFamily="2" charset="-122"/>
                </a:rPr>
                <a:t>động</a:t>
              </a:r>
              <a:endPara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4AA771"/>
                </a:solidFill>
                <a:effectLst/>
                <a:uLnTx/>
                <a:uFillTx/>
                <a:latin typeface="#9Slide07 Stormtrooper" panose="020B0500000000000000" pitchFamily="34" charset="0"/>
                <a:ea typeface="字魂5号-无外润黑体" panose="00000500000000000000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9DFAE0B8-3D69-46F5-AA7D-B7BEE1195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7" t="54872" b="11138"/>
          <a:stretch/>
        </p:blipFill>
        <p:spPr>
          <a:xfrm rot="5400000">
            <a:off x="1090246" y="4686535"/>
            <a:ext cx="1606061" cy="233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34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50468" y="399473"/>
            <a:ext cx="8293532" cy="1231106"/>
          </a:xfrm>
          <a:prstGeom prst="rect">
            <a:avLst/>
          </a:prstGeom>
          <a:noFill/>
          <a:ln>
            <a:noFill/>
          </a:ln>
        </p:spPr>
        <p:txBody>
          <a:bodyPr wrap="square" lIns="91440" tIns="0" rIns="91440" bIns="0" rtlCol="0">
            <a:spAutoFit/>
          </a:bodyPr>
          <a:lstStyle/>
          <a:p>
            <a:pPr algn="ctr"/>
            <a:r>
              <a:rPr lang="en-US" sz="8000" dirty="0" err="1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UTM Colossalis" panose="02040603050506020204" pitchFamily="18" charset="0"/>
              </a:rPr>
              <a:t>Tính</a:t>
            </a:r>
            <a:r>
              <a:rPr lang="en-US" sz="80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UTM Colossalis" panose="02040603050506020204" pitchFamily="18" charset="0"/>
              </a:rPr>
              <a:t> </a:t>
            </a:r>
            <a:r>
              <a:rPr lang="en-US" sz="8000" dirty="0" err="1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UTM Colossalis" panose="02040603050506020204" pitchFamily="18" charset="0"/>
              </a:rPr>
              <a:t>nhẩm</a:t>
            </a:r>
            <a:r>
              <a:rPr lang="en-US" sz="80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UTM Colossalis" panose="02040603050506020204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 rot="20952016">
            <a:off x="146616" y="149442"/>
            <a:ext cx="1758746" cy="1731169"/>
          </a:xfrm>
          <a:prstGeom prst="flowChartConnector">
            <a:avLst/>
          </a:prstGeom>
          <a:solidFill>
            <a:srgbClr val="FFCCCC"/>
          </a:solidFill>
          <a:ln>
            <a:solidFill>
              <a:srgbClr val="FF6699"/>
            </a:solidFill>
            <a:prstDash val="dash"/>
          </a:ln>
        </p:spPr>
        <p:txBody>
          <a:bodyPr wrap="square" lIns="91440" tIns="0" rIns="91440" bIns="0" rtlCol="0">
            <a:spAutoFit/>
          </a:bodyPr>
          <a:lstStyle/>
          <a:p>
            <a:pPr algn="ctr"/>
            <a:r>
              <a:rPr lang="en-US" sz="80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#9Slide07 Stormtrooper" panose="020B0500000000000000" pitchFamily="34" charset="0"/>
              </a:rPr>
              <a:t>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92304" y="1919063"/>
            <a:ext cx="35691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6 x 1 = 6</a:t>
            </a:r>
            <a:r>
              <a:rPr lang="en-US" sz="4800" b="1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</a:p>
          <a:p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pt-BR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4 = 24</a:t>
            </a:r>
          </a:p>
          <a:p>
            <a:r>
              <a:rPr lang="pt-BR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6 x 6 = 36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988944" y="1919063"/>
            <a:ext cx="4419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800" b="1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12 : 6</a:t>
            </a:r>
            <a:r>
              <a:rPr lang="en-US" sz="4800" b="1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2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</a:p>
          <a:p>
            <a:r>
              <a:rPr lang="en-US" sz="4800" b="1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30 : 6 =	 5</a:t>
            </a:r>
          </a:p>
          <a:p>
            <a:r>
              <a:rPr lang="en-US" sz="4800" b="1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30 : 5 =	 6</a:t>
            </a:r>
            <a:endParaRPr lang="pt-BR" sz="4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658812" y="1919063"/>
            <a:ext cx="40489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  6 x 5 = 30</a:t>
            </a:r>
          </a:p>
          <a:p>
            <a:r>
              <a:rPr lang="en-US" sz="4800" b="1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pl-PL" sz="4800" b="1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18 : 6</a:t>
            </a:r>
            <a:r>
              <a:rPr lang="en-US" sz="4800" b="1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 3</a:t>
            </a:r>
            <a:endParaRPr lang="pt-BR" sz="4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800" b="1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pl-PL" sz="4800" b="1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48 : 6</a:t>
            </a:r>
            <a:r>
              <a:rPr lang="en-US" sz="4800" b="1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 8</a:t>
            </a:r>
            <a:endParaRPr lang="pt-BR" sz="4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9812" y="1935965"/>
            <a:ext cx="35691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6 x 1 =</a:t>
            </a:r>
            <a:endParaRPr lang="en-US" sz="4800" dirty="0">
              <a:solidFill>
                <a:srgbClr val="00B05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pt-BR" sz="4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4 = </a:t>
            </a:r>
          </a:p>
          <a:p>
            <a:r>
              <a:rPr lang="pt-BR" sz="4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6 x 6 =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016452" y="1935965"/>
            <a:ext cx="39801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80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12 : 6</a:t>
            </a:r>
            <a:r>
              <a:rPr lang="en-US" sz="480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</a:t>
            </a:r>
            <a:r>
              <a:rPr lang="en-US" sz="4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</a:p>
          <a:p>
            <a:r>
              <a:rPr lang="en-US" sz="480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30 : 6 =	</a:t>
            </a:r>
          </a:p>
          <a:p>
            <a:r>
              <a:rPr lang="en-US" sz="480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30 : 5 =</a:t>
            </a:r>
            <a:endParaRPr lang="pt-BR" sz="48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658812" y="1952867"/>
            <a:ext cx="40489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 6 x 5 = </a:t>
            </a:r>
          </a:p>
          <a:p>
            <a:r>
              <a:rPr lang="en-US" sz="480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pl-PL" sz="480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18 : 6</a:t>
            </a:r>
            <a:r>
              <a:rPr lang="en-US" sz="480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</a:p>
          <a:p>
            <a:r>
              <a:rPr lang="en-US" sz="480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pl-PL" sz="480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48 : 6</a:t>
            </a:r>
            <a:r>
              <a:rPr lang="en-US" sz="480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</a:t>
            </a:r>
            <a:endParaRPr lang="pt-BR" sz="48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540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18" grpId="0" build="p"/>
      <p:bldP spid="19" grpId="0" build="p"/>
      <p:bldP spid="20" grpId="0"/>
      <p:bldP spid="23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15861848"/>
</p:tagLst>
</file>

<file path=ppt/theme/theme1.xml><?xml version="1.0" encoding="utf-8"?>
<a:theme xmlns:a="http://schemas.openxmlformats.org/drawingml/2006/main" name="1_Office 主题​​">
  <a:themeElements>
    <a:clrScheme name="自定义 3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AA471"/>
      </a:accent1>
      <a:accent2>
        <a:srgbClr val="4AA471"/>
      </a:accent2>
      <a:accent3>
        <a:srgbClr val="4AA471"/>
      </a:accent3>
      <a:accent4>
        <a:srgbClr val="4AA471"/>
      </a:accent4>
      <a:accent5>
        <a:srgbClr val="4AA471"/>
      </a:accent5>
      <a:accent6>
        <a:srgbClr val="4AA471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759</Words>
  <Application>Microsoft Office PowerPoint</Application>
  <PresentationFormat>Màn hình rộng</PresentationFormat>
  <Paragraphs>182</Paragraphs>
  <Slides>24</Slides>
  <Notes>11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19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24</vt:i4>
      </vt:variant>
    </vt:vector>
  </HeadingPairs>
  <TitlesOfParts>
    <vt:vector size="46" baseType="lpstr">
      <vt:lpstr>字魂5号-无外润黑体</vt:lpstr>
      <vt:lpstr>#9Slide07 HoneyCream</vt:lpstr>
      <vt:lpstr>UVN Vien Du</vt:lpstr>
      <vt:lpstr>SVN-Newton</vt:lpstr>
      <vt:lpstr>UTM Mother</vt:lpstr>
      <vt:lpstr>Cambria</vt:lpstr>
      <vt:lpstr>Tahoma</vt:lpstr>
      <vt:lpstr>Calibri</vt:lpstr>
      <vt:lpstr>思源黑体 CN Medium</vt:lpstr>
      <vt:lpstr>Arial</vt:lpstr>
      <vt:lpstr>等线 Light</vt:lpstr>
      <vt:lpstr>Calibri Light</vt:lpstr>
      <vt:lpstr>#9Slide07 Crocante</vt:lpstr>
      <vt:lpstr>思源黑体 CN Normal</vt:lpstr>
      <vt:lpstr>Times New Roman</vt:lpstr>
      <vt:lpstr>#9Slide07 Stormtrooper</vt:lpstr>
      <vt:lpstr>等线</vt:lpstr>
      <vt:lpstr>UTM Avo</vt:lpstr>
      <vt:lpstr>UTM Colossalis</vt:lpstr>
      <vt:lpstr>1_Office 主题​​</vt:lpstr>
      <vt:lpstr>Office Theme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NHÓM ZALO TOÁN THCS CÁNH DIỀU</cp:lastModifiedBy>
  <cp:revision>35</cp:revision>
  <dcterms:created xsi:type="dcterms:W3CDTF">2022-08-12T10:42:21Z</dcterms:created>
  <dcterms:modified xsi:type="dcterms:W3CDTF">2022-09-06T23:21:43Z</dcterms:modified>
</cp:coreProperties>
</file>