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407" r:id="rId3"/>
    <p:sldId id="439" r:id="rId4"/>
    <p:sldId id="427" r:id="rId5"/>
    <p:sldId id="428" r:id="rId6"/>
    <p:sldId id="426" r:id="rId7"/>
    <p:sldId id="441" r:id="rId8"/>
    <p:sldId id="438" r:id="rId9"/>
    <p:sldId id="432" r:id="rId10"/>
    <p:sldId id="433" r:id="rId11"/>
    <p:sldId id="340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1F2CE9-28FE-424B-90D2-9714AE75C0BB}" v="651" dt="2022-07-06T10:40:53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4" d="100"/>
          <a:sy n="64" d="100"/>
        </p:scale>
        <p:origin x="84" y="10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6F1F2CE9-28FE-424B-90D2-9714AE75C0BB}"/>
    <pc:docChg chg="undo custSel addSld delSld modSld">
      <pc:chgData name="Trang Ha" userId="270efafb50020bd6" providerId="LiveId" clId="{6F1F2CE9-28FE-424B-90D2-9714AE75C0BB}" dt="2022-07-06T10:40:53.218" v="1523"/>
      <pc:docMkLst>
        <pc:docMk/>
      </pc:docMkLst>
      <pc:sldChg chg="modSp mod">
        <pc:chgData name="Trang Ha" userId="270efafb50020bd6" providerId="LiveId" clId="{6F1F2CE9-28FE-424B-90D2-9714AE75C0BB}" dt="2022-07-06T10:39:54.609" v="1501" actId="20577"/>
        <pc:sldMkLst>
          <pc:docMk/>
          <pc:sldMk cId="0" sldId="327"/>
        </pc:sldMkLst>
        <pc:spChg chg="mod">
          <ac:chgData name="Trang Ha" userId="270efafb50020bd6" providerId="LiveId" clId="{6F1F2CE9-28FE-424B-90D2-9714AE75C0BB}" dt="2022-07-06T10:39:54.609" v="1501" actId="20577"/>
          <ac:spMkLst>
            <pc:docMk/>
            <pc:sldMk cId="0" sldId="327"/>
            <ac:spMk id="2057" creationId="{00000000-0000-0000-0000-000000000000}"/>
          </ac:spMkLst>
        </pc:spChg>
        <pc:picChg chg="mod">
          <ac:chgData name="Trang Ha" userId="270efafb50020bd6" providerId="LiveId" clId="{6F1F2CE9-28FE-424B-90D2-9714AE75C0BB}" dt="2022-07-05T08:14:31.935" v="30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6F1F2CE9-28FE-424B-90D2-9714AE75C0BB}" dt="2022-07-05T08:14:37.282" v="31" actId="14100"/>
          <ac:picMkLst>
            <pc:docMk/>
            <pc:sldMk cId="0" sldId="327"/>
            <ac:picMk id="2051" creationId="{00000000-0000-0000-0000-000000000000}"/>
          </ac:picMkLst>
        </pc:picChg>
      </pc:sldChg>
      <pc:sldChg chg="addSp delSp modSp mod delAnim modAnim">
        <pc:chgData name="Trang Ha" userId="270efafb50020bd6" providerId="LiveId" clId="{6F1F2CE9-28FE-424B-90D2-9714AE75C0BB}" dt="2022-07-05T08:49:17.545" v="38" actId="14100"/>
        <pc:sldMkLst>
          <pc:docMk/>
          <pc:sldMk cId="0" sldId="407"/>
        </pc:sldMkLst>
        <pc:picChg chg="add mod">
          <ac:chgData name="Trang Ha" userId="270efafb50020bd6" providerId="LiveId" clId="{6F1F2CE9-28FE-424B-90D2-9714AE75C0BB}" dt="2022-07-05T08:49:17.545" v="38" actId="14100"/>
          <ac:picMkLst>
            <pc:docMk/>
            <pc:sldMk cId="0" sldId="407"/>
            <ac:picMk id="2" creationId="{F31461B8-6994-D9B5-9173-7FB2BC9B9758}"/>
          </ac:picMkLst>
        </pc:picChg>
        <pc:picChg chg="del">
          <ac:chgData name="Trang Ha" userId="270efafb50020bd6" providerId="LiveId" clId="{6F1F2CE9-28FE-424B-90D2-9714AE75C0BB}" dt="2022-07-05T08:48:43.425" v="32" actId="478"/>
          <ac:picMkLst>
            <pc:docMk/>
            <pc:sldMk cId="0" sldId="407"/>
            <ac:picMk id="3" creationId="{00000000-0000-0000-0000-000000000000}"/>
          </ac:picMkLst>
        </pc:picChg>
      </pc:sldChg>
      <pc:sldChg chg="addSp delSp modSp mod modAnim">
        <pc:chgData name="Trang Ha" userId="270efafb50020bd6" providerId="LiveId" clId="{6F1F2CE9-28FE-424B-90D2-9714AE75C0BB}" dt="2022-07-06T10:40:22.061" v="1513"/>
        <pc:sldMkLst>
          <pc:docMk/>
          <pc:sldMk cId="963106164" sldId="426"/>
        </pc:sldMkLst>
        <pc:spChg chg="mod">
          <ac:chgData name="Trang Ha" userId="270efafb50020bd6" providerId="LiveId" clId="{6F1F2CE9-28FE-424B-90D2-9714AE75C0BB}" dt="2022-07-05T09:29:22.683" v="264" actId="1076"/>
          <ac:spMkLst>
            <pc:docMk/>
            <pc:sldMk cId="963106164" sldId="426"/>
            <ac:spMk id="12" creationId="{00000000-0000-0000-0000-000000000000}"/>
          </ac:spMkLst>
        </pc:spChg>
        <pc:spChg chg="del">
          <ac:chgData name="Trang Ha" userId="270efafb50020bd6" providerId="LiveId" clId="{6F1F2CE9-28FE-424B-90D2-9714AE75C0BB}" dt="2022-07-05T09:30:23.797" v="277" actId="478"/>
          <ac:spMkLst>
            <pc:docMk/>
            <pc:sldMk cId="963106164" sldId="426"/>
            <ac:spMk id="25" creationId="{00000000-0000-0000-0000-000000000000}"/>
          </ac:spMkLst>
        </pc:spChg>
        <pc:spChg chg="add mod">
          <ac:chgData name="Trang Ha" userId="270efafb50020bd6" providerId="LiveId" clId="{6F1F2CE9-28FE-424B-90D2-9714AE75C0BB}" dt="2022-07-06T10:40:22.061" v="1513"/>
          <ac:spMkLst>
            <pc:docMk/>
            <pc:sldMk cId="963106164" sldId="426"/>
            <ac:spMk id="25" creationId="{AF386187-2832-F9C2-A9FA-A3F2E85F13C0}"/>
          </ac:spMkLst>
        </pc:spChg>
        <pc:spChg chg="del">
          <ac:chgData name="Trang Ha" userId="270efafb50020bd6" providerId="LiveId" clId="{6F1F2CE9-28FE-424B-90D2-9714AE75C0BB}" dt="2022-07-05T09:22:34.526" v="207" actId="478"/>
          <ac:spMkLst>
            <pc:docMk/>
            <pc:sldMk cId="963106164" sldId="426"/>
            <ac:spMk id="33" creationId="{00000000-0000-0000-0000-000000000000}"/>
          </ac:spMkLst>
        </pc:spChg>
        <pc:spChg chg="del">
          <ac:chgData name="Trang Ha" userId="270efafb50020bd6" providerId="LiveId" clId="{6F1F2CE9-28FE-424B-90D2-9714AE75C0BB}" dt="2022-07-05T09:22:36.219" v="208" actId="478"/>
          <ac:spMkLst>
            <pc:docMk/>
            <pc:sldMk cId="963106164" sldId="426"/>
            <ac:spMk id="34" creationId="{00000000-0000-0000-0000-000000000000}"/>
          </ac:spMkLst>
        </pc:spChg>
        <pc:spChg chg="del">
          <ac:chgData name="Trang Ha" userId="270efafb50020bd6" providerId="LiveId" clId="{6F1F2CE9-28FE-424B-90D2-9714AE75C0BB}" dt="2022-07-05T09:22:38.153" v="209" actId="478"/>
          <ac:spMkLst>
            <pc:docMk/>
            <pc:sldMk cId="963106164" sldId="426"/>
            <ac:spMk id="35" creationId="{00000000-0000-0000-0000-000000000000}"/>
          </ac:spMkLst>
        </pc:spChg>
        <pc:spChg chg="del">
          <ac:chgData name="Trang Ha" userId="270efafb50020bd6" providerId="LiveId" clId="{6F1F2CE9-28FE-424B-90D2-9714AE75C0BB}" dt="2022-07-05T09:22:42.509" v="212" actId="478"/>
          <ac:spMkLst>
            <pc:docMk/>
            <pc:sldMk cId="963106164" sldId="426"/>
            <ac:spMk id="36" creationId="{00000000-0000-0000-0000-000000000000}"/>
          </ac:spMkLst>
        </pc:spChg>
        <pc:spChg chg="del">
          <ac:chgData name="Trang Ha" userId="270efafb50020bd6" providerId="LiveId" clId="{6F1F2CE9-28FE-424B-90D2-9714AE75C0BB}" dt="2022-07-05T09:22:41.214" v="211" actId="478"/>
          <ac:spMkLst>
            <pc:docMk/>
            <pc:sldMk cId="963106164" sldId="426"/>
            <ac:spMk id="37" creationId="{00000000-0000-0000-0000-000000000000}"/>
          </ac:spMkLst>
        </pc:spChg>
        <pc:spChg chg="del">
          <ac:chgData name="Trang Ha" userId="270efafb50020bd6" providerId="LiveId" clId="{6F1F2CE9-28FE-424B-90D2-9714AE75C0BB}" dt="2022-07-05T09:22:43.890" v="213" actId="478"/>
          <ac:spMkLst>
            <pc:docMk/>
            <pc:sldMk cId="963106164" sldId="426"/>
            <ac:spMk id="38" creationId="{00000000-0000-0000-0000-000000000000}"/>
          </ac:spMkLst>
        </pc:spChg>
        <pc:spChg chg="del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39" creationId="{00000000-0000-0000-0000-000000000000}"/>
          </ac:spMkLst>
        </pc:spChg>
        <pc:spChg chg="mod">
          <ac:chgData name="Trang Ha" userId="270efafb50020bd6" providerId="LiveId" clId="{6F1F2CE9-28FE-424B-90D2-9714AE75C0BB}" dt="2022-07-05T09:29:47.449" v="269" actId="113"/>
          <ac:spMkLst>
            <pc:docMk/>
            <pc:sldMk cId="963106164" sldId="426"/>
            <ac:spMk id="40" creationId="{00000000-0000-0000-0000-000000000000}"/>
          </ac:spMkLst>
        </pc:spChg>
        <pc:spChg chg="mod">
          <ac:chgData name="Trang Ha" userId="270efafb50020bd6" providerId="LiveId" clId="{6F1F2CE9-28FE-424B-90D2-9714AE75C0BB}" dt="2022-07-05T09:30:03.637" v="274" actId="113"/>
          <ac:spMkLst>
            <pc:docMk/>
            <pc:sldMk cId="963106164" sldId="426"/>
            <ac:spMk id="41" creationId="{00000000-0000-0000-0000-000000000000}"/>
          </ac:spMkLst>
        </pc:spChg>
        <pc:spChg chg="mod">
          <ac:chgData name="Trang Ha" userId="270efafb50020bd6" providerId="LiveId" clId="{6F1F2CE9-28FE-424B-90D2-9714AE75C0BB}" dt="2022-07-05T09:29:03.169" v="258" actId="113"/>
          <ac:spMkLst>
            <pc:docMk/>
            <pc:sldMk cId="963106164" sldId="426"/>
            <ac:spMk id="42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5T09:22:31.048" v="205" actId="478"/>
          <ac:spMkLst>
            <pc:docMk/>
            <pc:sldMk cId="963106164" sldId="426"/>
            <ac:spMk id="43" creationId="{798F4130-0A3D-A8AE-D8B6-F5A625FF0A42}"/>
          </ac:spMkLst>
        </pc:spChg>
        <pc:spChg chg="add del mod">
          <ac:chgData name="Trang Ha" userId="270efafb50020bd6" providerId="LiveId" clId="{6F1F2CE9-28FE-424B-90D2-9714AE75C0BB}" dt="2022-07-05T09:22:32.789" v="206" actId="478"/>
          <ac:spMkLst>
            <pc:docMk/>
            <pc:sldMk cId="963106164" sldId="426"/>
            <ac:spMk id="44" creationId="{59746EA1-A65F-BE43-6E32-21AAE1CF814F}"/>
          </ac:spMkLst>
        </pc:spChg>
        <pc:spChg chg="del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45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5T09:22:24.243" v="202" actId="478"/>
          <ac:spMkLst>
            <pc:docMk/>
            <pc:sldMk cId="963106164" sldId="426"/>
            <ac:spMk id="46" creationId="{189EA80D-D616-7A10-6C7B-37EF17AAF8E9}"/>
          </ac:spMkLst>
        </pc:spChg>
        <pc:spChg chg="add del mod">
          <ac:chgData name="Trang Ha" userId="270efafb50020bd6" providerId="LiveId" clId="{6F1F2CE9-28FE-424B-90D2-9714AE75C0BB}" dt="2022-07-05T09:22:39.704" v="210" actId="478"/>
          <ac:spMkLst>
            <pc:docMk/>
            <pc:sldMk cId="963106164" sldId="426"/>
            <ac:spMk id="47" creationId="{00992D5F-192B-1E2F-EFE9-20F823782E8A}"/>
          </ac:spMkLst>
        </pc:spChg>
        <pc:spChg chg="add del mod">
          <ac:chgData name="Trang Ha" userId="270efafb50020bd6" providerId="LiveId" clId="{6F1F2CE9-28FE-424B-90D2-9714AE75C0BB}" dt="2022-07-05T09:22:28.917" v="204" actId="478"/>
          <ac:spMkLst>
            <pc:docMk/>
            <pc:sldMk cId="963106164" sldId="426"/>
            <ac:spMk id="48" creationId="{6C8F3EBB-A573-F2ED-C351-1D5DB5DA68C0}"/>
          </ac:spMkLst>
        </pc:spChg>
        <pc:spChg chg="add del mod">
          <ac:chgData name="Trang Ha" userId="270efafb50020bd6" providerId="LiveId" clId="{6F1F2CE9-28FE-424B-90D2-9714AE75C0BB}" dt="2022-07-05T09:22:27.056" v="203" actId="478"/>
          <ac:spMkLst>
            <pc:docMk/>
            <pc:sldMk cId="963106164" sldId="426"/>
            <ac:spMk id="49" creationId="{43DB32C5-AB9B-1260-09EF-9EDC9F99F6AF}"/>
          </ac:spMkLst>
        </pc:spChg>
        <pc:spChg chg="add del mod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50" creationId="{6E8BD593-B6EB-BE84-0A84-E93018876E65}"/>
          </ac:spMkLst>
        </pc:spChg>
        <pc:spChg chg="add del mod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51" creationId="{177E9FE4-4FEA-38C3-5C14-E0CF135BAD3A}"/>
          </ac:spMkLst>
        </pc:spChg>
        <pc:spChg chg="add del mod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52" creationId="{7A84BC8F-DFBA-039E-9CE2-AB74E0F8D116}"/>
          </ac:spMkLst>
        </pc:spChg>
        <pc:spChg chg="add del mod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53" creationId="{2C638EA0-B089-5F31-F51D-7D44ED1A5856}"/>
          </ac:spMkLst>
        </pc:spChg>
        <pc:spChg chg="add del mod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54" creationId="{7CF20848-2C34-63B5-ED1D-639A6A7072EE}"/>
          </ac:spMkLst>
        </pc:spChg>
        <pc:spChg chg="add del mod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55" creationId="{C5DE4548-E2DF-22DC-6EDA-D6CF91E0574A}"/>
          </ac:spMkLst>
        </pc:spChg>
        <pc:spChg chg="add mod">
          <ac:chgData name="Trang Ha" userId="270efafb50020bd6" providerId="LiveId" clId="{6F1F2CE9-28FE-424B-90D2-9714AE75C0BB}" dt="2022-07-05T09:26:40.598" v="240" actId="255"/>
          <ac:spMkLst>
            <pc:docMk/>
            <pc:sldMk cId="963106164" sldId="426"/>
            <ac:spMk id="56" creationId="{BCC6FB95-5281-BFB9-BEAA-51A3B3E51CA7}"/>
          </ac:spMkLst>
        </pc:spChg>
        <pc:spChg chg="add mod">
          <ac:chgData name="Trang Ha" userId="270efafb50020bd6" providerId="LiveId" clId="{6F1F2CE9-28FE-424B-90D2-9714AE75C0BB}" dt="2022-07-05T09:26:44.495" v="241" actId="1076"/>
          <ac:spMkLst>
            <pc:docMk/>
            <pc:sldMk cId="963106164" sldId="426"/>
            <ac:spMk id="57" creationId="{48A55B2E-14DA-E9C7-2A0D-8A92C7D3FCA9}"/>
          </ac:spMkLst>
        </pc:spChg>
        <pc:spChg chg="add mod">
          <ac:chgData name="Trang Ha" userId="270efafb50020bd6" providerId="LiveId" clId="{6F1F2CE9-28FE-424B-90D2-9714AE75C0BB}" dt="2022-07-05T10:00:30.984" v="1034" actId="1037"/>
          <ac:spMkLst>
            <pc:docMk/>
            <pc:sldMk cId="963106164" sldId="426"/>
            <ac:spMk id="58" creationId="{3B6EA2F3-B2AD-CD4D-E6B8-D796F4C24577}"/>
          </ac:spMkLst>
        </pc:spChg>
        <pc:spChg chg="add mod">
          <ac:chgData name="Trang Ha" userId="270efafb50020bd6" providerId="LiveId" clId="{6F1F2CE9-28FE-424B-90D2-9714AE75C0BB}" dt="2022-07-05T09:26:40.598" v="240" actId="255"/>
          <ac:spMkLst>
            <pc:docMk/>
            <pc:sldMk cId="963106164" sldId="426"/>
            <ac:spMk id="59" creationId="{8AB64219-D3BF-3EA0-5573-121047EFF9FE}"/>
          </ac:spMkLst>
        </pc:spChg>
        <pc:spChg chg="add mod">
          <ac:chgData name="Trang Ha" userId="270efafb50020bd6" providerId="LiveId" clId="{6F1F2CE9-28FE-424B-90D2-9714AE75C0BB}" dt="2022-07-05T10:00:29.161" v="1033" actId="1037"/>
          <ac:spMkLst>
            <pc:docMk/>
            <pc:sldMk cId="963106164" sldId="426"/>
            <ac:spMk id="60" creationId="{829FDD97-383D-249B-121C-EF077F27CFD2}"/>
          </ac:spMkLst>
        </pc:spChg>
        <pc:spChg chg="add mod">
          <ac:chgData name="Trang Ha" userId="270efafb50020bd6" providerId="LiveId" clId="{6F1F2CE9-28FE-424B-90D2-9714AE75C0BB}" dt="2022-07-05T09:26:40.598" v="240" actId="255"/>
          <ac:spMkLst>
            <pc:docMk/>
            <pc:sldMk cId="963106164" sldId="426"/>
            <ac:spMk id="61" creationId="{4C0C8599-F518-0C69-D7FE-9CFA6F0C66E5}"/>
          </ac:spMkLst>
        </pc:spChg>
        <pc:spChg chg="add del mod">
          <ac:chgData name="Trang Ha" userId="270efafb50020bd6" providerId="LiveId" clId="{6F1F2CE9-28FE-424B-90D2-9714AE75C0BB}" dt="2022-07-05T09:59:53.501" v="1012" actId="478"/>
          <ac:spMkLst>
            <pc:docMk/>
            <pc:sldMk cId="963106164" sldId="426"/>
            <ac:spMk id="62" creationId="{CE7B17D3-DE84-99BB-6D3D-19DD96E73F81}"/>
          </ac:spMkLst>
        </pc:spChg>
        <pc:spChg chg="add del mod">
          <ac:chgData name="Trang Ha" userId="270efafb50020bd6" providerId="LiveId" clId="{6F1F2CE9-28FE-424B-90D2-9714AE75C0BB}" dt="2022-07-06T10:40:21.583" v="1512" actId="478"/>
          <ac:spMkLst>
            <pc:docMk/>
            <pc:sldMk cId="963106164" sldId="426"/>
            <ac:spMk id="63" creationId="{E281C466-7953-75C5-540E-DEB620A4DE42}"/>
          </ac:spMkLst>
        </pc:spChg>
        <pc:cxnChg chg="mod">
          <ac:chgData name="Trang Ha" userId="270efafb50020bd6" providerId="LiveId" clId="{6F1F2CE9-28FE-424B-90D2-9714AE75C0BB}" dt="2022-07-05T09:30:13.189" v="276" actId="1036"/>
          <ac:cxnSpMkLst>
            <pc:docMk/>
            <pc:sldMk cId="963106164" sldId="426"/>
            <ac:cxnSpMk id="26" creationId="{00000000-0000-0000-0000-000000000000}"/>
          </ac:cxnSpMkLst>
        </pc:cxnChg>
      </pc:sldChg>
      <pc:sldChg chg="addSp delSp modSp mod modAnim">
        <pc:chgData name="Trang Ha" userId="270efafb50020bd6" providerId="LiveId" clId="{6F1F2CE9-28FE-424B-90D2-9714AE75C0BB}" dt="2022-07-06T10:40:04.081" v="1509" actId="20577"/>
        <pc:sldMkLst>
          <pc:docMk/>
          <pc:sldMk cId="4184934910" sldId="427"/>
        </pc:sldMkLst>
        <pc:spChg chg="mod">
          <ac:chgData name="Trang Ha" userId="270efafb50020bd6" providerId="LiveId" clId="{6F1F2CE9-28FE-424B-90D2-9714AE75C0BB}" dt="2022-07-05T09:06:33.182" v="117" actId="113"/>
          <ac:spMkLst>
            <pc:docMk/>
            <pc:sldMk cId="4184934910" sldId="427"/>
            <ac:spMk id="2" creationId="{00000000-0000-0000-0000-000000000000}"/>
          </ac:spMkLst>
        </pc:spChg>
        <pc:spChg chg="mod">
          <ac:chgData name="Trang Ha" userId="270efafb50020bd6" providerId="LiveId" clId="{6F1F2CE9-28FE-424B-90D2-9714AE75C0BB}" dt="2022-07-05T09:07:28.435" v="125" actId="1035"/>
          <ac:spMkLst>
            <pc:docMk/>
            <pc:sldMk cId="4184934910" sldId="427"/>
            <ac:spMk id="3" creationId="{00000000-0000-0000-0000-000000000000}"/>
          </ac:spMkLst>
        </pc:spChg>
        <pc:spChg chg="del mod">
          <ac:chgData name="Trang Ha" userId="270efafb50020bd6" providerId="LiveId" clId="{6F1F2CE9-28FE-424B-90D2-9714AE75C0BB}" dt="2022-07-05T09:59:33.088" v="1008" actId="478"/>
          <ac:spMkLst>
            <pc:docMk/>
            <pc:sldMk cId="4184934910" sldId="427"/>
            <ac:spMk id="19" creationId="{00000000-0000-0000-0000-000000000000}"/>
          </ac:spMkLst>
        </pc:spChg>
        <pc:spChg chg="mod">
          <ac:chgData name="Trang Ha" userId="270efafb50020bd6" providerId="LiveId" clId="{6F1F2CE9-28FE-424B-90D2-9714AE75C0BB}" dt="2022-07-05T09:07:34.874" v="126" actId="1035"/>
          <ac:spMkLst>
            <pc:docMk/>
            <pc:sldMk cId="4184934910" sldId="427"/>
            <ac:spMk id="23" creationId="{00000000-0000-0000-0000-000000000000}"/>
          </ac:spMkLst>
        </pc:spChg>
        <pc:spChg chg="add del">
          <ac:chgData name="Trang Ha" userId="270efafb50020bd6" providerId="LiveId" clId="{6F1F2CE9-28FE-424B-90D2-9714AE75C0BB}" dt="2022-07-05T09:05:56.148" v="109" actId="22"/>
          <ac:spMkLst>
            <pc:docMk/>
            <pc:sldMk cId="4184934910" sldId="427"/>
            <ac:spMk id="25" creationId="{BC476340-48D7-9126-A921-7ACE9657F5EC}"/>
          </ac:spMkLst>
        </pc:spChg>
        <pc:spChg chg="add mod">
          <ac:chgData name="Trang Ha" userId="270efafb50020bd6" providerId="LiveId" clId="{6F1F2CE9-28FE-424B-90D2-9714AE75C0BB}" dt="2022-07-06T10:40:04.081" v="1509" actId="20577"/>
          <ac:spMkLst>
            <pc:docMk/>
            <pc:sldMk cId="4184934910" sldId="427"/>
            <ac:spMk id="26" creationId="{8583FE10-D6DF-BDDE-1A5D-9503D925A1D1}"/>
          </ac:spMkLst>
        </pc:spChg>
      </pc:sldChg>
      <pc:sldChg chg="addSp delSp modSp mod delAnim modAnim">
        <pc:chgData name="Trang Ha" userId="270efafb50020bd6" providerId="LiveId" clId="{6F1F2CE9-28FE-424B-90D2-9714AE75C0BB}" dt="2022-07-06T10:40:17.801" v="1511"/>
        <pc:sldMkLst>
          <pc:docMk/>
          <pc:sldMk cId="701057155" sldId="428"/>
        </pc:sldMkLst>
        <pc:spChg chg="mod">
          <ac:chgData name="Trang Ha" userId="270efafb50020bd6" providerId="LiveId" clId="{6F1F2CE9-28FE-424B-90D2-9714AE75C0BB}" dt="2022-07-05T09:21:10.791" v="196" actId="207"/>
          <ac:spMkLst>
            <pc:docMk/>
            <pc:sldMk cId="701057155" sldId="428"/>
            <ac:spMk id="2" creationId="{00000000-0000-0000-0000-000000000000}"/>
          </ac:spMkLst>
        </pc:spChg>
        <pc:spChg chg="mod">
          <ac:chgData name="Trang Ha" userId="270efafb50020bd6" providerId="LiveId" clId="{6F1F2CE9-28FE-424B-90D2-9714AE75C0BB}" dt="2022-07-05T09:26:56.852" v="244" actId="20577"/>
          <ac:spMkLst>
            <pc:docMk/>
            <pc:sldMk cId="701057155" sldId="428"/>
            <ac:spMk id="3" creationId="{00000000-0000-0000-0000-000000000000}"/>
          </ac:spMkLst>
        </pc:spChg>
        <pc:spChg chg="add mod">
          <ac:chgData name="Trang Ha" userId="270efafb50020bd6" providerId="LiveId" clId="{6F1F2CE9-28FE-424B-90D2-9714AE75C0BB}" dt="2022-07-06T10:40:17.801" v="1511"/>
          <ac:spMkLst>
            <pc:docMk/>
            <pc:sldMk cId="701057155" sldId="428"/>
            <ac:spMk id="19" creationId="{34431C66-564D-A4D7-5EA0-C2D90BAAB890}"/>
          </ac:spMkLst>
        </pc:spChg>
        <pc:spChg chg="add del mod">
          <ac:chgData name="Trang Ha" userId="270efafb50020bd6" providerId="LiveId" clId="{6F1F2CE9-28FE-424B-90D2-9714AE75C0BB}" dt="2022-07-05T09:59:38.159" v="1010" actId="478"/>
          <ac:spMkLst>
            <pc:docMk/>
            <pc:sldMk cId="701057155" sldId="428"/>
            <ac:spMk id="19" creationId="{83C79E81-E3B8-CE57-7A81-A38511CF1F1A}"/>
          </ac:spMkLst>
        </pc:spChg>
        <pc:spChg chg="del">
          <ac:chgData name="Trang Ha" userId="270efafb50020bd6" providerId="LiveId" clId="{6F1F2CE9-28FE-424B-90D2-9714AE75C0BB}" dt="2022-07-05T09:09:16.307" v="138" actId="478"/>
          <ac:spMkLst>
            <pc:docMk/>
            <pc:sldMk cId="701057155" sldId="428"/>
            <ac:spMk id="20" creationId="{00000000-0000-0000-0000-000000000000}"/>
          </ac:spMkLst>
        </pc:spChg>
        <pc:spChg chg="mod">
          <ac:chgData name="Trang Ha" userId="270efafb50020bd6" providerId="LiveId" clId="{6F1F2CE9-28FE-424B-90D2-9714AE75C0BB}" dt="2022-07-05T09:14:19.574" v="184" actId="1038"/>
          <ac:spMkLst>
            <pc:docMk/>
            <pc:sldMk cId="701057155" sldId="428"/>
            <ac:spMk id="21" creationId="{00000000-0000-0000-0000-000000000000}"/>
          </ac:spMkLst>
        </pc:spChg>
        <pc:spChg chg="mod">
          <ac:chgData name="Trang Ha" userId="270efafb50020bd6" providerId="LiveId" clId="{6F1F2CE9-28FE-424B-90D2-9714AE75C0BB}" dt="2022-07-05T09:14:15.546" v="182" actId="1038"/>
          <ac:spMkLst>
            <pc:docMk/>
            <pc:sldMk cId="701057155" sldId="428"/>
            <ac:spMk id="22" creationId="{00000000-0000-0000-0000-000000000000}"/>
          </ac:spMkLst>
        </pc:spChg>
        <pc:spChg chg="mod">
          <ac:chgData name="Trang Ha" userId="270efafb50020bd6" providerId="LiveId" clId="{6F1F2CE9-28FE-424B-90D2-9714AE75C0BB}" dt="2022-07-05T09:14:10.934" v="179" actId="1038"/>
          <ac:spMkLst>
            <pc:docMk/>
            <pc:sldMk cId="701057155" sldId="428"/>
            <ac:spMk id="23" creationId="{00000000-0000-0000-0000-000000000000}"/>
          </ac:spMkLst>
        </pc:spChg>
        <pc:spChg chg="mod">
          <ac:chgData name="Trang Ha" userId="270efafb50020bd6" providerId="LiveId" clId="{6F1F2CE9-28FE-424B-90D2-9714AE75C0BB}" dt="2022-07-05T09:14:05.010" v="175" actId="1038"/>
          <ac:spMkLst>
            <pc:docMk/>
            <pc:sldMk cId="701057155" sldId="428"/>
            <ac:spMk id="24" creationId="{00000000-0000-0000-0000-000000000000}"/>
          </ac:spMkLst>
        </pc:spChg>
        <pc:spChg chg="del">
          <ac:chgData name="Trang Ha" userId="270efafb50020bd6" providerId="LiveId" clId="{6F1F2CE9-28FE-424B-90D2-9714AE75C0BB}" dt="2022-07-05T09:10:57.987" v="155" actId="478"/>
          <ac:spMkLst>
            <pc:docMk/>
            <pc:sldMk cId="701057155" sldId="428"/>
            <ac:spMk id="25" creationId="{00000000-0000-0000-0000-000000000000}"/>
          </ac:spMkLst>
        </pc:spChg>
        <pc:spChg chg="del">
          <ac:chgData name="Trang Ha" userId="270efafb50020bd6" providerId="LiveId" clId="{6F1F2CE9-28FE-424B-90D2-9714AE75C0BB}" dt="2022-07-05T09:11:01.114" v="156" actId="478"/>
          <ac:spMkLst>
            <pc:docMk/>
            <pc:sldMk cId="701057155" sldId="428"/>
            <ac:spMk id="26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5T09:20:31.764" v="195" actId="478"/>
          <ac:spMkLst>
            <pc:docMk/>
            <pc:sldMk cId="701057155" sldId="428"/>
            <ac:spMk id="27" creationId="{05D83270-56B3-A0A3-406F-9477F460CA20}"/>
          </ac:spMkLst>
        </pc:spChg>
        <pc:spChg chg="add mod">
          <ac:chgData name="Trang Ha" userId="270efafb50020bd6" providerId="LiveId" clId="{6F1F2CE9-28FE-424B-90D2-9714AE75C0BB}" dt="2022-07-05T09:13:45.859" v="170" actId="571"/>
          <ac:spMkLst>
            <pc:docMk/>
            <pc:sldMk cId="701057155" sldId="428"/>
            <ac:spMk id="28" creationId="{F0850854-F816-1118-1EF0-9EB1374AA162}"/>
          </ac:spMkLst>
        </pc:spChg>
        <pc:spChg chg="add mod">
          <ac:chgData name="Trang Ha" userId="270efafb50020bd6" providerId="LiveId" clId="{6F1F2CE9-28FE-424B-90D2-9714AE75C0BB}" dt="2022-07-05T09:13:45.859" v="170" actId="571"/>
          <ac:spMkLst>
            <pc:docMk/>
            <pc:sldMk cId="701057155" sldId="428"/>
            <ac:spMk id="29" creationId="{0B7DE0EB-E973-AD6A-7A44-E84588979584}"/>
          </ac:spMkLst>
        </pc:spChg>
        <pc:spChg chg="add mod">
          <ac:chgData name="Trang Ha" userId="270efafb50020bd6" providerId="LiveId" clId="{6F1F2CE9-28FE-424B-90D2-9714AE75C0BB}" dt="2022-07-05T09:13:45.859" v="170" actId="571"/>
          <ac:spMkLst>
            <pc:docMk/>
            <pc:sldMk cId="701057155" sldId="428"/>
            <ac:spMk id="30" creationId="{58706C6B-EA0B-6866-28CF-0786C9544563}"/>
          </ac:spMkLst>
        </pc:spChg>
        <pc:spChg chg="add mod">
          <ac:chgData name="Trang Ha" userId="270efafb50020bd6" providerId="LiveId" clId="{6F1F2CE9-28FE-424B-90D2-9714AE75C0BB}" dt="2022-07-05T09:13:45.859" v="170" actId="571"/>
          <ac:spMkLst>
            <pc:docMk/>
            <pc:sldMk cId="701057155" sldId="428"/>
            <ac:spMk id="31" creationId="{885ADA0F-CE82-A432-1E34-5F755BFF8013}"/>
          </ac:spMkLst>
        </pc:spChg>
        <pc:spChg chg="add mod">
          <ac:chgData name="Trang Ha" userId="270efafb50020bd6" providerId="LiveId" clId="{6F1F2CE9-28FE-424B-90D2-9714AE75C0BB}" dt="2022-07-05T09:23:53.160" v="215" actId="571"/>
          <ac:spMkLst>
            <pc:docMk/>
            <pc:sldMk cId="701057155" sldId="428"/>
            <ac:spMk id="32" creationId="{E3F99626-69D9-C189-0500-B36411E5527C}"/>
          </ac:spMkLst>
        </pc:spChg>
        <pc:spChg chg="add mod">
          <ac:chgData name="Trang Ha" userId="270efafb50020bd6" providerId="LiveId" clId="{6F1F2CE9-28FE-424B-90D2-9714AE75C0BB}" dt="2022-07-05T09:23:53.160" v="215" actId="571"/>
          <ac:spMkLst>
            <pc:docMk/>
            <pc:sldMk cId="701057155" sldId="428"/>
            <ac:spMk id="33" creationId="{0999D2FE-413A-4944-3356-62D2C59C17D2}"/>
          </ac:spMkLst>
        </pc:spChg>
        <pc:spChg chg="add mod">
          <ac:chgData name="Trang Ha" userId="270efafb50020bd6" providerId="LiveId" clId="{6F1F2CE9-28FE-424B-90D2-9714AE75C0BB}" dt="2022-07-05T09:23:53.160" v="215" actId="571"/>
          <ac:spMkLst>
            <pc:docMk/>
            <pc:sldMk cId="701057155" sldId="428"/>
            <ac:spMk id="34" creationId="{E35CFFC9-576A-EDA6-E46B-C1040E592EF3}"/>
          </ac:spMkLst>
        </pc:spChg>
        <pc:spChg chg="add del mod">
          <ac:chgData name="Trang Ha" userId="270efafb50020bd6" providerId="LiveId" clId="{6F1F2CE9-28FE-424B-90D2-9714AE75C0BB}" dt="2022-07-06T10:40:17.305" v="1510" actId="478"/>
          <ac:spMkLst>
            <pc:docMk/>
            <pc:sldMk cId="701057155" sldId="428"/>
            <ac:spMk id="35" creationId="{497B0612-ED6F-20B6-488A-88A1BE4F9C6D}"/>
          </ac:spMkLst>
        </pc:spChg>
      </pc:sldChg>
      <pc:sldChg chg="addSp delSp modSp mod addAnim delAnim modAnim">
        <pc:chgData name="Trang Ha" userId="270efafb50020bd6" providerId="LiveId" clId="{6F1F2CE9-28FE-424B-90D2-9714AE75C0BB}" dt="2022-07-06T10:40:48.639" v="1521"/>
        <pc:sldMkLst>
          <pc:docMk/>
          <pc:sldMk cId="3008178131" sldId="432"/>
        </pc:sldMkLst>
        <pc:spChg chg="add del mod">
          <ac:chgData name="Trang Ha" userId="270efafb50020bd6" providerId="LiveId" clId="{6F1F2CE9-28FE-424B-90D2-9714AE75C0BB}" dt="2022-07-05T09:45:31.842" v="417"/>
          <ac:spMkLst>
            <pc:docMk/>
            <pc:sldMk cId="3008178131" sldId="432"/>
            <ac:spMk id="6" creationId="{85774A4F-62F6-4152-CBA1-8D65F74CD5BC}"/>
          </ac:spMkLst>
        </pc:spChg>
        <pc:spChg chg="add mod">
          <ac:chgData name="Trang Ha" userId="270efafb50020bd6" providerId="LiveId" clId="{6F1F2CE9-28FE-424B-90D2-9714AE75C0BB}" dt="2022-07-05T09:57:08.583" v="948" actId="1036"/>
          <ac:spMkLst>
            <pc:docMk/>
            <pc:sldMk cId="3008178131" sldId="432"/>
            <ac:spMk id="7" creationId="{144BF47E-03D1-9503-7054-9923BC2899FD}"/>
          </ac:spMkLst>
        </pc:spChg>
        <pc:spChg chg="mod">
          <ac:chgData name="Trang Ha" userId="270efafb50020bd6" providerId="LiveId" clId="{6F1F2CE9-28FE-424B-90D2-9714AE75C0BB}" dt="2022-07-05T09:54:13.803" v="940" actId="20577"/>
          <ac:spMkLst>
            <pc:docMk/>
            <pc:sldMk cId="3008178131" sldId="432"/>
            <ac:spMk id="9" creationId="{00000000-0000-0000-0000-000000000000}"/>
          </ac:spMkLst>
        </pc:spChg>
        <pc:spChg chg="mod">
          <ac:chgData name="Trang Ha" userId="270efafb50020bd6" providerId="LiveId" clId="{6F1F2CE9-28FE-424B-90D2-9714AE75C0BB}" dt="2022-07-05T09:52:07.873" v="744" actId="20577"/>
          <ac:spMkLst>
            <pc:docMk/>
            <pc:sldMk cId="3008178131" sldId="432"/>
            <ac:spMk id="11" creationId="{00000000-0000-0000-0000-000000000000}"/>
          </ac:spMkLst>
        </pc:spChg>
        <pc:spChg chg="mod">
          <ac:chgData name="Trang Ha" userId="270efafb50020bd6" providerId="LiveId" clId="{6F1F2CE9-28FE-424B-90D2-9714AE75C0BB}" dt="2022-07-05T09:48:11.423" v="560" actId="20577"/>
          <ac:spMkLst>
            <pc:docMk/>
            <pc:sldMk cId="3008178131" sldId="432"/>
            <ac:spMk id="12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5T09:45:01.629" v="411" actId="478"/>
          <ac:spMkLst>
            <pc:docMk/>
            <pc:sldMk cId="3008178131" sldId="432"/>
            <ac:spMk id="13" creationId="{00000000-0000-0000-0000-000000000000}"/>
          </ac:spMkLst>
        </pc:spChg>
        <pc:spChg chg="del">
          <ac:chgData name="Trang Ha" userId="270efafb50020bd6" providerId="LiveId" clId="{6F1F2CE9-28FE-424B-90D2-9714AE75C0BB}" dt="2022-07-05T09:40:21.447" v="349" actId="478"/>
          <ac:spMkLst>
            <pc:docMk/>
            <pc:sldMk cId="3008178131" sldId="432"/>
            <ac:spMk id="19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6T10:40:48.179" v="1520" actId="478"/>
          <ac:spMkLst>
            <pc:docMk/>
            <pc:sldMk cId="3008178131" sldId="432"/>
            <ac:spMk id="19" creationId="{EE11E14F-F5E5-CA5F-B2A9-8DD7095473D6}"/>
          </ac:spMkLst>
        </pc:spChg>
        <pc:spChg chg="add mod">
          <ac:chgData name="Trang Ha" userId="270efafb50020bd6" providerId="LiveId" clId="{6F1F2CE9-28FE-424B-90D2-9714AE75C0BB}" dt="2022-07-06T10:40:48.639" v="1521"/>
          <ac:spMkLst>
            <pc:docMk/>
            <pc:sldMk cId="3008178131" sldId="432"/>
            <ac:spMk id="20" creationId="{4B90940F-ACF5-CAF9-926A-9874CE385AFF}"/>
          </ac:spMkLst>
        </pc:spChg>
        <pc:spChg chg="add del mod">
          <ac:chgData name="Trang Ha" userId="270efafb50020bd6" providerId="LiveId" clId="{6F1F2CE9-28FE-424B-90D2-9714AE75C0BB}" dt="2022-07-05T10:00:08.835" v="1019" actId="478"/>
          <ac:spMkLst>
            <pc:docMk/>
            <pc:sldMk cId="3008178131" sldId="432"/>
            <ac:spMk id="20" creationId="{CA945B56-201F-D9CD-F22C-0D563888A5F6}"/>
          </ac:spMkLst>
        </pc:spChg>
        <pc:spChg chg="add mod">
          <ac:chgData name="Trang Ha" userId="270efafb50020bd6" providerId="LiveId" clId="{6F1F2CE9-28FE-424B-90D2-9714AE75C0BB}" dt="2022-07-05T09:57:36.584" v="952" actId="1038"/>
          <ac:spMkLst>
            <pc:docMk/>
            <pc:sldMk cId="3008178131" sldId="432"/>
            <ac:spMk id="22" creationId="{81CC52B7-7C27-C443-98EB-5E6BAC2528F0}"/>
          </ac:spMkLst>
        </pc:spChg>
        <pc:spChg chg="add mod">
          <ac:chgData name="Trang Ha" userId="270efafb50020bd6" providerId="LiveId" clId="{6F1F2CE9-28FE-424B-90D2-9714AE75C0BB}" dt="2022-07-05T09:57:18.840" v="950" actId="1035"/>
          <ac:spMkLst>
            <pc:docMk/>
            <pc:sldMk cId="3008178131" sldId="432"/>
            <ac:spMk id="23" creationId="{E107CC49-6359-5E2D-A2DC-2CBAC101ABCD}"/>
          </ac:spMkLst>
        </pc:spChg>
        <pc:spChg chg="add del mod">
          <ac:chgData name="Trang Ha" userId="270efafb50020bd6" providerId="LiveId" clId="{6F1F2CE9-28FE-424B-90D2-9714AE75C0BB}" dt="2022-07-06T10:40:40.349" v="1518" actId="478"/>
          <ac:spMkLst>
            <pc:docMk/>
            <pc:sldMk cId="3008178131" sldId="432"/>
            <ac:spMk id="24" creationId="{A5F9E89A-D02B-F930-7432-35DF73B76B4B}"/>
          </ac:spMkLst>
        </pc:spChg>
        <pc:spChg chg="del mod">
          <ac:chgData name="Trang Ha" userId="270efafb50020bd6" providerId="LiveId" clId="{6F1F2CE9-28FE-424B-90D2-9714AE75C0BB}" dt="2022-07-05T09:54:20.263" v="943" actId="478"/>
          <ac:spMkLst>
            <pc:docMk/>
            <pc:sldMk cId="3008178131" sldId="432"/>
            <ac:spMk id="25" creationId="{00000000-0000-0000-0000-000000000000}"/>
          </ac:spMkLst>
        </pc:spChg>
        <pc:spChg chg="del mod">
          <ac:chgData name="Trang Ha" userId="270efafb50020bd6" providerId="LiveId" clId="{6F1F2CE9-28FE-424B-90D2-9714AE75C0BB}" dt="2022-07-05T09:52:57.435" v="792" actId="478"/>
          <ac:spMkLst>
            <pc:docMk/>
            <pc:sldMk cId="3008178131" sldId="432"/>
            <ac:spMk id="26" creationId="{00000000-0000-0000-0000-000000000000}"/>
          </ac:spMkLst>
        </pc:spChg>
        <pc:picChg chg="add del mod">
          <ac:chgData name="Trang Ha" userId="270efafb50020bd6" providerId="LiveId" clId="{6F1F2CE9-28FE-424B-90D2-9714AE75C0BB}" dt="2022-07-05T09:54:17.417" v="941" actId="478"/>
          <ac:picMkLst>
            <pc:docMk/>
            <pc:sldMk cId="3008178131" sldId="432"/>
            <ac:picMk id="3" creationId="{8B7A4D8C-59F6-90B2-0151-F10934A9C736}"/>
          </ac:picMkLst>
        </pc:picChg>
      </pc:sldChg>
      <pc:sldChg chg="addSp delSp modSp mod modAnim">
        <pc:chgData name="Trang Ha" userId="270efafb50020bd6" providerId="LiveId" clId="{6F1F2CE9-28FE-424B-90D2-9714AE75C0BB}" dt="2022-07-06T10:40:53.218" v="1523"/>
        <pc:sldMkLst>
          <pc:docMk/>
          <pc:sldMk cId="3332805865" sldId="433"/>
        </pc:sldMkLst>
        <pc:spChg chg="add mod">
          <ac:chgData name="Trang Ha" userId="270efafb50020bd6" providerId="LiveId" clId="{6F1F2CE9-28FE-424B-90D2-9714AE75C0BB}" dt="2022-07-05T10:04:54.307" v="1480" actId="1076"/>
          <ac:spMkLst>
            <pc:docMk/>
            <pc:sldMk cId="3332805865" sldId="433"/>
            <ac:spMk id="9" creationId="{125F9580-9392-6474-D299-CA2ED04B4F54}"/>
          </ac:spMkLst>
        </pc:spChg>
        <pc:spChg chg="mod">
          <ac:chgData name="Trang Ha" userId="270efafb50020bd6" providerId="LiveId" clId="{6F1F2CE9-28FE-424B-90D2-9714AE75C0BB}" dt="2022-07-05T10:00:48.110" v="1035" actId="20577"/>
          <ac:spMkLst>
            <pc:docMk/>
            <pc:sldMk cId="3332805865" sldId="433"/>
            <ac:spMk id="10" creationId="{00000000-0000-0000-0000-000000000000}"/>
          </ac:spMkLst>
        </pc:spChg>
        <pc:spChg chg="del">
          <ac:chgData name="Trang Ha" userId="270efafb50020bd6" providerId="LiveId" clId="{6F1F2CE9-28FE-424B-90D2-9714AE75C0BB}" dt="2022-07-05T09:59:02.586" v="1004" actId="478"/>
          <ac:spMkLst>
            <pc:docMk/>
            <pc:sldMk cId="3332805865" sldId="433"/>
            <ac:spMk id="19" creationId="{00000000-0000-0000-0000-000000000000}"/>
          </ac:spMkLst>
        </pc:spChg>
        <pc:spChg chg="add mod">
          <ac:chgData name="Trang Ha" userId="270efafb50020bd6" providerId="LiveId" clId="{6F1F2CE9-28FE-424B-90D2-9714AE75C0BB}" dt="2022-07-06T10:40:53.218" v="1523"/>
          <ac:spMkLst>
            <pc:docMk/>
            <pc:sldMk cId="3332805865" sldId="433"/>
            <ac:spMk id="19" creationId="{43210FDB-0F1B-1572-29C7-F513F7349084}"/>
          </ac:spMkLst>
        </pc:spChg>
        <pc:spChg chg="add del mod">
          <ac:chgData name="Trang Ha" userId="270efafb50020bd6" providerId="LiveId" clId="{6F1F2CE9-28FE-424B-90D2-9714AE75C0BB}" dt="2022-07-06T10:40:52.721" v="1522" actId="478"/>
          <ac:spMkLst>
            <pc:docMk/>
            <pc:sldMk cId="3332805865" sldId="433"/>
            <ac:spMk id="20" creationId="{F25385D0-E829-FFF6-410B-B1ADCB779170}"/>
          </ac:spMkLst>
        </pc:spChg>
        <pc:spChg chg="add del mod">
          <ac:chgData name="Trang Ha" userId="270efafb50020bd6" providerId="LiveId" clId="{6F1F2CE9-28FE-424B-90D2-9714AE75C0BB}" dt="2022-07-05T10:02:35.816" v="1151" actId="478"/>
          <ac:spMkLst>
            <pc:docMk/>
            <pc:sldMk cId="3332805865" sldId="433"/>
            <ac:spMk id="21" creationId="{1DA1752A-2240-435C-6015-6622877B9FBE}"/>
          </ac:spMkLst>
        </pc:spChg>
        <pc:spChg chg="mod">
          <ac:chgData name="Trang Ha" userId="270efafb50020bd6" providerId="LiveId" clId="{6F1F2CE9-28FE-424B-90D2-9714AE75C0BB}" dt="2022-07-05T10:01:15.976" v="1085" actId="20577"/>
          <ac:spMkLst>
            <pc:docMk/>
            <pc:sldMk cId="3332805865" sldId="433"/>
            <ac:spMk id="22" creationId="{00000000-0000-0000-0000-000000000000}"/>
          </ac:spMkLst>
        </pc:spChg>
        <pc:spChg chg="add mod">
          <ac:chgData name="Trang Ha" userId="270efafb50020bd6" providerId="LiveId" clId="{6F1F2CE9-28FE-424B-90D2-9714AE75C0BB}" dt="2022-07-05T10:04:57.447" v="1481" actId="1076"/>
          <ac:spMkLst>
            <pc:docMk/>
            <pc:sldMk cId="3332805865" sldId="433"/>
            <ac:spMk id="23" creationId="{DC1F560D-D34A-A1AB-FAD4-3624FA56517D}"/>
          </ac:spMkLst>
        </pc:spChg>
        <pc:spChg chg="add mod">
          <ac:chgData name="Trang Ha" userId="270efafb50020bd6" providerId="LiveId" clId="{6F1F2CE9-28FE-424B-90D2-9714AE75C0BB}" dt="2022-07-05T10:03:35.387" v="1308" actId="14100"/>
          <ac:spMkLst>
            <pc:docMk/>
            <pc:sldMk cId="3332805865" sldId="433"/>
            <ac:spMk id="24" creationId="{CCF6F90C-0661-F02A-8547-E4A0FEE4F2F4}"/>
          </ac:spMkLst>
        </pc:spChg>
        <pc:spChg chg="add mod">
          <ac:chgData name="Trang Ha" userId="270efafb50020bd6" providerId="LiveId" clId="{6F1F2CE9-28FE-424B-90D2-9714AE75C0BB}" dt="2022-07-05T10:05:05.056" v="1483" actId="1076"/>
          <ac:spMkLst>
            <pc:docMk/>
            <pc:sldMk cId="3332805865" sldId="433"/>
            <ac:spMk id="25" creationId="{2654431E-83DA-478F-70D7-1D5E5D3FF2AD}"/>
          </ac:spMkLst>
        </pc:spChg>
        <pc:spChg chg="add mod">
          <ac:chgData name="Trang Ha" userId="270efafb50020bd6" providerId="LiveId" clId="{6F1F2CE9-28FE-424B-90D2-9714AE75C0BB}" dt="2022-07-05T10:06:11.334" v="1492" actId="20577"/>
          <ac:spMkLst>
            <pc:docMk/>
            <pc:sldMk cId="3332805865" sldId="433"/>
            <ac:spMk id="26" creationId="{CE7BEB25-A98F-D210-EAB2-FF3AFDB99C03}"/>
          </ac:spMkLst>
        </pc:spChg>
        <pc:picChg chg="del mod">
          <ac:chgData name="Trang Ha" userId="270efafb50020bd6" providerId="LiveId" clId="{6F1F2CE9-28FE-424B-90D2-9714AE75C0BB}" dt="2022-07-05T10:01:18.260" v="1087" actId="478"/>
          <ac:picMkLst>
            <pc:docMk/>
            <pc:sldMk cId="3332805865" sldId="433"/>
            <ac:picMk id="6" creationId="{00000000-0000-0000-0000-000000000000}"/>
          </ac:picMkLst>
        </pc:picChg>
        <pc:picChg chg="add del mod">
          <ac:chgData name="Trang Ha" userId="270efafb50020bd6" providerId="LiveId" clId="{6F1F2CE9-28FE-424B-90D2-9714AE75C0BB}" dt="2022-07-05T10:04:47.923" v="1479" actId="478"/>
          <ac:picMkLst>
            <pc:docMk/>
            <pc:sldMk cId="3332805865" sldId="433"/>
            <ac:picMk id="8" creationId="{A4BE964D-BAC3-3701-162F-0A09B1E6288E}"/>
          </ac:picMkLst>
        </pc:picChg>
        <pc:picChg chg="del">
          <ac:chgData name="Trang Ha" userId="270efafb50020bd6" providerId="LiveId" clId="{6F1F2CE9-28FE-424B-90D2-9714AE75C0BB}" dt="2022-07-05T10:01:21.825" v="1089" actId="478"/>
          <ac:picMkLst>
            <pc:docMk/>
            <pc:sldMk cId="3332805865" sldId="433"/>
            <ac:picMk id="1026" creationId="{00000000-0000-0000-0000-000000000000}"/>
          </ac:picMkLst>
        </pc:picChg>
        <pc:picChg chg="del">
          <ac:chgData name="Trang Ha" userId="270efafb50020bd6" providerId="LiveId" clId="{6F1F2CE9-28FE-424B-90D2-9714AE75C0BB}" dt="2022-07-05T10:01:19.973" v="1088" actId="478"/>
          <ac:picMkLst>
            <pc:docMk/>
            <pc:sldMk cId="3332805865" sldId="433"/>
            <ac:picMk id="1030" creationId="{00000000-0000-0000-0000-000000000000}"/>
          </ac:picMkLst>
        </pc:picChg>
      </pc:sldChg>
      <pc:sldChg chg="del">
        <pc:chgData name="Trang Ha" userId="270efafb50020bd6" providerId="LiveId" clId="{6F1F2CE9-28FE-424B-90D2-9714AE75C0BB}" dt="2022-07-05T09:30:44.877" v="282" actId="2696"/>
        <pc:sldMkLst>
          <pc:docMk/>
          <pc:sldMk cId="1788120817" sldId="436"/>
        </pc:sldMkLst>
      </pc:sldChg>
      <pc:sldChg chg="del">
        <pc:chgData name="Trang Ha" userId="270efafb50020bd6" providerId="LiveId" clId="{6F1F2CE9-28FE-424B-90D2-9714AE75C0BB}" dt="2022-07-05T09:37:42.691" v="332" actId="2696"/>
        <pc:sldMkLst>
          <pc:docMk/>
          <pc:sldMk cId="1046623289" sldId="437"/>
        </pc:sldMkLst>
      </pc:sldChg>
      <pc:sldChg chg="addSp delSp modSp mod">
        <pc:chgData name="Trang Ha" userId="270efafb50020bd6" providerId="LiveId" clId="{6F1F2CE9-28FE-424B-90D2-9714AE75C0BB}" dt="2022-07-06T10:40:36.498" v="1517"/>
        <pc:sldMkLst>
          <pc:docMk/>
          <pc:sldMk cId="2510160290" sldId="438"/>
        </pc:sldMkLst>
        <pc:spChg chg="mod">
          <ac:chgData name="Trang Ha" userId="270efafb50020bd6" providerId="LiveId" clId="{6F1F2CE9-28FE-424B-90D2-9714AE75C0BB}" dt="2022-07-05T09:40:14.471" v="348" actId="1076"/>
          <ac:spMkLst>
            <pc:docMk/>
            <pc:sldMk cId="2510160290" sldId="438"/>
            <ac:spMk id="2" creationId="{00000000-0000-0000-0000-000000000000}"/>
          </ac:spMkLst>
        </pc:spChg>
        <pc:spChg chg="del">
          <ac:chgData name="Trang Ha" userId="270efafb50020bd6" providerId="LiveId" clId="{6F1F2CE9-28FE-424B-90D2-9714AE75C0BB}" dt="2022-07-05T09:38:51.509" v="340" actId="478"/>
          <ac:spMkLst>
            <pc:docMk/>
            <pc:sldMk cId="2510160290" sldId="438"/>
            <ac:spMk id="25" creationId="{00000000-0000-0000-0000-000000000000}"/>
          </ac:spMkLst>
        </pc:spChg>
        <pc:spChg chg="add mod">
          <ac:chgData name="Trang Ha" userId="270efafb50020bd6" providerId="LiveId" clId="{6F1F2CE9-28FE-424B-90D2-9714AE75C0BB}" dt="2022-07-06T10:40:36.498" v="1517"/>
          <ac:spMkLst>
            <pc:docMk/>
            <pc:sldMk cId="2510160290" sldId="438"/>
            <ac:spMk id="25" creationId="{3308C712-22C5-AD70-00EC-AD62A5F13B99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33" creationId="{00000000-0000-0000-0000-000000000000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34" creationId="{00000000-0000-0000-0000-000000000000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35" creationId="{00000000-0000-0000-0000-000000000000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36" creationId="{00000000-0000-0000-0000-000000000000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37" creationId="{00000000-0000-0000-0000-000000000000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38" creationId="{00000000-0000-0000-0000-000000000000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39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40" creationId="{9953F964-A80D-FDB6-1938-5A823FA488AC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42" creationId="{BF79362D-7D51-0804-158C-8A9302B987D7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43" creationId="{425993CA-D7A1-9421-1A06-CA51CF62DBA8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45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46" creationId="{B4CD350B-C714-2799-5A54-60D83FFD256A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47" creationId="{E766DF46-8EB3-1B1E-E14B-52BB6AE0219F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48" creationId="{E4C46EFB-67E8-D56F-5044-27C850482CD6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49" creationId="{ABF52A2B-6679-A098-3139-0B09D6D9D575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50" creationId="{8DA70C14-2775-C6FF-634E-F43720AB4E16}"/>
          </ac:spMkLst>
        </pc:spChg>
        <pc:spChg chg="add mod">
          <ac:chgData name="Trang Ha" userId="270efafb50020bd6" providerId="LiveId" clId="{6F1F2CE9-28FE-424B-90D2-9714AE75C0BB}" dt="2022-07-05T09:38:31.710" v="338"/>
          <ac:spMkLst>
            <pc:docMk/>
            <pc:sldMk cId="2510160290" sldId="438"/>
            <ac:spMk id="51" creationId="{0C0C00AA-A18B-9B0E-A224-E94649D6ACEE}"/>
          </ac:spMkLst>
        </pc:spChg>
        <pc:spChg chg="add mod">
          <ac:chgData name="Trang Ha" userId="270efafb50020bd6" providerId="LiveId" clId="{6F1F2CE9-28FE-424B-90D2-9714AE75C0BB}" dt="2022-07-05T09:38:37.366" v="339" actId="14100"/>
          <ac:spMkLst>
            <pc:docMk/>
            <pc:sldMk cId="2510160290" sldId="438"/>
            <ac:spMk id="52" creationId="{23276F1E-51B6-F005-45E9-193A0B13F1DF}"/>
          </ac:spMkLst>
        </pc:spChg>
        <pc:spChg chg="add mod">
          <ac:chgData name="Trang Ha" userId="270efafb50020bd6" providerId="LiveId" clId="{6F1F2CE9-28FE-424B-90D2-9714AE75C0BB}" dt="2022-07-05T10:00:15.973" v="1023" actId="1037"/>
          <ac:spMkLst>
            <pc:docMk/>
            <pc:sldMk cId="2510160290" sldId="438"/>
            <ac:spMk id="53" creationId="{37BA4304-95DE-6E75-C3DF-9CD7AD05E9AD}"/>
          </ac:spMkLst>
        </pc:spChg>
        <pc:spChg chg="add mod">
          <ac:chgData name="Trang Ha" userId="270efafb50020bd6" providerId="LiveId" clId="{6F1F2CE9-28FE-424B-90D2-9714AE75C0BB}" dt="2022-07-05T09:38:31.710" v="338"/>
          <ac:spMkLst>
            <pc:docMk/>
            <pc:sldMk cId="2510160290" sldId="438"/>
            <ac:spMk id="54" creationId="{D1A94479-E38A-001B-8933-F645BDD4CB1B}"/>
          </ac:spMkLst>
        </pc:spChg>
        <pc:spChg chg="add mod">
          <ac:chgData name="Trang Ha" userId="270efafb50020bd6" providerId="LiveId" clId="{6F1F2CE9-28FE-424B-90D2-9714AE75C0BB}" dt="2022-07-05T10:00:18.311" v="1025" actId="1037"/>
          <ac:spMkLst>
            <pc:docMk/>
            <pc:sldMk cId="2510160290" sldId="438"/>
            <ac:spMk id="55" creationId="{E712127E-0C4C-8426-6668-8076F974B782}"/>
          </ac:spMkLst>
        </pc:spChg>
        <pc:spChg chg="add mod">
          <ac:chgData name="Trang Ha" userId="270efafb50020bd6" providerId="LiveId" clId="{6F1F2CE9-28FE-424B-90D2-9714AE75C0BB}" dt="2022-07-05T09:38:31.710" v="338"/>
          <ac:spMkLst>
            <pc:docMk/>
            <pc:sldMk cId="2510160290" sldId="438"/>
            <ac:spMk id="56" creationId="{B71665AA-054A-0E05-0A43-CA5DE72A42CE}"/>
          </ac:spMkLst>
        </pc:spChg>
        <pc:spChg chg="add del mod">
          <ac:chgData name="Trang Ha" userId="270efafb50020bd6" providerId="LiveId" clId="{6F1F2CE9-28FE-424B-90D2-9714AE75C0BB}" dt="2022-07-05T10:00:04.795" v="1017" actId="478"/>
          <ac:spMkLst>
            <pc:docMk/>
            <pc:sldMk cId="2510160290" sldId="438"/>
            <ac:spMk id="57" creationId="{2799735C-F835-6C7B-CC79-0BB95715BDD7}"/>
          </ac:spMkLst>
        </pc:spChg>
        <pc:spChg chg="add del mod">
          <ac:chgData name="Trang Ha" userId="270efafb50020bd6" providerId="LiveId" clId="{6F1F2CE9-28FE-424B-90D2-9714AE75C0BB}" dt="2022-07-06T10:40:36.026" v="1516" actId="478"/>
          <ac:spMkLst>
            <pc:docMk/>
            <pc:sldMk cId="2510160290" sldId="438"/>
            <ac:spMk id="58" creationId="{32E02F3A-BD62-69E4-7638-1A3C1CEF1823}"/>
          </ac:spMkLst>
        </pc:spChg>
      </pc:sldChg>
      <pc:sldChg chg="addSp delSp modSp mod setBg">
        <pc:chgData name="Trang Ha" userId="270efafb50020bd6" providerId="LiveId" clId="{6F1F2CE9-28FE-424B-90D2-9714AE75C0BB}" dt="2022-07-05T09:02:33.520" v="106" actId="1076"/>
        <pc:sldMkLst>
          <pc:docMk/>
          <pc:sldMk cId="4012843973" sldId="439"/>
        </pc:sldMkLst>
        <pc:spChg chg="add del mod">
          <ac:chgData name="Trang Ha" userId="270efafb50020bd6" providerId="LiveId" clId="{6F1F2CE9-28FE-424B-90D2-9714AE75C0BB}" dt="2022-07-05T09:00:53.825" v="95" actId="478"/>
          <ac:spMkLst>
            <pc:docMk/>
            <pc:sldMk cId="4012843973" sldId="439"/>
            <ac:spMk id="5" creationId="{9CB3288B-9AD8-ECB0-0E39-330A00E7E595}"/>
          </ac:spMkLst>
        </pc:spChg>
        <pc:spChg chg="add del mod">
          <ac:chgData name="Trang Ha" userId="270efafb50020bd6" providerId="LiveId" clId="{6F1F2CE9-28FE-424B-90D2-9714AE75C0BB}" dt="2022-07-05T09:01:03.518" v="98" actId="478"/>
          <ac:spMkLst>
            <pc:docMk/>
            <pc:sldMk cId="4012843973" sldId="439"/>
            <ac:spMk id="7" creationId="{B1235DC4-6946-0CB7-CF9C-A9FBBD2B8616}"/>
          </ac:spMkLst>
        </pc:spChg>
        <pc:spChg chg="add del">
          <ac:chgData name="Trang Ha" userId="270efafb50020bd6" providerId="LiveId" clId="{6F1F2CE9-28FE-424B-90D2-9714AE75C0BB}" dt="2022-07-05T08:55:48.481" v="51" actId="26606"/>
          <ac:spMkLst>
            <pc:docMk/>
            <pc:sldMk cId="4012843973" sldId="439"/>
            <ac:spMk id="1028" creationId="{A169D286-F4D7-4C8B-A6BD-D05384C7F1D8}"/>
          </ac:spMkLst>
        </pc:spChg>
        <pc:spChg chg="add del">
          <ac:chgData name="Trang Ha" userId="270efafb50020bd6" providerId="LiveId" clId="{6F1F2CE9-28FE-424B-90D2-9714AE75C0BB}" dt="2022-07-05T08:55:29.094" v="49" actId="26606"/>
          <ac:spMkLst>
            <pc:docMk/>
            <pc:sldMk cId="4012843973" sldId="439"/>
            <ac:spMk id="1031" creationId="{22C6C9C9-83BF-4A6C-A1BF-C1735C61B4FF}"/>
          </ac:spMkLst>
        </pc:spChg>
        <pc:spChg chg="add del">
          <ac:chgData name="Trang Ha" userId="270efafb50020bd6" providerId="LiveId" clId="{6F1F2CE9-28FE-424B-90D2-9714AE75C0BB}" dt="2022-07-05T08:55:48.481" v="51" actId="26606"/>
          <ac:spMkLst>
            <pc:docMk/>
            <pc:sldMk cId="4012843973" sldId="439"/>
            <ac:spMk id="1033" creationId="{39E8235E-135E-4261-8F54-2B316E493C42}"/>
          </ac:spMkLst>
        </pc:spChg>
        <pc:spChg chg="add del">
          <ac:chgData name="Trang Ha" userId="270efafb50020bd6" providerId="LiveId" clId="{6F1F2CE9-28FE-424B-90D2-9714AE75C0BB}" dt="2022-07-05T08:55:48.481" v="51" actId="26606"/>
          <ac:spMkLst>
            <pc:docMk/>
            <pc:sldMk cId="4012843973" sldId="439"/>
            <ac:spMk id="1035" creationId="{D4ED8EC3-4D57-4620-93CE-4E6661F09A3E}"/>
          </ac:spMkLst>
        </pc:spChg>
        <pc:spChg chg="add del">
          <ac:chgData name="Trang Ha" userId="270efafb50020bd6" providerId="LiveId" clId="{6F1F2CE9-28FE-424B-90D2-9714AE75C0BB}" dt="2022-07-05T08:55:48.481" v="51" actId="26606"/>
          <ac:spMkLst>
            <pc:docMk/>
            <pc:sldMk cId="4012843973" sldId="439"/>
            <ac:spMk id="1037" creationId="{83BCB34A-2F40-4F41-8488-A134C1C155B7}"/>
          </ac:spMkLst>
        </pc:spChg>
        <pc:spChg chg="add del">
          <ac:chgData name="Trang Ha" userId="270efafb50020bd6" providerId="LiveId" clId="{6F1F2CE9-28FE-424B-90D2-9714AE75C0BB}" dt="2022-07-05T08:55:48.481" v="51" actId="26606"/>
          <ac:spMkLst>
            <pc:docMk/>
            <pc:sldMk cId="4012843973" sldId="439"/>
            <ac:spMk id="1039" creationId="{F78382DC-4207-465E-B379-1E16448AA222}"/>
          </ac:spMkLst>
        </pc:spChg>
        <pc:graphicFrameChg chg="add del mod">
          <ac:chgData name="Trang Ha" userId="270efafb50020bd6" providerId="LiveId" clId="{6F1F2CE9-28FE-424B-90D2-9714AE75C0BB}" dt="2022-07-05T09:00:53.825" v="95" actId="478"/>
          <ac:graphicFrameMkLst>
            <pc:docMk/>
            <pc:sldMk cId="4012843973" sldId="439"/>
            <ac:graphicFrameMk id="6" creationId="{3F65E5CD-2A8F-F48D-A275-8606B4F02E0B}"/>
          </ac:graphicFrameMkLst>
        </pc:graphicFrameChg>
        <pc:graphicFrameChg chg="add del mod">
          <ac:chgData name="Trang Ha" userId="270efafb50020bd6" providerId="LiveId" clId="{6F1F2CE9-28FE-424B-90D2-9714AE75C0BB}" dt="2022-07-05T09:01:03.518" v="98" actId="478"/>
          <ac:graphicFrameMkLst>
            <pc:docMk/>
            <pc:sldMk cId="4012843973" sldId="439"/>
            <ac:graphicFrameMk id="8" creationId="{BF2BAFE5-95B0-1122-795A-2926795BFB50}"/>
          </ac:graphicFrameMkLst>
        </pc:graphicFrameChg>
        <pc:picChg chg="add del mod">
          <ac:chgData name="Trang Ha" userId="270efafb50020bd6" providerId="LiveId" clId="{6F1F2CE9-28FE-424B-90D2-9714AE75C0BB}" dt="2022-07-05T08:57:12.019" v="55" actId="478"/>
          <ac:picMkLst>
            <pc:docMk/>
            <pc:sldMk cId="4012843973" sldId="439"/>
            <ac:picMk id="3" creationId="{8A66AB9E-3200-9902-869A-89E108CEC841}"/>
          </ac:picMkLst>
        </pc:picChg>
        <pc:picChg chg="add del mod">
          <ac:chgData name="Trang Ha" userId="270efafb50020bd6" providerId="LiveId" clId="{6F1F2CE9-28FE-424B-90D2-9714AE75C0BB}" dt="2022-07-05T09:00:40.545" v="90" actId="478"/>
          <ac:picMkLst>
            <pc:docMk/>
            <pc:sldMk cId="4012843973" sldId="439"/>
            <ac:picMk id="4" creationId="{F1D523FF-0FE2-E9D2-E1EC-09F9F415D592}"/>
          </ac:picMkLst>
        </pc:picChg>
        <pc:picChg chg="add mod modCrop">
          <ac:chgData name="Trang Ha" userId="270efafb50020bd6" providerId="LiveId" clId="{6F1F2CE9-28FE-424B-90D2-9714AE75C0BB}" dt="2022-07-05T09:02:33.520" v="106" actId="1076"/>
          <ac:picMkLst>
            <pc:docMk/>
            <pc:sldMk cId="4012843973" sldId="439"/>
            <ac:picMk id="10" creationId="{B743C0BE-BED4-BF21-27BC-4D60920C06F9}"/>
          </ac:picMkLst>
        </pc:picChg>
        <pc:picChg chg="add del mod ord">
          <ac:chgData name="Trang Ha" userId="270efafb50020bd6" providerId="LiveId" clId="{6F1F2CE9-28FE-424B-90D2-9714AE75C0BB}" dt="2022-07-05T08:57:02.406" v="53" actId="478"/>
          <ac:picMkLst>
            <pc:docMk/>
            <pc:sldMk cId="4012843973" sldId="439"/>
            <ac:picMk id="1026" creationId="{1CF6FC3E-7985-0783-38AB-B4A355614EFC}"/>
          </ac:picMkLst>
        </pc:picChg>
        <pc:picChg chg="del">
          <ac:chgData name="Trang Ha" userId="270efafb50020bd6" providerId="LiveId" clId="{6F1F2CE9-28FE-424B-90D2-9714AE75C0BB}" dt="2022-07-05T08:53:37.693" v="39" actId="478"/>
          <ac:picMkLst>
            <pc:docMk/>
            <pc:sldMk cId="4012843973" sldId="439"/>
            <ac:picMk id="2050" creationId="{00000000-0000-0000-0000-000000000000}"/>
          </ac:picMkLst>
        </pc:picChg>
      </pc:sldChg>
      <pc:sldChg chg="delSp del">
        <pc:chgData name="Trang Ha" userId="270efafb50020bd6" providerId="LiveId" clId="{6F1F2CE9-28FE-424B-90D2-9714AE75C0BB}" dt="2022-07-05T10:05:41.728" v="1490" actId="2696"/>
        <pc:sldMkLst>
          <pc:docMk/>
          <pc:sldMk cId="3089477505" sldId="440"/>
        </pc:sldMkLst>
        <pc:picChg chg="del">
          <ac:chgData name="Trang Ha" userId="270efafb50020bd6" providerId="LiveId" clId="{6F1F2CE9-28FE-424B-90D2-9714AE75C0BB}" dt="2022-07-05T10:05:38.640" v="1489" actId="478"/>
          <ac:picMkLst>
            <pc:docMk/>
            <pc:sldMk cId="3089477505" sldId="440"/>
            <ac:picMk id="2054" creationId="{00000000-0000-0000-0000-000000000000}"/>
          </ac:picMkLst>
        </pc:picChg>
      </pc:sldChg>
      <pc:sldChg chg="addSp delSp modSp add mod">
        <pc:chgData name="Trang Ha" userId="270efafb50020bd6" providerId="LiveId" clId="{6F1F2CE9-28FE-424B-90D2-9714AE75C0BB}" dt="2022-07-06T10:40:27.595" v="1515"/>
        <pc:sldMkLst>
          <pc:docMk/>
          <pc:sldMk cId="128788638" sldId="441"/>
        </pc:sldMkLst>
        <pc:spChg chg="mod">
          <ac:chgData name="Trang Ha" userId="270efafb50020bd6" providerId="LiveId" clId="{6F1F2CE9-28FE-424B-90D2-9714AE75C0BB}" dt="2022-07-05T09:34:30.377" v="331" actId="207"/>
          <ac:spMkLst>
            <pc:docMk/>
            <pc:sldMk cId="128788638" sldId="441"/>
            <ac:spMk id="12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6T10:40:27.114" v="1514" actId="478"/>
          <ac:spMkLst>
            <pc:docMk/>
            <pc:sldMk cId="128788638" sldId="441"/>
            <ac:spMk id="25" creationId="{849E3434-9E18-CB88-4731-060BC24F9B11}"/>
          </ac:spMkLst>
        </pc:spChg>
        <pc:spChg chg="add mod">
          <ac:chgData name="Trang Ha" userId="270efafb50020bd6" providerId="LiveId" clId="{6F1F2CE9-28FE-424B-90D2-9714AE75C0BB}" dt="2022-07-06T10:40:27.595" v="1515"/>
          <ac:spMkLst>
            <pc:docMk/>
            <pc:sldMk cId="128788638" sldId="441"/>
            <ac:spMk id="33" creationId="{D0A70185-CDB5-7A66-F6AD-4C41A4C0F0EA}"/>
          </ac:spMkLst>
        </pc:spChg>
        <pc:spChg chg="mod">
          <ac:chgData name="Trang Ha" userId="270efafb50020bd6" providerId="LiveId" clId="{6F1F2CE9-28FE-424B-90D2-9714AE75C0BB}" dt="2022-07-05T09:33:54.679" v="330" actId="207"/>
          <ac:spMkLst>
            <pc:docMk/>
            <pc:sldMk cId="128788638" sldId="441"/>
            <ac:spMk id="40" creationId="{00000000-0000-0000-0000-000000000000}"/>
          </ac:spMkLst>
        </pc:spChg>
        <pc:spChg chg="mod">
          <ac:chgData name="Trang Ha" userId="270efafb50020bd6" providerId="LiveId" clId="{6F1F2CE9-28FE-424B-90D2-9714AE75C0BB}" dt="2022-07-05T09:33:23.525" v="326" actId="20577"/>
          <ac:spMkLst>
            <pc:docMk/>
            <pc:sldMk cId="128788638" sldId="441"/>
            <ac:spMk id="41" creationId="{00000000-0000-0000-0000-000000000000}"/>
          </ac:spMkLst>
        </pc:spChg>
        <pc:spChg chg="mod">
          <ac:chgData name="Trang Ha" userId="270efafb50020bd6" providerId="LiveId" clId="{6F1F2CE9-28FE-424B-90D2-9714AE75C0BB}" dt="2022-07-05T09:33:47.198" v="328" actId="255"/>
          <ac:spMkLst>
            <pc:docMk/>
            <pc:sldMk cId="128788638" sldId="441"/>
            <ac:spMk id="42" creationId="{00000000-0000-0000-0000-000000000000}"/>
          </ac:spMkLst>
        </pc:spChg>
        <pc:spChg chg="mod">
          <ac:chgData name="Trang Ha" userId="270efafb50020bd6" providerId="LiveId" clId="{6F1F2CE9-28FE-424B-90D2-9714AE75C0BB}" dt="2022-07-05T10:00:21.822" v="1027" actId="1037"/>
          <ac:spMkLst>
            <pc:docMk/>
            <pc:sldMk cId="128788638" sldId="441"/>
            <ac:spMk id="58" creationId="{3B6EA2F3-B2AD-CD4D-E6B8-D796F4C24577}"/>
          </ac:spMkLst>
        </pc:spChg>
        <pc:spChg chg="mod">
          <ac:chgData name="Trang Ha" userId="270efafb50020bd6" providerId="LiveId" clId="{6F1F2CE9-28FE-424B-90D2-9714AE75C0BB}" dt="2022-07-05T10:00:23.879" v="1029" actId="1037"/>
          <ac:spMkLst>
            <pc:docMk/>
            <pc:sldMk cId="128788638" sldId="441"/>
            <ac:spMk id="60" creationId="{829FDD97-383D-249B-121C-EF077F27CFD2}"/>
          </ac:spMkLst>
        </pc:spChg>
        <pc:spChg chg="del mod">
          <ac:chgData name="Trang Ha" userId="270efafb50020bd6" providerId="LiveId" clId="{6F1F2CE9-28FE-424B-90D2-9714AE75C0BB}" dt="2022-07-05T09:59:59.273" v="1015" actId="478"/>
          <ac:spMkLst>
            <pc:docMk/>
            <pc:sldMk cId="128788638" sldId="441"/>
            <ac:spMk id="62" creationId="{CE7B17D3-DE84-99BB-6D3D-19DD96E73F8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2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882111" y="710232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 KIM LAN 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81638"/>
            <a:ext cx="2005235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VUI SAO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T1,2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473" y="5481638"/>
            <a:ext cx="3963791" cy="282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2030031"/>
            <a:ext cx="10160405" cy="646331"/>
            <a:chOff x="1508918" y="1888664"/>
            <a:chExt cx="924711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24711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971800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25F9580-9392-6474-D299-CA2ED04B4F54}"/>
              </a:ext>
            </a:extLst>
          </p:cNvPr>
          <p:cNvSpPr txBox="1"/>
          <p:nvPr/>
        </p:nvSpPr>
        <p:spPr>
          <a:xfrm>
            <a:off x="1635433" y="3736400"/>
            <a:ext cx="5385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C1F560D-D34A-A1AB-FAD4-3624FA56517D}"/>
              </a:ext>
            </a:extLst>
          </p:cNvPr>
          <p:cNvSpPr txBox="1"/>
          <p:nvPr/>
        </p:nvSpPr>
        <p:spPr>
          <a:xfrm>
            <a:off x="1557619" y="4494989"/>
            <a:ext cx="5971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CF6F90C-0661-F02A-8547-E4A0FEE4F2F4}"/>
              </a:ext>
            </a:extLst>
          </p:cNvPr>
          <p:cNvSpPr txBox="1"/>
          <p:nvPr/>
        </p:nvSpPr>
        <p:spPr>
          <a:xfrm>
            <a:off x="1557619" y="5297268"/>
            <a:ext cx="909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654431E-83DA-478F-70D7-1D5E5D3FF2AD}"/>
              </a:ext>
            </a:extLst>
          </p:cNvPr>
          <p:cNvSpPr txBox="1"/>
          <p:nvPr/>
        </p:nvSpPr>
        <p:spPr>
          <a:xfrm>
            <a:off x="1557619" y="6174126"/>
            <a:ext cx="909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E7BEB25-A98F-D210-EAB2-FF3AFDB99C03}"/>
              </a:ext>
            </a:extLst>
          </p:cNvPr>
          <p:cNvSpPr/>
          <p:nvPr/>
        </p:nvSpPr>
        <p:spPr>
          <a:xfrm>
            <a:off x="1280319" y="7299570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="" xmlns:a16="http://schemas.microsoft.com/office/drawing/2014/main" id="{43210FDB-0F1B-1572-29C7-F513F7349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814" y="1343666"/>
            <a:ext cx="701345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VUI SAO (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_ Nhạc Thiếu Nhi Sôi Động Remix-(1080p)">
            <a:hlinkClick r:id="" action="ppaction://media"/>
            <a:extLst>
              <a:ext uri="{FF2B5EF4-FFF2-40B4-BE49-F238E27FC236}">
                <a16:creationId xmlns="" xmlns:a16="http://schemas.microsoft.com/office/drawing/2014/main" id="{F31461B8-6994-D9B5-9173-7FB2BC9B97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54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381000"/>
            <a:ext cx="15544800" cy="8382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743C0BE-BED4-BF21-27BC-4D60920C0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3"/>
          <a:stretch/>
        </p:blipFill>
        <p:spPr>
          <a:xfrm>
            <a:off x="429162" y="266700"/>
            <a:ext cx="15418314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Đọc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Đọc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257800"/>
            <a:ext cx="1357868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267200"/>
            <a:ext cx="4191000" cy="707291"/>
            <a:chOff x="1508919" y="1812464"/>
            <a:chExt cx="3733800" cy="707291"/>
          </a:xfrm>
        </p:grpSpPr>
        <p:sp>
          <p:nvSpPr>
            <p:cNvPr id="23" name="Rectangle 22"/>
            <p:cNvSpPr/>
            <p:nvPr/>
          </p:nvSpPr>
          <p:spPr>
            <a:xfrm>
              <a:off x="1508919" y="18124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 Box 14">
            <a:extLst>
              <a:ext uri="{FF2B5EF4-FFF2-40B4-BE49-F238E27FC236}">
                <a16:creationId xmlns="" xmlns:a16="http://schemas.microsoft.com/office/drawing/2014/main" id="{8583FE10-D6DF-BDDE-1A5D-9503D925A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814" y="1343666"/>
            <a:ext cx="701345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VUI SAO (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2209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3413919" y="4480728"/>
            <a:ext cx="62209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40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xao/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64213" y="3052157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dập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ờn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47519" y="3063207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51737" y="3032542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ay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ưa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370446" y="3004591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ốn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ang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="" xmlns:a16="http://schemas.microsoft.com/office/drawing/2014/main" id="{34431C66-564D-A4D7-5EA0-C2D90BAAB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814" y="1343666"/>
            <a:ext cx="701345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VUI SAO (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547519" y="28194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31815" y="3995311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Bạn nhỏ đi học trong khung cảnh bình minh nắng xôn xao, gió trong lành mát rượi, gió lướt nhẹ trên má của bạn ấy.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859713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656619" y="7038785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dirty="0"/>
              <a:t>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trang sách ấy rất thơm, có lẽ mùi của giấy, của mực. Trong trang sách có hình ảnh của nương lúa, cánh cò dập dờn,...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BCC6FB95-5281-BFB9-BEAA-51A3B3E51CA7}"/>
              </a:ext>
            </a:extLst>
          </p:cNvPr>
          <p:cNvSpPr/>
          <p:nvPr/>
        </p:nvSpPr>
        <p:spPr>
          <a:xfrm>
            <a:off x="289719" y="2837173"/>
            <a:ext cx="2209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48A55B2E-14DA-E9C7-2A0D-8A92C7D3FCA9}"/>
              </a:ext>
            </a:extLst>
          </p:cNvPr>
          <p:cNvSpPr/>
          <p:nvPr/>
        </p:nvSpPr>
        <p:spPr>
          <a:xfrm>
            <a:off x="177039" y="4953000"/>
            <a:ext cx="5522880" cy="210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3B6EA2F3-B2AD-CD4D-E6B8-D796F4C24577}"/>
              </a:ext>
            </a:extLst>
          </p:cNvPr>
          <p:cNvSpPr/>
          <p:nvPr/>
        </p:nvSpPr>
        <p:spPr>
          <a:xfrm>
            <a:off x="1978151" y="2849205"/>
            <a:ext cx="205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dập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8AB64219-D3BF-3EA0-5573-121047EFF9FE}"/>
              </a:ext>
            </a:extLst>
          </p:cNvPr>
          <p:cNvSpPr/>
          <p:nvPr/>
        </p:nvSpPr>
        <p:spPr>
          <a:xfrm>
            <a:off x="3718719" y="2843464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829FDD97-383D-249B-121C-EF077F27CFD2}"/>
              </a:ext>
            </a:extLst>
          </p:cNvPr>
          <p:cNvSpPr/>
          <p:nvPr/>
        </p:nvSpPr>
        <p:spPr>
          <a:xfrm>
            <a:off x="296658" y="3620869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ay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4C0C8599-F518-0C69-D7FE-9CFA6F0C66E5}"/>
              </a:ext>
            </a:extLst>
          </p:cNvPr>
          <p:cNvSpPr/>
          <p:nvPr/>
        </p:nvSpPr>
        <p:spPr>
          <a:xfrm>
            <a:off x="1966119" y="3620869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ốn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="" xmlns:a16="http://schemas.microsoft.com/office/drawing/2014/main" id="{AF386187-2832-F9C2-A9FA-A3F2E85F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919" y="1219200"/>
            <a:ext cx="701345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VUI SAO (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547519" y="28194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/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31815" y="3995311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Náo nức nô đùa và túm tụm, say sưa vẽ tranh, cùng các bạn chơi.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595145" y="5247422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656619" y="7038785"/>
            <a:ext cx="10210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dirty="0"/>
              <a:t>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cảm nghĩ.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14">
            <a:extLst>
              <a:ext uri="{FF2B5EF4-FFF2-40B4-BE49-F238E27FC236}">
                <a16:creationId xmlns="" xmlns:a16="http://schemas.microsoft.com/office/drawing/2014/main" id="{D0A70185-CDB5-7A66-F6AD-4C41A4C0F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9319" y="1219200"/>
            <a:ext cx="701345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VUI SAO (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CC6FB95-5281-BFB9-BEAA-51A3B3E51CA7}"/>
              </a:ext>
            </a:extLst>
          </p:cNvPr>
          <p:cNvSpPr/>
          <p:nvPr/>
        </p:nvSpPr>
        <p:spPr>
          <a:xfrm>
            <a:off x="289719" y="2837173"/>
            <a:ext cx="2209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A55B2E-14DA-E9C7-2A0D-8A92C7D3FCA9}"/>
              </a:ext>
            </a:extLst>
          </p:cNvPr>
          <p:cNvSpPr/>
          <p:nvPr/>
        </p:nvSpPr>
        <p:spPr>
          <a:xfrm>
            <a:off x="177039" y="4953000"/>
            <a:ext cx="5522880" cy="210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B6EA2F3-B2AD-CD4D-E6B8-D796F4C24577}"/>
              </a:ext>
            </a:extLst>
          </p:cNvPr>
          <p:cNvSpPr/>
          <p:nvPr/>
        </p:nvSpPr>
        <p:spPr>
          <a:xfrm>
            <a:off x="1978151" y="2849205"/>
            <a:ext cx="205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dập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AB64219-D3BF-3EA0-5573-121047EFF9FE}"/>
              </a:ext>
            </a:extLst>
          </p:cNvPr>
          <p:cNvSpPr/>
          <p:nvPr/>
        </p:nvSpPr>
        <p:spPr>
          <a:xfrm>
            <a:off x="3718719" y="2843464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829FDD97-383D-249B-121C-EF077F27CFD2}"/>
              </a:ext>
            </a:extLst>
          </p:cNvPr>
          <p:cNvSpPr/>
          <p:nvPr/>
        </p:nvSpPr>
        <p:spPr>
          <a:xfrm>
            <a:off x="296658" y="3620869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ay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4C0C8599-F518-0C69-D7FE-9CFA6F0C66E5}"/>
              </a:ext>
            </a:extLst>
          </p:cNvPr>
          <p:cNvSpPr/>
          <p:nvPr/>
        </p:nvSpPr>
        <p:spPr>
          <a:xfrm>
            <a:off x="1966119" y="3620869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ốn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86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54751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04721" y="3563423"/>
            <a:ext cx="9525001" cy="3980377"/>
            <a:chOff x="6004721" y="3563423"/>
            <a:chExt cx="9525001" cy="3980377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777033" y="791111"/>
              <a:ext cx="3980377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698458" y="4114800"/>
              <a:ext cx="8137525" cy="275152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600" b="1" i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  Bài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ta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thấy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xúc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nhỏ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rất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vui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vẻ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hào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hứng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Niềm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vui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nghe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thấy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trống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tan </a:t>
              </a:r>
              <a:r>
                <a:rPr lang="en-US" sz="3600" b="1" i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trường. </a:t>
              </a:r>
              <a:endPara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Text Box 14">
            <a:extLst>
              <a:ext uri="{FF2B5EF4-FFF2-40B4-BE49-F238E27FC236}">
                <a16:creationId xmlns="" xmlns:a16="http://schemas.microsoft.com/office/drawing/2014/main" id="{3308C712-22C5-AD70-00EC-AD62A5F13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119" y="1219200"/>
            <a:ext cx="701345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VUI SAO (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BCC6FB95-5281-BFB9-BEAA-51A3B3E51CA7}"/>
              </a:ext>
            </a:extLst>
          </p:cNvPr>
          <p:cNvSpPr/>
          <p:nvPr/>
        </p:nvSpPr>
        <p:spPr>
          <a:xfrm>
            <a:off x="289719" y="2837173"/>
            <a:ext cx="2209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A55B2E-14DA-E9C7-2A0D-8A92C7D3FCA9}"/>
              </a:ext>
            </a:extLst>
          </p:cNvPr>
          <p:cNvSpPr/>
          <p:nvPr/>
        </p:nvSpPr>
        <p:spPr>
          <a:xfrm>
            <a:off x="177039" y="4953000"/>
            <a:ext cx="5522880" cy="210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B6EA2F3-B2AD-CD4D-E6B8-D796F4C24577}"/>
              </a:ext>
            </a:extLst>
          </p:cNvPr>
          <p:cNvSpPr/>
          <p:nvPr/>
        </p:nvSpPr>
        <p:spPr>
          <a:xfrm>
            <a:off x="1978151" y="2849205"/>
            <a:ext cx="205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dập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AB64219-D3BF-3EA0-5573-121047EFF9FE}"/>
              </a:ext>
            </a:extLst>
          </p:cNvPr>
          <p:cNvSpPr/>
          <p:nvPr/>
        </p:nvSpPr>
        <p:spPr>
          <a:xfrm>
            <a:off x="3718719" y="2843464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829FDD97-383D-249B-121C-EF077F27CFD2}"/>
              </a:ext>
            </a:extLst>
          </p:cNvPr>
          <p:cNvSpPr/>
          <p:nvPr/>
        </p:nvSpPr>
        <p:spPr>
          <a:xfrm>
            <a:off x="296658" y="3620869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ay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4C0C8599-F518-0C69-D7FE-9CFA6F0C66E5}"/>
              </a:ext>
            </a:extLst>
          </p:cNvPr>
          <p:cNvSpPr/>
          <p:nvPr/>
        </p:nvSpPr>
        <p:spPr>
          <a:xfrm>
            <a:off x="1966119" y="3620869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ốn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73648"/>
            <a:chOff x="1508918" y="1888664"/>
            <a:chExt cx="6172201" cy="112883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thuộc lòng.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43274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8519319" y="2895600"/>
            <a:ext cx="5638800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20000"/>
              </a:lnSpc>
            </a:pP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7140" y="5943600"/>
            <a:ext cx="5478179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20000"/>
              </a:lnSpc>
            </a:pP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dờn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57621" y="2895600"/>
            <a:ext cx="5385772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20000"/>
              </a:lnSpc>
            </a:pP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man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44BF47E-03D1-9503-7054-9923BC2899FD}"/>
              </a:ext>
            </a:extLst>
          </p:cNvPr>
          <p:cNvSpPr txBox="1"/>
          <p:nvPr/>
        </p:nvSpPr>
        <p:spPr>
          <a:xfrm>
            <a:off x="1501912" y="3767316"/>
            <a:ext cx="5257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1CC52B7-7C27-C443-98EB-5E6BAC2528F0}"/>
              </a:ext>
            </a:extLst>
          </p:cNvPr>
          <p:cNvSpPr txBox="1"/>
          <p:nvPr/>
        </p:nvSpPr>
        <p:spPr>
          <a:xfrm>
            <a:off x="1508919" y="6764113"/>
            <a:ext cx="5257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Chao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107CC49-6359-5E2D-A2DC-2CBAC101ABCD}"/>
              </a:ext>
            </a:extLst>
          </p:cNvPr>
          <p:cNvSpPr txBox="1"/>
          <p:nvPr/>
        </p:nvSpPr>
        <p:spPr>
          <a:xfrm>
            <a:off x="8504238" y="3733800"/>
            <a:ext cx="5257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4">
            <a:extLst>
              <a:ext uri="{FF2B5EF4-FFF2-40B4-BE49-F238E27FC236}">
                <a16:creationId xmlns="" xmlns:a16="http://schemas.microsoft.com/office/drawing/2014/main" id="{4B90940F-ACF5-CAF9-926A-9874CE385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119" y="1219200"/>
            <a:ext cx="701345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VUI SAO (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81781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9538</TotalTime>
  <Words>731</Words>
  <Application>Microsoft Office PowerPoint</Application>
  <PresentationFormat>Custom</PresentationFormat>
  <Paragraphs>105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pc</cp:lastModifiedBy>
  <cp:revision>1022</cp:revision>
  <dcterms:created xsi:type="dcterms:W3CDTF">2008-09-09T22:52:10Z</dcterms:created>
  <dcterms:modified xsi:type="dcterms:W3CDTF">2024-10-07T12:17:53Z</dcterms:modified>
</cp:coreProperties>
</file>