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6" r:id="rId3"/>
    <p:sldId id="303" r:id="rId4"/>
    <p:sldId id="305" r:id="rId5"/>
    <p:sldId id="304" r:id="rId6"/>
    <p:sldId id="307" r:id="rId7"/>
    <p:sldId id="306" r:id="rId8"/>
    <p:sldId id="278" r:id="rId9"/>
    <p:sldId id="288" r:id="rId10"/>
    <p:sldId id="287" r:id="rId11"/>
    <p:sldId id="286" r:id="rId12"/>
    <p:sldId id="285" r:id="rId13"/>
    <p:sldId id="284" r:id="rId14"/>
    <p:sldId id="283" r:id="rId15"/>
    <p:sldId id="294" r:id="rId16"/>
    <p:sldId id="282" r:id="rId17"/>
    <p:sldId id="281" r:id="rId18"/>
    <p:sldId id="280" r:id="rId19"/>
    <p:sldId id="292" r:id="rId20"/>
    <p:sldId id="293" r:id="rId21"/>
    <p:sldId id="295" r:id="rId22"/>
    <p:sldId id="308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90" d="100"/>
          <a:sy n="90" d="100"/>
        </p:scale>
        <p:origin x="8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31/03/2022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3/31/2022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gif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48394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1974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1367</Words>
  <Application>Microsoft Office PowerPoint</Application>
  <PresentationFormat>Widescreen</PresentationFormat>
  <Paragraphs>165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#9Slide03 Arima Madurai Black</vt:lpstr>
      <vt:lpstr>Arial</vt:lpstr>
      <vt:lpstr>Arial Narrow</vt:lpstr>
      <vt:lpstr>Bahnschrift Light</vt:lpstr>
      <vt:lpstr>Calibri</vt:lpstr>
      <vt:lpstr>Fira Sans</vt:lpstr>
      <vt:lpstr>HP001 5 hàng</vt:lpstr>
      <vt:lpstr>Times New Roman</vt:lpstr>
      <vt:lpstr>字魂36号-正文宋楷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108</cp:revision>
  <dcterms:created xsi:type="dcterms:W3CDTF">2020-05-11T09:20:57Z</dcterms:created>
  <dcterms:modified xsi:type="dcterms:W3CDTF">2022-03-31T02:15:26Z</dcterms:modified>
</cp:coreProperties>
</file>