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9" r:id="rId4"/>
    <p:sldId id="284" r:id="rId5"/>
    <p:sldId id="285" r:id="rId6"/>
    <p:sldId id="286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9"/>
            <p14:sldId id="284"/>
          </p14:sldIdLst>
        </p14:section>
        <p14:section name="Tiết 2" id="{9F60823D-ED45-406B-A127-289E07A3A261}">
          <p14:sldIdLst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1" d="100"/>
          <a:sy n="71" d="100"/>
        </p:scale>
        <p:origin x="292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14/08/2020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1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1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3205" y="1583377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74" y="1270450"/>
            <a:ext cx="6781126" cy="38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9868" y="6596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19" y="723918"/>
            <a:ext cx="5211271" cy="4075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3942F-6792-46F3-8A00-2B303F3F4DB4}"/>
              </a:ext>
            </a:extLst>
          </p:cNvPr>
          <p:cNvSpPr/>
          <p:nvPr/>
        </p:nvSpPr>
        <p:spPr>
          <a:xfrm>
            <a:off x="-638557" y="1511693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A, C, 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F254B-6D10-4AF7-AFFD-22D8D4AB8929}"/>
              </a:ext>
            </a:extLst>
          </p:cNvPr>
          <p:cNvSpPr/>
          <p:nvPr/>
        </p:nvSpPr>
        <p:spPr>
          <a:xfrm>
            <a:off x="-849663" y="2463612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B, 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1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D3688-8873-4932-B8F9-AEFCCD30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1"/>
            <a:ext cx="6714565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6391836" y="2060762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AA400-6C81-43FF-98DA-5438C9F74C05}"/>
              </a:ext>
            </a:extLst>
          </p:cNvPr>
          <p:cNvSpPr/>
          <p:nvPr/>
        </p:nvSpPr>
        <p:spPr>
          <a:xfrm>
            <a:off x="6391836" y="2678766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FB8B6-C358-48B4-8878-0AD4113D6317}"/>
              </a:ext>
            </a:extLst>
          </p:cNvPr>
          <p:cNvSpPr/>
          <p:nvPr/>
        </p:nvSpPr>
        <p:spPr>
          <a:xfrm>
            <a:off x="6391836" y="3296770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89D5227-A858-4755-99BD-053F0B1C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00853" y="0"/>
            <a:ext cx="3022600" cy="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899" y="27377"/>
            <a:ext cx="2364442" cy="9856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3788359" y="4606660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71680-541C-45F9-BC61-8E94555E0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6" y="896470"/>
            <a:ext cx="6237995" cy="38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71182" y="0"/>
            <a:ext cx="3022600" cy="68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84487-A289-40BD-991B-8DA08701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886"/>
            <a:ext cx="5351929" cy="4361420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6347011" y="1679761"/>
            <a:ext cx="2886636" cy="25515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5522259" y="31735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44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PC</cp:lastModifiedBy>
  <cp:revision>29</cp:revision>
  <dcterms:created xsi:type="dcterms:W3CDTF">2017-01-10T13:46:13Z</dcterms:created>
  <dcterms:modified xsi:type="dcterms:W3CDTF">2020-08-14T14:03:10Z</dcterms:modified>
</cp:coreProperties>
</file>