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6" r:id="rId6"/>
    <p:sldId id="258" r:id="rId7"/>
    <p:sldId id="264" r:id="rId8"/>
    <p:sldId id="259" r:id="rId9"/>
    <p:sldId id="267" r:id="rId10"/>
    <p:sldId id="261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50FA-8378-46BA-A2E7-218005E4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FDCC0-8A08-40F4-93CA-0F3ACA025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E8E0E-C19C-4DB3-9C1C-9F498685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04887-F705-4A3B-98CB-E5C541F0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A9B5-B4B2-48EF-B4A8-BB2C034A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6FA5-C676-4ABD-B6B6-70FAD357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082B4-62F5-4BCE-9CC8-FDD279691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3522-08CE-4077-9A70-D664157D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973D-EBA4-40EC-B965-4DBB9CC2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3233-954C-49DB-996A-443C6F91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CD728-58E2-4730-A0DA-63A7F2A6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D830D-1A36-4610-ABBA-C2F3FB7D8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930B-5981-4B3A-B202-F2FC5D1E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01E8-E640-47D7-93A3-FB63C164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5E3A-66C6-4415-AFE0-37265E78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7A48-71B5-4983-9D35-C2796405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0DCB-A5FA-40B9-B7B4-7581A20D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A3724-3D06-4AA5-A2D3-D4E70C84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68B6-0BC5-4AD9-8ABB-F2D08B28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FEEF8-21CA-4D4E-A4AE-065526B9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4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002B-D8AB-4379-B304-255B351D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E5D15-CBC6-49BA-A9E0-15C45A7E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01FFA-9460-4642-9975-E1551EC1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4119F-E495-437D-BB59-4B12DF26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754F0-F5DA-466E-BFF8-11EEC797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6024-62C9-44A2-B2CA-E2B24E27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4A87-2F59-47ED-A7D2-BC970C60B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DC41E-EB7C-40D3-94DC-67213656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89E0B-6D80-411B-96E4-E7B9EB23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86712-2F53-4110-8350-ABE19AEE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D95A-AFE3-4ABB-9865-D2258694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9D23-634F-48F5-B543-AC07742B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44FAA-3581-48CB-9362-036EE7BC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1905E-9567-4137-9ED2-A047F8EC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372B5-5FE4-4CB9-BA6A-6C9DDE31E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1A63B-2E08-440D-B4F2-A61801FDF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1E514-6CDA-4A33-BE69-56D35CF2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C8AFE-6533-4529-BA98-C4D4873E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73056-C1EE-4E8E-8BA0-3D413319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35E9-C3B7-42CC-8113-F191DACF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A6DD5-6A84-4863-94F7-7F2A8D4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05F2B-B8F3-4FF1-960D-AC9D3322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9ED5-1A8A-4AB5-B9F1-2F00840C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E74A1-EB20-445B-A128-D0C16F54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BF2EA-7A09-46C5-9576-D69E58A2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26F20-E721-4F41-83C3-C5E88128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B609-BDDE-411F-9DAC-DC226861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15A9-2B57-4E5D-8D79-1DDEC469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88B13-7839-40B8-8394-BB238B41E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77CD5-A830-4939-9677-0CC9AC7D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FBBE5-BA84-4630-8E5B-6FCD1258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26806-666E-403C-BBAB-97C1C65D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E888-1EF8-4F8A-B37A-DE9A76D5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47F5B-8629-4A98-A433-446046901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E26D9-DD6F-4BAD-9E74-09007750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B9A0-0997-4BD6-A2E3-8AB41CC6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1868-20B3-44E8-BD3C-C56FD0BB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9F51-231E-47F9-9B74-C8D900A0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45FF0-C65B-4036-81DE-92E12027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1E1F0-5DB0-42B8-807E-58DDB7BC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E19D-3FDC-4F0D-A563-50CB8EFD3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E8634-4E40-4BB2-821C-4B523B8B4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3F88E-CB6D-4A1A-BF68-3DF773C13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5507" r="8185" b="81739"/>
          <a:stretch/>
        </p:blipFill>
        <p:spPr>
          <a:xfrm>
            <a:off x="1749286" y="1997764"/>
            <a:ext cx="9029927" cy="1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3FA43-DAB3-4C5C-BCC3-1BF2A7535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/>
        </p:blipFill>
        <p:spPr>
          <a:xfrm>
            <a:off x="66073" y="1"/>
            <a:ext cx="2657249" cy="113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0727F79-8785-4227-A0BE-2833A63C457B}"/>
              </a:ext>
            </a:extLst>
          </p:cNvPr>
          <p:cNvGrpSpPr/>
          <p:nvPr/>
        </p:nvGrpSpPr>
        <p:grpSpPr>
          <a:xfrm>
            <a:off x="1606701" y="1779105"/>
            <a:ext cx="10330195" cy="3941752"/>
            <a:chOff x="1606701" y="2295939"/>
            <a:chExt cx="8978597" cy="3041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0116A-2D34-4AA3-BFDA-BA118F4DB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/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7FF606-C9F1-456B-965A-F2A0BD67F363}"/>
                </a:ext>
              </a:extLst>
            </p:cNvPr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F430C3-D147-458E-B9AD-75BF633FDDF5}"/>
                </a:ext>
              </a:extLst>
            </p:cNvPr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8AE19C7-FB03-4608-9AD2-695E0C30FEBD}"/>
              </a:ext>
            </a:extLst>
          </p:cNvPr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C9496-AE1B-42E3-AE5E-942582C9397F}"/>
              </a:ext>
            </a:extLst>
          </p:cNvPr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B2993-5DC9-4048-9089-2963C56A7DF0}"/>
              </a:ext>
            </a:extLst>
          </p:cNvPr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24991-D192-4BF9-B8F5-9A37C9C5E2E3}"/>
              </a:ext>
            </a:extLst>
          </p:cNvPr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039-2082-469F-AE73-0ADA4E168F27}"/>
              </a:ext>
            </a:extLst>
          </p:cNvPr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/>
        </p:blipFill>
        <p:spPr>
          <a:xfrm>
            <a:off x="2633870" y="119269"/>
            <a:ext cx="9185524" cy="6619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8EE229-280C-4E66-9253-CE7D696AADA5}"/>
              </a:ext>
            </a:extLst>
          </p:cNvPr>
          <p:cNvGrpSpPr/>
          <p:nvPr/>
        </p:nvGrpSpPr>
        <p:grpSpPr>
          <a:xfrm>
            <a:off x="66073" y="0"/>
            <a:ext cx="2657249" cy="1137143"/>
            <a:chOff x="66073" y="0"/>
            <a:chExt cx="2657249" cy="11371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A0992A-718E-41CC-9638-3498C47AE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/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299F4E-411F-4DAF-A62A-8641DE75832B}"/>
                </a:ext>
              </a:extLst>
            </p:cNvPr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A15A51E-FFC8-4005-8E70-8124FADFEBE7}"/>
              </a:ext>
            </a:extLst>
          </p:cNvPr>
          <p:cNvSpPr/>
          <p:nvPr/>
        </p:nvSpPr>
        <p:spPr>
          <a:xfrm>
            <a:off x="4224131" y="10535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2DC3C0-B589-4844-9CCD-03478A1DB9AB}"/>
              </a:ext>
            </a:extLst>
          </p:cNvPr>
          <p:cNvSpPr/>
          <p:nvPr/>
        </p:nvSpPr>
        <p:spPr>
          <a:xfrm>
            <a:off x="10538666" y="10535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69E277-DEDB-4D17-8944-84C2C7048911}"/>
              </a:ext>
            </a:extLst>
          </p:cNvPr>
          <p:cNvSpPr/>
          <p:nvPr/>
        </p:nvSpPr>
        <p:spPr>
          <a:xfrm>
            <a:off x="5516218" y="20573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AC146D-FEFC-4612-AA84-2F26A838ED35}"/>
              </a:ext>
            </a:extLst>
          </p:cNvPr>
          <p:cNvSpPr/>
          <p:nvPr/>
        </p:nvSpPr>
        <p:spPr>
          <a:xfrm>
            <a:off x="7149422" y="20573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C25F-CEFE-4247-B02E-CEC5545E5F08}"/>
              </a:ext>
            </a:extLst>
          </p:cNvPr>
          <p:cNvSpPr/>
          <p:nvPr/>
        </p:nvSpPr>
        <p:spPr>
          <a:xfrm>
            <a:off x="9110869" y="20573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93733-D21C-4B29-A88F-0E9D31482442}"/>
              </a:ext>
            </a:extLst>
          </p:cNvPr>
          <p:cNvSpPr/>
          <p:nvPr/>
        </p:nvSpPr>
        <p:spPr>
          <a:xfrm>
            <a:off x="4214192" y="302480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220D0-3621-4458-B09D-2EF2E7EFD8F2}"/>
              </a:ext>
            </a:extLst>
          </p:cNvPr>
          <p:cNvSpPr/>
          <p:nvPr/>
        </p:nvSpPr>
        <p:spPr>
          <a:xfrm>
            <a:off x="10677812" y="302480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2D3326-39E8-48C6-A0B2-777FDB1D89F6}"/>
              </a:ext>
            </a:extLst>
          </p:cNvPr>
          <p:cNvSpPr/>
          <p:nvPr/>
        </p:nvSpPr>
        <p:spPr>
          <a:xfrm>
            <a:off x="5506279" y="40286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70833-53EA-4F63-8135-7478391FA30B}"/>
              </a:ext>
            </a:extLst>
          </p:cNvPr>
          <p:cNvSpPr/>
          <p:nvPr/>
        </p:nvSpPr>
        <p:spPr>
          <a:xfrm>
            <a:off x="7139483" y="40286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1B3C38-7DCE-44D6-BB72-5F1E2C156F0C}"/>
              </a:ext>
            </a:extLst>
          </p:cNvPr>
          <p:cNvSpPr/>
          <p:nvPr/>
        </p:nvSpPr>
        <p:spPr>
          <a:xfrm>
            <a:off x="9100930" y="40286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099E7B-AABA-42A0-A6D6-54547C6F603B}"/>
              </a:ext>
            </a:extLst>
          </p:cNvPr>
          <p:cNvSpPr/>
          <p:nvPr/>
        </p:nvSpPr>
        <p:spPr>
          <a:xfrm>
            <a:off x="4224131" y="498281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3FA82-7FBA-4052-B0BF-750FCF754D2B}"/>
              </a:ext>
            </a:extLst>
          </p:cNvPr>
          <p:cNvSpPr/>
          <p:nvPr/>
        </p:nvSpPr>
        <p:spPr>
          <a:xfrm>
            <a:off x="10677812" y="498281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A51C8A-D582-4313-9D67-099FC9297506}"/>
              </a:ext>
            </a:extLst>
          </p:cNvPr>
          <p:cNvSpPr/>
          <p:nvPr/>
        </p:nvSpPr>
        <p:spPr>
          <a:xfrm>
            <a:off x="5516218" y="598666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33FE68-AEEA-4C43-B3EB-EF3D9F282B3B}"/>
              </a:ext>
            </a:extLst>
          </p:cNvPr>
          <p:cNvSpPr/>
          <p:nvPr/>
        </p:nvSpPr>
        <p:spPr>
          <a:xfrm>
            <a:off x="7149422" y="598666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C55C6A-C1E0-42A8-BBE2-E40C58A1A0FD}"/>
              </a:ext>
            </a:extLst>
          </p:cNvPr>
          <p:cNvSpPr/>
          <p:nvPr/>
        </p:nvSpPr>
        <p:spPr>
          <a:xfrm>
            <a:off x="9110869" y="598666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3C9BB-0F4C-4E1A-B29A-FB5CD4B9F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/>
        </p:blipFill>
        <p:spPr>
          <a:xfrm>
            <a:off x="3717235" y="60848"/>
            <a:ext cx="5049078" cy="67363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AE03F4-26B3-4BDA-BC95-D369DC8A0891}"/>
              </a:ext>
            </a:extLst>
          </p:cNvPr>
          <p:cNvGrpSpPr/>
          <p:nvPr/>
        </p:nvGrpSpPr>
        <p:grpSpPr>
          <a:xfrm>
            <a:off x="66073" y="0"/>
            <a:ext cx="2657249" cy="1137143"/>
            <a:chOff x="66073" y="0"/>
            <a:chExt cx="2657249" cy="1137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3F4A0E-5ADD-4481-8562-768396214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/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A2B272-39F4-4D5A-9903-889899E12F32}"/>
                </a:ext>
              </a:extLst>
            </p:cNvPr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C89DF1-D48A-4E4E-BC22-084520FBBF6E}"/>
              </a:ext>
            </a:extLst>
          </p:cNvPr>
          <p:cNvSpPr/>
          <p:nvPr/>
        </p:nvSpPr>
        <p:spPr>
          <a:xfrm>
            <a:off x="7404652" y="1938129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28CA02-D944-4BE7-832F-A4815283A4E0}"/>
              </a:ext>
            </a:extLst>
          </p:cNvPr>
          <p:cNvSpPr/>
          <p:nvPr/>
        </p:nvSpPr>
        <p:spPr>
          <a:xfrm>
            <a:off x="4674705" y="4128051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69F61-1F14-4D7F-A1B1-0F27CD590BDB}"/>
              </a:ext>
            </a:extLst>
          </p:cNvPr>
          <p:cNvSpPr/>
          <p:nvPr/>
        </p:nvSpPr>
        <p:spPr>
          <a:xfrm>
            <a:off x="7404651" y="4113141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50B2C-8188-4CD3-88B9-381D1002DEB3}"/>
              </a:ext>
            </a:extLst>
          </p:cNvPr>
          <p:cNvSpPr/>
          <p:nvPr/>
        </p:nvSpPr>
        <p:spPr>
          <a:xfrm>
            <a:off x="4694581" y="6344477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299D4-47FB-4DFC-B111-F3AE24B48018}"/>
              </a:ext>
            </a:extLst>
          </p:cNvPr>
          <p:cNvSpPr/>
          <p:nvPr/>
        </p:nvSpPr>
        <p:spPr>
          <a:xfrm>
            <a:off x="7404650" y="6344476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5507" r="8185" b="81739"/>
          <a:stretch/>
        </p:blipFill>
        <p:spPr>
          <a:xfrm>
            <a:off x="1749286" y="1997764"/>
            <a:ext cx="9029927" cy="1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6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34C10-8519-4EB4-947A-F4F04D4E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4734" r="61169" b="85990"/>
          <a:stretch/>
        </p:blipFill>
        <p:spPr>
          <a:xfrm>
            <a:off x="-1" y="0"/>
            <a:ext cx="2049943" cy="8746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834F38-949B-4F92-B29B-F5673CE9748E}"/>
              </a:ext>
            </a:extLst>
          </p:cNvPr>
          <p:cNvGrpSpPr/>
          <p:nvPr/>
        </p:nvGrpSpPr>
        <p:grpSpPr>
          <a:xfrm>
            <a:off x="2753139" y="278296"/>
            <a:ext cx="7904215" cy="6261652"/>
            <a:chOff x="2753139" y="278296"/>
            <a:chExt cx="7904215" cy="62616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AA56B0-8956-4154-AED2-83031B14E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4" t="9710" r="7775" b="42754"/>
            <a:stretch/>
          </p:blipFill>
          <p:spPr>
            <a:xfrm>
              <a:off x="2773018" y="278296"/>
              <a:ext cx="7884336" cy="62616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A3AD8-355F-45FC-AD74-673F3DE458C4}"/>
                </a:ext>
              </a:extLst>
            </p:cNvPr>
            <p:cNvSpPr/>
            <p:nvPr/>
          </p:nvSpPr>
          <p:spPr>
            <a:xfrm>
              <a:off x="2753139" y="278296"/>
              <a:ext cx="3011557" cy="596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ECFE2A-C2D5-419B-BF71-4D9E6071F465}"/>
                </a:ext>
              </a:extLst>
            </p:cNvPr>
            <p:cNvSpPr/>
            <p:nvPr/>
          </p:nvSpPr>
          <p:spPr>
            <a:xfrm>
              <a:off x="2872411" y="6092686"/>
              <a:ext cx="1379882" cy="443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0BB537A-48D7-41F5-BB85-8DFACB32D47E}"/>
              </a:ext>
            </a:extLst>
          </p:cNvPr>
          <p:cNvSpPr/>
          <p:nvPr/>
        </p:nvSpPr>
        <p:spPr>
          <a:xfrm>
            <a:off x="4465984" y="5271050"/>
            <a:ext cx="2372137" cy="59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7F1CB9-632D-4E85-961F-71D08BFDEDD6}"/>
              </a:ext>
            </a:extLst>
          </p:cNvPr>
          <p:cNvSpPr/>
          <p:nvPr/>
        </p:nvSpPr>
        <p:spPr>
          <a:xfrm>
            <a:off x="4465983" y="5867397"/>
            <a:ext cx="2372137" cy="54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6ECEF7-B43E-4FE9-997F-41F02529D9AF}"/>
              </a:ext>
            </a:extLst>
          </p:cNvPr>
          <p:cNvSpPr/>
          <p:nvPr/>
        </p:nvSpPr>
        <p:spPr>
          <a:xfrm>
            <a:off x="6163919" y="185529"/>
            <a:ext cx="4162838" cy="2839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C9319-10AE-498E-8E44-E478E9E5A00C}"/>
              </a:ext>
            </a:extLst>
          </p:cNvPr>
          <p:cNvSpPr/>
          <p:nvPr/>
        </p:nvSpPr>
        <p:spPr>
          <a:xfrm>
            <a:off x="8119918" y="2938667"/>
            <a:ext cx="2372137" cy="59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25544A-2A5E-44A1-9CD4-6C2093926159}"/>
              </a:ext>
            </a:extLst>
          </p:cNvPr>
          <p:cNvSpPr/>
          <p:nvPr/>
        </p:nvSpPr>
        <p:spPr>
          <a:xfrm>
            <a:off x="8119917" y="3601275"/>
            <a:ext cx="2372137" cy="54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2DABC2-3D23-4679-B8DA-8F652F735558}"/>
              </a:ext>
            </a:extLst>
          </p:cNvPr>
          <p:cNvSpPr/>
          <p:nvPr/>
        </p:nvSpPr>
        <p:spPr>
          <a:xfrm>
            <a:off x="3279913" y="1470990"/>
            <a:ext cx="2816088" cy="157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A56B0-8956-4154-AED2-83031B14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63902" r="7976" b="8780"/>
          <a:stretch/>
        </p:blipFill>
        <p:spPr>
          <a:xfrm>
            <a:off x="1204330" y="1137143"/>
            <a:ext cx="9400821" cy="43269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08813E6-2214-47B0-9F8A-7A63F6BC3E15}"/>
              </a:ext>
            </a:extLst>
          </p:cNvPr>
          <p:cNvGrpSpPr/>
          <p:nvPr/>
        </p:nvGrpSpPr>
        <p:grpSpPr>
          <a:xfrm>
            <a:off x="66073" y="0"/>
            <a:ext cx="2657249" cy="1137143"/>
            <a:chOff x="66073" y="0"/>
            <a:chExt cx="2657249" cy="1137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E79E96-C127-4F74-8A25-66E658D48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/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1E55CC-FF36-454E-9337-60A16952227B}"/>
                </a:ext>
              </a:extLst>
            </p:cNvPr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1F4527A-4D7D-4687-A11E-94D71D99EB0E}"/>
              </a:ext>
            </a:extLst>
          </p:cNvPr>
          <p:cNvSpPr/>
          <p:nvPr/>
        </p:nvSpPr>
        <p:spPr>
          <a:xfrm>
            <a:off x="4639671" y="308438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77DF14-593A-4319-895D-021D4A2CC2A7}"/>
              </a:ext>
            </a:extLst>
          </p:cNvPr>
          <p:cNvSpPr/>
          <p:nvPr/>
        </p:nvSpPr>
        <p:spPr>
          <a:xfrm>
            <a:off x="4094026" y="367168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B317B-A24E-446B-876A-9AAAA0C26DCD}"/>
              </a:ext>
            </a:extLst>
          </p:cNvPr>
          <p:cNvSpPr/>
          <p:nvPr/>
        </p:nvSpPr>
        <p:spPr>
          <a:xfrm>
            <a:off x="4639671" y="367168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D0E8C-A18B-4C81-BC17-167299D5DD90}"/>
              </a:ext>
            </a:extLst>
          </p:cNvPr>
          <p:cNvSpPr/>
          <p:nvPr/>
        </p:nvSpPr>
        <p:spPr>
          <a:xfrm>
            <a:off x="4094026" y="432935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BF809-0060-45DC-89E8-8A76BB21D87D}"/>
              </a:ext>
            </a:extLst>
          </p:cNvPr>
          <p:cNvSpPr/>
          <p:nvPr/>
        </p:nvSpPr>
        <p:spPr>
          <a:xfrm>
            <a:off x="4639671" y="434818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C9F17-1200-42B9-BC50-3B53E70B0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17252" r="14853" b="14966"/>
          <a:stretch/>
        </p:blipFill>
        <p:spPr>
          <a:xfrm>
            <a:off x="5006896" y="134369"/>
            <a:ext cx="4917689" cy="6589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3E5960-A204-4EED-AB0A-1D9441268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4734" r="61169" b="85990"/>
          <a:stretch/>
        </p:blipFill>
        <p:spPr>
          <a:xfrm>
            <a:off x="-1" y="0"/>
            <a:ext cx="2049943" cy="87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72A28-88E9-4761-ADF3-321D7BD13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6341" r="28795" b="82861"/>
          <a:stretch/>
        </p:blipFill>
        <p:spPr>
          <a:xfrm>
            <a:off x="0" y="2445899"/>
            <a:ext cx="5776608" cy="1378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B975FC-AADE-4A09-856C-344F9177541E}"/>
              </a:ext>
            </a:extLst>
          </p:cNvPr>
          <p:cNvSpPr/>
          <p:nvPr/>
        </p:nvSpPr>
        <p:spPr>
          <a:xfrm>
            <a:off x="5938316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A238-9305-4C1F-B4FB-8F6DE6299F1F}"/>
              </a:ext>
            </a:extLst>
          </p:cNvPr>
          <p:cNvSpPr/>
          <p:nvPr/>
        </p:nvSpPr>
        <p:spPr>
          <a:xfrm>
            <a:off x="6577102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65F54-F6E9-4B29-9E2F-A76FEE4FFF31}"/>
              </a:ext>
            </a:extLst>
          </p:cNvPr>
          <p:cNvSpPr/>
          <p:nvPr/>
        </p:nvSpPr>
        <p:spPr>
          <a:xfrm>
            <a:off x="8895270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D2E59-9A9A-4F84-A22F-99003A1A0385}"/>
              </a:ext>
            </a:extLst>
          </p:cNvPr>
          <p:cNvSpPr/>
          <p:nvPr/>
        </p:nvSpPr>
        <p:spPr>
          <a:xfrm>
            <a:off x="8189578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95A70-4EF7-4ED0-AFD3-E3ED081AADCF}"/>
              </a:ext>
            </a:extLst>
          </p:cNvPr>
          <p:cNvSpPr/>
          <p:nvPr/>
        </p:nvSpPr>
        <p:spPr>
          <a:xfrm>
            <a:off x="5938316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6AA58A-BDBD-49C9-91B8-8FCB52EE38AF}"/>
              </a:ext>
            </a:extLst>
          </p:cNvPr>
          <p:cNvSpPr/>
          <p:nvPr/>
        </p:nvSpPr>
        <p:spPr>
          <a:xfrm>
            <a:off x="6577102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97B7-5AE6-4E8A-A17D-E1D706CA6C6C}"/>
              </a:ext>
            </a:extLst>
          </p:cNvPr>
          <p:cNvSpPr/>
          <p:nvPr/>
        </p:nvSpPr>
        <p:spPr>
          <a:xfrm>
            <a:off x="8895270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1B43CD-4737-48D5-98F4-723649137B72}"/>
              </a:ext>
            </a:extLst>
          </p:cNvPr>
          <p:cNvSpPr/>
          <p:nvPr/>
        </p:nvSpPr>
        <p:spPr>
          <a:xfrm>
            <a:off x="8189578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5507" r="8185" b="81739"/>
          <a:stretch/>
        </p:blipFill>
        <p:spPr>
          <a:xfrm>
            <a:off x="1749286" y="1997764"/>
            <a:ext cx="9029927" cy="1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9</cp:revision>
  <dcterms:created xsi:type="dcterms:W3CDTF">2020-08-06T10:15:29Z</dcterms:created>
  <dcterms:modified xsi:type="dcterms:W3CDTF">2020-08-11T17:08:41Z</dcterms:modified>
</cp:coreProperties>
</file>