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030"/>
    <a:srgbClr val="FF0000"/>
    <a:srgbClr val="EA6F44"/>
    <a:srgbClr val="CCFF99"/>
    <a:srgbClr val="CEECFE"/>
    <a:srgbClr val="A9DDFD"/>
    <a:srgbClr val="FFD88B"/>
    <a:srgbClr val="FFFFCC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02" autoAdjust="0"/>
  </p:normalViewPr>
  <p:slideViewPr>
    <p:cSldViewPr>
      <p:cViewPr varScale="1">
        <p:scale>
          <a:sx n="91" d="100"/>
          <a:sy n="91" d="100"/>
        </p:scale>
        <p:origin x="-132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 rot="319331">
            <a:off x="0" y="148230"/>
            <a:ext cx="3888432" cy="2060578"/>
          </a:xfrm>
          <a:prstGeom prst="star32">
            <a:avLst>
              <a:gd name="adj" fmla="val 42371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5277" y="1131590"/>
            <a:ext cx="4254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PHÉP CỘNG, PHÉP TRỪ</a:t>
            </a:r>
          </a:p>
          <a:p>
            <a:pPr algn="ctr"/>
            <a:r>
              <a:rPr lang="en-US" sz="32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TRONG PHẠM VI 10</a:t>
            </a:r>
            <a:endParaRPr lang="en-US" sz="32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41784" y="1285478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CHỦ ĐỀ 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655" y="2589871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70422" y="331932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371434" y="332354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2)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363838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157" r="4799" b="31245"/>
          <a:stretch/>
        </p:blipFill>
        <p:spPr>
          <a:xfrm>
            <a:off x="1145480" y="771550"/>
            <a:ext cx="7242944" cy="4245086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7812360" y="98757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807199" y="437195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793714" y="350785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7793714" y="2655033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7812360" y="185167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=2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=3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=3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28184" y="393675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67944" y="394312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2575" r="35828" b="70081"/>
          <a:stretch/>
        </p:blipFill>
        <p:spPr>
          <a:xfrm>
            <a:off x="2051720" y="726025"/>
            <a:ext cx="5760639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3054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49731" y="392082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99" b="46200" l="23361" r="59637">
                        <a14:foregroundMark x1="33067" y1="35680" x2="33067" y2="35680"/>
                        <a14:foregroundMark x1="33865" y1="36489" x2="33865" y2="36489"/>
                        <a14:foregroundMark x1="30787" y1="36084" x2="30787" y2="36084"/>
                        <a14:foregroundMark x1="31015" y1="35113" x2="31015" y2="35113"/>
                        <a14:foregroundMark x1="31813" y1="37783" x2="31813" y2="37783"/>
                        <a14:foregroundMark x1="43786" y1="35518" x2="43786" y2="35518"/>
                        <a14:foregroundMark x1="42645" y1="40534" x2="42645" y2="40534"/>
                        <a14:foregroundMark x1="55302" y1="41262" x2="55302" y2="41262"/>
                        <a14:foregroundMark x1="47206" y1="41262" x2="47206" y2="41262"/>
                        <a14:foregroundMark x1="46408" y1="42314" x2="46408" y2="42314"/>
                        <a14:foregroundMark x1="54048" y1="39563" x2="54048" y2="39563"/>
                        <a14:foregroundMark x1="47320" y1="36246" x2="47320" y2="36246"/>
                        <a14:foregroundMark x1="47206" y1="37136" x2="47206" y2="37136"/>
                        <a14:foregroundMark x1="39111" y1="40615" x2="39111" y2="40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0786" r="35829" b="52087"/>
          <a:stretch/>
        </p:blipFill>
        <p:spPr>
          <a:xfrm>
            <a:off x="2205441" y="1057287"/>
            <a:ext cx="4709681" cy="250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1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7869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28184" y="39348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5676" y="3953047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30" r="40733" b="34526"/>
          <a:stretch/>
        </p:blipFill>
        <p:spPr>
          <a:xfrm>
            <a:off x="1971176" y="933500"/>
            <a:ext cx="490508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1333387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77605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92080" y="296488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87260" y="1333386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5844" y="296488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777605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11238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597321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304" y="3284279"/>
            <a:ext cx="79901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Thêm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vào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thì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bằng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mấy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3008" r="3598" b="458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179512" y="158947"/>
            <a:ext cx="4507031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55976" y="158947"/>
            <a:ext cx="4536504" cy="1188667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88024" y="2584172"/>
            <a:ext cx="4211180" cy="2376264"/>
            <a:chOff x="4788024" y="2584172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788024" y="2584172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 + 2 = 5</a:t>
              </a:r>
              <a:endParaRPr lang="en-US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76056" y="2859782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52320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00392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8467" y="4006329"/>
            <a:ext cx="3626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Ba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Dấu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: +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70191" r="56970" b="11164"/>
          <a:stretch/>
        </p:blipFill>
        <p:spPr>
          <a:xfrm>
            <a:off x="1043608" y="1044600"/>
            <a:ext cx="24706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71238" r="5951" b="12936"/>
          <a:stretch/>
        </p:blipFill>
        <p:spPr>
          <a:xfrm>
            <a:off x="4860032" y="1368636"/>
            <a:ext cx="3957478" cy="24482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87824" y="4083918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035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5838" r="31081" b="73117"/>
          <a:stretch/>
        </p:blipFill>
        <p:spPr>
          <a:xfrm>
            <a:off x="1835696" y="869844"/>
            <a:ext cx="6048672" cy="3070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4097643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+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2798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2720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8198" y="4083918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+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74916" y="4131214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84940" y="4083918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3604" r="13548" b="51967"/>
          <a:stretch/>
        </p:blipFill>
        <p:spPr>
          <a:xfrm>
            <a:off x="936028" y="987574"/>
            <a:ext cx="8028460" cy="26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57453" r="6694" b="6125"/>
          <a:stretch/>
        </p:blipFill>
        <p:spPr>
          <a:xfrm>
            <a:off x="501700" y="882467"/>
            <a:ext cx="7886724" cy="4175318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3779912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5868144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 rot="1691181">
            <a:off x="7613485" y="1618497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7272300" y="2718098"/>
            <a:ext cx="684076" cy="42971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5436096" y="264375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3275856" y="271809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 rot="16200000">
            <a:off x="870934" y="2888440"/>
            <a:ext cx="648072" cy="44674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2985573" y="4371950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4788024" y="4359549"/>
            <a:ext cx="648072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6588223" y="4299942"/>
            <a:ext cx="684075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284279"/>
            <a:ext cx="691375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Số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0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trong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phép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cộng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14602" r="30519" b="73774"/>
          <a:stretch/>
        </p:blipFill>
        <p:spPr>
          <a:xfrm>
            <a:off x="140587" y="339502"/>
            <a:ext cx="5367517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93211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  +  0  = 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3366FF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361" r="31591" b="51280"/>
          <a:stretch/>
        </p:blipFill>
        <p:spPr>
          <a:xfrm>
            <a:off x="395536" y="2416979"/>
            <a:ext cx="5184576" cy="25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09235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  +  2  = </a:t>
            </a:r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3366FF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80001" r="3902" b="6558"/>
          <a:stretch/>
        </p:blipFill>
        <p:spPr>
          <a:xfrm>
            <a:off x="107504" y="1131590"/>
            <a:ext cx="8928992" cy="3024336"/>
          </a:xfrm>
          <a:prstGeom prst="rect">
            <a:avLst/>
          </a:prstGeom>
        </p:spPr>
      </p:pic>
      <p:sp>
        <p:nvSpPr>
          <p:cNvPr id="25" name="Flowchart: Alternate Process 24"/>
          <p:cNvSpPr/>
          <p:nvPr/>
        </p:nvSpPr>
        <p:spPr>
          <a:xfrm>
            <a:off x="269979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377991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594015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6948264" y="3369693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079" r="42235" b="77272"/>
          <a:stretch/>
        </p:blipFill>
        <p:spPr>
          <a:xfrm>
            <a:off x="323528" y="1347614"/>
            <a:ext cx="4641763" cy="2448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5089" r="36478" b="55832"/>
          <a:stretch/>
        </p:blipFill>
        <p:spPr>
          <a:xfrm>
            <a:off x="5312935" y="1314515"/>
            <a:ext cx="3723561" cy="240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9297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151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0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99592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7684" y="403363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95776" y="403363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38291" y="403363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0679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52060" y="403363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032" y="1064427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4896544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chuồng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thỏ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58536" r="5714" b="6992"/>
          <a:stretch/>
        </p:blipFill>
        <p:spPr>
          <a:xfrm>
            <a:off x="445345" y="1059582"/>
            <a:ext cx="8447135" cy="396044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971601" y="2067694"/>
            <a:ext cx="518748" cy="432048"/>
          </a:xfrm>
          <a:prstGeom prst="curvedConnector3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220072" y="1779662"/>
            <a:ext cx="1296144" cy="792088"/>
          </a:xfrm>
          <a:prstGeom prst="curvedConnector3">
            <a:avLst>
              <a:gd name="adj1" fmla="val 35375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5508104" y="2067694"/>
            <a:ext cx="1656184" cy="504056"/>
          </a:xfrm>
          <a:prstGeom prst="curvedConnector3">
            <a:avLst>
              <a:gd name="adj1" fmla="val 68179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2195736" y="3435846"/>
            <a:ext cx="1656184" cy="824314"/>
          </a:xfrm>
          <a:prstGeom prst="curvedConnector3">
            <a:avLst>
              <a:gd name="adj1" fmla="val 67507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7623341" y="3894895"/>
            <a:ext cx="1008113" cy="90012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7019" r="36213" b="34959"/>
          <a:stretch/>
        </p:blipFill>
        <p:spPr>
          <a:xfrm>
            <a:off x="251520" y="195486"/>
            <a:ext cx="8626503" cy="21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271576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+ 3 = 4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3795886"/>
            <a:ext cx="461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ba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bốn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sz="7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150490" y="1635646"/>
            <a:ext cx="5933678" cy="1942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4165652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92508" y="4165651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8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2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43808" y="4165650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8648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46338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64802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03806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280798" y="1862283"/>
            <a:ext cx="5371322" cy="17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en-US" sz="5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596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418595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35374" y="4165653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74043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7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1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280798" y="1851670"/>
            <a:ext cx="50112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520" y="141962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1520" y="227597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133220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225129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64683" y="143503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+ 2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664683" y="229138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+ 6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0827" y="134761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0827" y="226670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896931" y="145044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+ 3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96931" y="230679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3075" y="136302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93075" y="228211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129179" y="146585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+ 4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29179" y="232220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+ 0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25323" y="137843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25323" y="229752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179512" y="921944"/>
            <a:ext cx="8784976" cy="30899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3575937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500404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644420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788436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259632" y="882466"/>
            <a:ext cx="4392488" cy="399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7479" y="163564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0587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14660" y="163564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6563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9637" y="346894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6 = </a:t>
            </a:r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98919" y="350785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97011" y="3507853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95103" y="350785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753" y="3507854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</a:t>
            </a:r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504" y="1635646"/>
            <a:ext cx="8928992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91880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88224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91880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8224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221171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9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49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039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0392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1545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1545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81392" r="4184" b="6185"/>
          <a:stretch/>
        </p:blipFill>
        <p:spPr>
          <a:xfrm>
            <a:off x="395536" y="1203598"/>
            <a:ext cx="8411286" cy="18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9592" y="1016317"/>
            <a:ext cx="79208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876657"/>
            <a:ext cx="4700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3294" y="1851670"/>
            <a:ext cx="8863202" cy="2808312"/>
          </a:xfrm>
          <a:prstGeom prst="roundRect">
            <a:avLst/>
          </a:prstGeom>
          <a:solidFill>
            <a:srgbClr val="CE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8302" y="238882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4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99683" y="2460409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6056" y="2378675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4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2177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= 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49066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6056" y="237867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83558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60077" r="13128" b="17650"/>
          <a:stretch/>
        </p:blipFill>
        <p:spPr>
          <a:xfrm>
            <a:off x="395536" y="987574"/>
            <a:ext cx="8496944" cy="3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995686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23528" y="960084"/>
            <a:ext cx="144016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06856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5290" y="2139702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0032" y="1992963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6336" y="2065841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10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11794" y="2136979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5776" y="3477534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8104" y="355041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9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07538" y="3621550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+ 4 + 0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20080" y="195486"/>
            <a:ext cx="842392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ghi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phép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10.</a:t>
            </a:r>
            <a:endParaRPr lang="en-US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1852" r="9383" b="40740"/>
          <a:stretch/>
        </p:blipFill>
        <p:spPr>
          <a:xfrm>
            <a:off x="971600" y="763336"/>
            <a:ext cx="5904656" cy="418467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Multiply 13"/>
          <p:cNvSpPr/>
          <p:nvPr/>
        </p:nvSpPr>
        <p:spPr>
          <a:xfrm>
            <a:off x="1475656" y="1396327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572000" y="627534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220072" y="1419622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62529" r="9382" b="8863"/>
          <a:stretch/>
        </p:blipFill>
        <p:spPr>
          <a:xfrm>
            <a:off x="179511" y="267494"/>
            <a:ext cx="8543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76016" r="49423" b="10342"/>
          <a:stretch/>
        </p:blipFill>
        <p:spPr>
          <a:xfrm>
            <a:off x="323529" y="837267"/>
            <a:ext cx="8568952" cy="41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3147814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1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984" y="2355726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3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1880" y="1563638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10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5" y="1419622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1" y="1616191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+ 1 =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91881" y="1624147"/>
            <a:ext cx="713239" cy="7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95737" y="1616191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08305" y="155841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465534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47666" y="3291830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2042" y="3632415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23729" y="3306062"/>
            <a:ext cx="708956" cy="7835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08306" y="357463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69" y="3481758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66757" y="3876400"/>
            <a:ext cx="708956" cy="783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66518" y="3876400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572456" y="3907903"/>
            <a:ext cx="713239" cy="7520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1" name="Oval 20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34673" y="1273671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9049" y="1470240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18984" y="1493947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95313" y="141245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76" y="1319583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34674" y="3145879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9050" y="3486464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95314" y="342868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77" y="3335807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d)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53526" y="3730449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82558" y="1488283"/>
            <a:ext cx="708956" cy="783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9" y="1478196"/>
            <a:ext cx="713239" cy="752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2690221" y="3149883"/>
            <a:ext cx="713239" cy="752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8" y="3149883"/>
            <a:ext cx="713239" cy="752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835508" y="3763887"/>
            <a:ext cx="713239" cy="752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046841" y="3730449"/>
            <a:ext cx="713239" cy="7520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6" name="Oval 25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635646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105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1058" y="393989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70422" y="3346747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379934" y="332354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552</TotalTime>
  <Words>793</Words>
  <Application>Microsoft Office PowerPoint</Application>
  <PresentationFormat>On-screen Show (16:9)</PresentationFormat>
  <Paragraphs>413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73</cp:revision>
  <dcterms:created xsi:type="dcterms:W3CDTF">2020-08-13T02:48:37Z</dcterms:created>
  <dcterms:modified xsi:type="dcterms:W3CDTF">2020-08-17T13:53:38Z</dcterms:modified>
</cp:coreProperties>
</file>