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5" r:id="rId9"/>
    <p:sldId id="263" r:id="rId10"/>
    <p:sldId id="264" r:id="rId11"/>
    <p:sldId id="266" r:id="rId12"/>
    <p:sldId id="267" r:id="rId13"/>
    <p:sldId id="268" r:id="rId14"/>
    <p:sldId id="269" r:id="rId15"/>
    <p:sldId id="272" r:id="rId16"/>
    <p:sldId id="273" r:id="rId17"/>
    <p:sldId id="270" r:id="rId18"/>
    <p:sldId id="271" r:id="rId19"/>
    <p:sldId id="274" r:id="rId20"/>
    <p:sldId id="275" r:id="rId21"/>
    <p:sldId id="279" r:id="rId22"/>
    <p:sldId id="280" r:id="rId23"/>
    <p:sldId id="276" r:id="rId24"/>
    <p:sldId id="277" r:id="rId25"/>
    <p:sldId id="278" r:id="rId26"/>
    <p:sldId id="281" r:id="rId27"/>
    <p:sldId id="282" r:id="rId28"/>
    <p:sldId id="285" r:id="rId29"/>
    <p:sldId id="286" r:id="rId30"/>
    <p:sldId id="283" r:id="rId31"/>
    <p:sldId id="284" r:id="rId32"/>
    <p:sldId id="287" r:id="rId33"/>
    <p:sldId id="288" r:id="rId34"/>
    <p:sldId id="289" r:id="rId35"/>
    <p:sldId id="290" r:id="rId36"/>
    <p:sldId id="296" r:id="rId37"/>
    <p:sldId id="297" r:id="rId38"/>
    <p:sldId id="291" r:id="rId39"/>
    <p:sldId id="292" r:id="rId40"/>
    <p:sldId id="293" r:id="rId41"/>
    <p:sldId id="294" r:id="rId42"/>
    <p:sldId id="295" r:id="rId43"/>
    <p:sldId id="298" r:id="rId44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234" y="-78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581276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482762-1649-4C54-BF93-809A6934DDD2}" type="datetimeFigureOut">
              <a:rPr lang="en-US" smtClean="0"/>
              <a:t>8/19/2020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7C2549-24EA-4FC6-A0E4-9CFAB3176A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59169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57200" y="1428750"/>
            <a:ext cx="8305800" cy="258532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en-US" sz="5400" b="1" cap="none" spc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BÀI 11: PHÉP TRỪ TRONG PHẠM VI 10</a:t>
            </a:r>
          </a:p>
          <a:p>
            <a:pPr algn="ctr"/>
            <a:r>
              <a:rPr lang="en-US" sz="5400" b="1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(TIẾT 1)</a:t>
            </a:r>
            <a:endParaRPr lang="en-US" sz="5400" b="1" cap="none" spc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04284693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90800" y="209550"/>
            <a:ext cx="3276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Tách ra còn lại mấy?</a:t>
            </a:r>
            <a:endParaRPr lang="en-US" sz="280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939" t="34709" r="4937" b="43915"/>
          <a:stretch/>
        </p:blipFill>
        <p:spPr>
          <a:xfrm>
            <a:off x="-1" y="735490"/>
            <a:ext cx="9082676" cy="3512660"/>
          </a:xfrm>
          <a:prstGeom prst="rect">
            <a:avLst/>
          </a:prstGeom>
        </p:spPr>
      </p:pic>
      <p:sp>
        <p:nvSpPr>
          <p:cNvPr id="4" name="Rounded Rectangle 3"/>
          <p:cNvSpPr/>
          <p:nvPr/>
        </p:nvSpPr>
        <p:spPr>
          <a:xfrm>
            <a:off x="5334000" y="2419350"/>
            <a:ext cx="533400" cy="5334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5</a:t>
            </a:r>
          </a:p>
        </p:txBody>
      </p:sp>
      <p:sp>
        <p:nvSpPr>
          <p:cNvPr id="5" name="Oval 4"/>
          <p:cNvSpPr/>
          <p:nvPr/>
        </p:nvSpPr>
        <p:spPr>
          <a:xfrm>
            <a:off x="990600" y="1047750"/>
            <a:ext cx="2667000" cy="1485900"/>
          </a:xfrm>
          <a:prstGeom prst="ellipse">
            <a:avLst/>
          </a:prstGeom>
          <a:noFill/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8780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27" t="55873" r="61039" b="36085"/>
          <a:stretch/>
        </p:blipFill>
        <p:spPr>
          <a:xfrm>
            <a:off x="6753371" y="57150"/>
            <a:ext cx="2379743" cy="89535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64" t="68360" r="39648" b="8148"/>
          <a:stretch/>
        </p:blipFill>
        <p:spPr>
          <a:xfrm>
            <a:off x="0" y="952500"/>
            <a:ext cx="5410200" cy="341211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571" t="73227" r="6763" b="6032"/>
          <a:stretch/>
        </p:blipFill>
        <p:spPr>
          <a:xfrm>
            <a:off x="5410200" y="955220"/>
            <a:ext cx="3737132" cy="3521529"/>
          </a:xfrm>
          <a:prstGeom prst="rect">
            <a:avLst/>
          </a:prstGeom>
        </p:spPr>
      </p:pic>
      <p:sp>
        <p:nvSpPr>
          <p:cNvPr id="9" name="Rounded Rectangle 8"/>
          <p:cNvSpPr/>
          <p:nvPr/>
        </p:nvSpPr>
        <p:spPr>
          <a:xfrm>
            <a:off x="4572000" y="3339193"/>
            <a:ext cx="533400" cy="5334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3657600" y="3314700"/>
            <a:ext cx="533400" cy="5334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1447800" y="3790950"/>
            <a:ext cx="533400" cy="5334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200385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50" t="4445" r="6488" b="70581"/>
          <a:stretch/>
        </p:blipFill>
        <p:spPr>
          <a:xfrm>
            <a:off x="-32293" y="438150"/>
            <a:ext cx="9176293" cy="3733800"/>
          </a:xfrm>
          <a:prstGeom prst="rect">
            <a:avLst/>
          </a:prstGeom>
        </p:spPr>
      </p:pic>
      <p:sp>
        <p:nvSpPr>
          <p:cNvPr id="3" name="Rounded Rectangle 2"/>
          <p:cNvSpPr/>
          <p:nvPr/>
        </p:nvSpPr>
        <p:spPr>
          <a:xfrm>
            <a:off x="8458200" y="3486150"/>
            <a:ext cx="533400" cy="5334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7467600" y="3486150"/>
            <a:ext cx="533400" cy="5334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7467600" y="2419350"/>
            <a:ext cx="533400" cy="5334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540860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88" t="32804" r="7102" b="38625"/>
          <a:stretch/>
        </p:blipFill>
        <p:spPr>
          <a:xfrm>
            <a:off x="10886" y="104515"/>
            <a:ext cx="9133114" cy="4372235"/>
          </a:xfrm>
          <a:prstGeom prst="rect">
            <a:avLst/>
          </a:prstGeom>
        </p:spPr>
      </p:pic>
      <p:sp>
        <p:nvSpPr>
          <p:cNvPr id="3" name="Rounded Rectangle 2"/>
          <p:cNvSpPr/>
          <p:nvPr/>
        </p:nvSpPr>
        <p:spPr>
          <a:xfrm>
            <a:off x="3810000" y="1047750"/>
            <a:ext cx="533400" cy="5334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8305800" y="1757232"/>
            <a:ext cx="533400" cy="5334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8305800" y="1047750"/>
            <a:ext cx="533400" cy="5334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6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3810000" y="3638550"/>
            <a:ext cx="533400" cy="5334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3810000" y="2952750"/>
            <a:ext cx="533400" cy="5334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7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3810000" y="1757232"/>
            <a:ext cx="533400" cy="5334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5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8305800" y="3638550"/>
            <a:ext cx="533400" cy="5334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8305800" y="2952750"/>
            <a:ext cx="533400" cy="5334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8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199571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82" t="66032" r="81255" b="29947"/>
          <a:stretch/>
        </p:blipFill>
        <p:spPr>
          <a:xfrm>
            <a:off x="6629400" y="35380"/>
            <a:ext cx="2079171" cy="96351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72" t="70899" r="6183" b="6667"/>
          <a:stretch/>
        </p:blipFill>
        <p:spPr>
          <a:xfrm>
            <a:off x="0" y="1026769"/>
            <a:ext cx="9144000" cy="3563472"/>
          </a:xfrm>
          <a:prstGeom prst="rect">
            <a:avLst/>
          </a:prstGeom>
        </p:spPr>
      </p:pic>
      <p:sp>
        <p:nvSpPr>
          <p:cNvPr id="4" name="Rounded Rectangle 3"/>
          <p:cNvSpPr/>
          <p:nvPr/>
        </p:nvSpPr>
        <p:spPr>
          <a:xfrm>
            <a:off x="8441871" y="4056841"/>
            <a:ext cx="533400" cy="5334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7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7402285" y="4056841"/>
            <a:ext cx="533400" cy="5334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6248400" y="4056841"/>
            <a:ext cx="647700" cy="5334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10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7402285" y="4056841"/>
            <a:ext cx="533400" cy="5334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7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8441871" y="4056841"/>
            <a:ext cx="533400" cy="5334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238598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066800" y="1581150"/>
            <a:ext cx="7154587" cy="114300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Stop">
              <a:avLst/>
            </a:prstTxWarp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en-US" sz="5400" b="1" cap="none" spc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CHÀO TẠM BIỆT CÁC EM</a:t>
            </a:r>
            <a:endParaRPr lang="en-US" sz="5400" b="1" cap="none" spc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23024276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46314" y="819150"/>
            <a:ext cx="8305800" cy="258532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en-US" sz="5400" b="1" cap="none" spc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BÀI 11: PHÉP TRỪ TRONG PHẠM VI 10</a:t>
            </a:r>
          </a:p>
          <a:p>
            <a:pPr algn="ctr"/>
            <a:r>
              <a:rPr lang="en-US" sz="5400" b="1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(TIẾT 3)</a:t>
            </a:r>
            <a:endParaRPr lang="en-US" sz="5400" b="1" cap="none" spc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30" t="17990" r="62233" b="72487"/>
          <a:stretch/>
        </p:blipFill>
        <p:spPr>
          <a:xfrm>
            <a:off x="3276600" y="3412425"/>
            <a:ext cx="2509156" cy="1140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66889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83" t="11852" r="8211" b="55767"/>
          <a:stretch/>
        </p:blipFill>
        <p:spPr>
          <a:xfrm>
            <a:off x="0" y="-19050"/>
            <a:ext cx="9144000" cy="5124658"/>
          </a:xfrm>
          <a:prstGeom prst="rect">
            <a:avLst/>
          </a:prstGeom>
        </p:spPr>
      </p:pic>
      <p:sp>
        <p:nvSpPr>
          <p:cNvPr id="4" name="Rounded Rectangle 3"/>
          <p:cNvSpPr/>
          <p:nvPr/>
        </p:nvSpPr>
        <p:spPr>
          <a:xfrm>
            <a:off x="8436428" y="4323541"/>
            <a:ext cx="533400" cy="5334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8436428" y="3523441"/>
            <a:ext cx="533400" cy="5334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8458200" y="2724150"/>
            <a:ext cx="533400" cy="5334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8458200" y="1809750"/>
            <a:ext cx="533400" cy="5334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23914206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54" t="45926" r="5117" b="7513"/>
          <a:stretch/>
        </p:blipFill>
        <p:spPr>
          <a:xfrm>
            <a:off x="1230085" y="-19050"/>
            <a:ext cx="6618515" cy="5091164"/>
          </a:xfrm>
          <a:prstGeom prst="rect">
            <a:avLst/>
          </a:prstGeom>
        </p:spPr>
      </p:pic>
      <p:sp>
        <p:nvSpPr>
          <p:cNvPr id="3" name="Oval 2"/>
          <p:cNvSpPr/>
          <p:nvPr/>
        </p:nvSpPr>
        <p:spPr>
          <a:xfrm>
            <a:off x="1524000" y="1047750"/>
            <a:ext cx="2133600" cy="1485900"/>
          </a:xfrm>
          <a:prstGeom prst="ellipse">
            <a:avLst/>
          </a:prstGeom>
          <a:noFill/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Oval 3"/>
          <p:cNvSpPr/>
          <p:nvPr/>
        </p:nvSpPr>
        <p:spPr>
          <a:xfrm>
            <a:off x="5638800" y="1010696"/>
            <a:ext cx="1828800" cy="1485900"/>
          </a:xfrm>
          <a:prstGeom prst="ellipse">
            <a:avLst/>
          </a:prstGeom>
          <a:noFill/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1219200" y="3143250"/>
            <a:ext cx="2133600" cy="1485900"/>
          </a:xfrm>
          <a:prstGeom prst="ellipse">
            <a:avLst/>
          </a:prstGeom>
          <a:noFill/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3810000" y="3524250"/>
            <a:ext cx="2133600" cy="1485900"/>
          </a:xfrm>
          <a:prstGeom prst="ellipse">
            <a:avLst/>
          </a:prstGeom>
          <a:noFill/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68519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09" t="4233" r="7261" b="77143"/>
          <a:stretch/>
        </p:blipFill>
        <p:spPr>
          <a:xfrm>
            <a:off x="76200" y="674914"/>
            <a:ext cx="9013185" cy="2735036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3505200" y="2647950"/>
            <a:ext cx="762000" cy="533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6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5334000" y="2607129"/>
            <a:ext cx="762000" cy="533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4</a:t>
            </a:r>
          </a:p>
        </p:txBody>
      </p:sp>
      <p:sp>
        <p:nvSpPr>
          <p:cNvPr id="5" name="Rectangle 4"/>
          <p:cNvSpPr/>
          <p:nvPr/>
        </p:nvSpPr>
        <p:spPr>
          <a:xfrm>
            <a:off x="6248400" y="2607129"/>
            <a:ext cx="762000" cy="533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</a:t>
            </a:r>
          </a:p>
        </p:txBody>
      </p:sp>
      <p:sp>
        <p:nvSpPr>
          <p:cNvPr id="6" name="Rectangle 5"/>
          <p:cNvSpPr/>
          <p:nvPr/>
        </p:nvSpPr>
        <p:spPr>
          <a:xfrm>
            <a:off x="7239000" y="2607129"/>
            <a:ext cx="762000" cy="533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</a:p>
        </p:txBody>
      </p:sp>
      <p:sp>
        <p:nvSpPr>
          <p:cNvPr id="7" name="Rectangle 6"/>
          <p:cNvSpPr/>
          <p:nvPr/>
        </p:nvSpPr>
        <p:spPr>
          <a:xfrm>
            <a:off x="8077200" y="2571750"/>
            <a:ext cx="762000" cy="533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</a:t>
            </a:r>
          </a:p>
        </p:txBody>
      </p:sp>
      <p:sp>
        <p:nvSpPr>
          <p:cNvPr id="8" name="Rectangle 7"/>
          <p:cNvSpPr/>
          <p:nvPr/>
        </p:nvSpPr>
        <p:spPr>
          <a:xfrm>
            <a:off x="4419600" y="2647950"/>
            <a:ext cx="762000" cy="533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19021842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27" t="26667" r="58951" b="66137"/>
          <a:stretch/>
        </p:blipFill>
        <p:spPr>
          <a:xfrm>
            <a:off x="6477000" y="55740"/>
            <a:ext cx="2667000" cy="83961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0" y="1428749"/>
            <a:ext cx="1274379" cy="92392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4200" y="1428750"/>
            <a:ext cx="1274379" cy="92392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3400" y="1428750"/>
            <a:ext cx="1274379" cy="92392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8800" y="1428750"/>
            <a:ext cx="1274379" cy="923925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275191" y="2552699"/>
            <a:ext cx="23425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6 – 1 = 5</a:t>
            </a:r>
            <a:endParaRPr lang="en-US" sz="3600" b="1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341179" y="3333750"/>
            <a:ext cx="444062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Sáu trừ một bằng năm.</a:t>
            </a:r>
            <a:endParaRPr lang="en-US" sz="320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429000" y="3918525"/>
            <a:ext cx="2514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Dấu trừ : </a:t>
            </a:r>
            <a:r>
              <a:rPr lang="en-US" sz="40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–</a:t>
            </a:r>
            <a:endParaRPr lang="en-US" sz="40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428750"/>
            <a:ext cx="1274379" cy="923925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0811" y="1428750"/>
            <a:ext cx="1274379" cy="923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26945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8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5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31" t="27936" r="48190" b="68694"/>
          <a:stretch/>
        </p:blipFill>
        <p:spPr>
          <a:xfrm>
            <a:off x="3657600" y="-19050"/>
            <a:ext cx="5486400" cy="57499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704" t="32804" r="40536" b="47302"/>
          <a:stretch/>
        </p:blipFill>
        <p:spPr>
          <a:xfrm>
            <a:off x="103414" y="-19050"/>
            <a:ext cx="3020786" cy="174204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620" t="53757" r="40536" b="28041"/>
          <a:stretch/>
        </p:blipFill>
        <p:spPr>
          <a:xfrm>
            <a:off x="103414" y="1657350"/>
            <a:ext cx="3020786" cy="162367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925" t="73863" r="40232" b="7513"/>
          <a:stretch/>
        </p:blipFill>
        <p:spPr>
          <a:xfrm>
            <a:off x="28826" y="3257550"/>
            <a:ext cx="3247774" cy="178627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485" t="41059" r="11231" b="14285"/>
          <a:stretch/>
        </p:blipFill>
        <p:spPr>
          <a:xfrm>
            <a:off x="7053943" y="555944"/>
            <a:ext cx="1529443" cy="4420720"/>
          </a:xfrm>
          <a:prstGeom prst="rect">
            <a:avLst/>
          </a:prstGeom>
        </p:spPr>
      </p:pic>
      <p:sp>
        <p:nvSpPr>
          <p:cNvPr id="7" name="Freeform 6"/>
          <p:cNvSpPr/>
          <p:nvPr/>
        </p:nvSpPr>
        <p:spPr>
          <a:xfrm>
            <a:off x="3091543" y="798464"/>
            <a:ext cx="4049486" cy="2131240"/>
          </a:xfrm>
          <a:custGeom>
            <a:avLst/>
            <a:gdLst>
              <a:gd name="connsiteX0" fmla="*/ 0 w 4049486"/>
              <a:gd name="connsiteY0" fmla="*/ 181250 h 2131240"/>
              <a:gd name="connsiteX1" fmla="*/ 1905000 w 4049486"/>
              <a:gd name="connsiteY1" fmla="*/ 170365 h 2131240"/>
              <a:gd name="connsiteX2" fmla="*/ 2394857 w 4049486"/>
              <a:gd name="connsiteY2" fmla="*/ 1977393 h 2131240"/>
              <a:gd name="connsiteX3" fmla="*/ 4049486 w 4049486"/>
              <a:gd name="connsiteY3" fmla="*/ 1912079 h 2131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049486" h="2131240">
                <a:moveTo>
                  <a:pt x="0" y="181250"/>
                </a:moveTo>
                <a:cubicBezTo>
                  <a:pt x="752928" y="26129"/>
                  <a:pt x="1505857" y="-128992"/>
                  <a:pt x="1905000" y="170365"/>
                </a:cubicBezTo>
                <a:cubicBezTo>
                  <a:pt x="2304143" y="469722"/>
                  <a:pt x="2037443" y="1687107"/>
                  <a:pt x="2394857" y="1977393"/>
                </a:cubicBezTo>
                <a:cubicBezTo>
                  <a:pt x="2752271" y="2267679"/>
                  <a:pt x="3400878" y="2089879"/>
                  <a:pt x="4049486" y="1912079"/>
                </a:cubicBezTo>
              </a:path>
            </a:pathLst>
          </a:custGeom>
          <a:ln w="28575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3124200" y="2236475"/>
            <a:ext cx="4027714" cy="2487925"/>
          </a:xfrm>
          <a:custGeom>
            <a:avLst/>
            <a:gdLst>
              <a:gd name="connsiteX0" fmla="*/ 0 w 4027714"/>
              <a:gd name="connsiteY0" fmla="*/ 484954 h 2487925"/>
              <a:gd name="connsiteX1" fmla="*/ 1436914 w 4027714"/>
              <a:gd name="connsiteY1" fmla="*/ 136611 h 2487925"/>
              <a:gd name="connsiteX2" fmla="*/ 4027714 w 4027714"/>
              <a:gd name="connsiteY2" fmla="*/ 2487925 h 24879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027714" h="2487925">
                <a:moveTo>
                  <a:pt x="0" y="484954"/>
                </a:moveTo>
                <a:cubicBezTo>
                  <a:pt x="382814" y="143868"/>
                  <a:pt x="765628" y="-197217"/>
                  <a:pt x="1436914" y="136611"/>
                </a:cubicBezTo>
                <a:cubicBezTo>
                  <a:pt x="2108200" y="470439"/>
                  <a:pt x="3067957" y="1479182"/>
                  <a:pt x="4027714" y="2487925"/>
                </a:cubicBezTo>
              </a:path>
            </a:pathLst>
          </a:custGeom>
          <a:ln w="28575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 10"/>
          <p:cNvSpPr/>
          <p:nvPr/>
        </p:nvSpPr>
        <p:spPr>
          <a:xfrm>
            <a:off x="3265714" y="587864"/>
            <a:ext cx="3951515" cy="3756834"/>
          </a:xfrm>
          <a:custGeom>
            <a:avLst/>
            <a:gdLst>
              <a:gd name="connsiteX0" fmla="*/ 0 w 3951515"/>
              <a:gd name="connsiteY0" fmla="*/ 3733765 h 3756834"/>
              <a:gd name="connsiteX1" fmla="*/ 2100943 w 3951515"/>
              <a:gd name="connsiteY1" fmla="*/ 3243907 h 3756834"/>
              <a:gd name="connsiteX2" fmla="*/ 2449286 w 3951515"/>
              <a:gd name="connsiteY2" fmla="*/ 272107 h 3756834"/>
              <a:gd name="connsiteX3" fmla="*/ 3951515 w 3951515"/>
              <a:gd name="connsiteY3" fmla="*/ 315650 h 37568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951515" h="3756834">
                <a:moveTo>
                  <a:pt x="0" y="3733765"/>
                </a:moveTo>
                <a:cubicBezTo>
                  <a:pt x="846364" y="3777307"/>
                  <a:pt x="1692729" y="3820850"/>
                  <a:pt x="2100943" y="3243907"/>
                </a:cubicBezTo>
                <a:cubicBezTo>
                  <a:pt x="2509157" y="2666964"/>
                  <a:pt x="2140857" y="760150"/>
                  <a:pt x="2449286" y="272107"/>
                </a:cubicBezTo>
                <a:cubicBezTo>
                  <a:pt x="2757715" y="-215936"/>
                  <a:pt x="3354615" y="49857"/>
                  <a:pt x="3951515" y="315650"/>
                </a:cubicBezTo>
              </a:path>
            </a:pathLst>
          </a:custGeom>
          <a:ln w="28575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85396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0" grpId="0" animBg="1"/>
      <p:bldP spid="11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066800" y="1581150"/>
            <a:ext cx="7154587" cy="114300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Stop">
              <a:avLst/>
            </a:prstTxWarp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en-US" sz="5400" b="1" cap="none" spc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CHÀO TẠM BIỆT CÁC EM</a:t>
            </a:r>
            <a:endParaRPr lang="en-US" sz="5400" b="1" cap="none" spc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3319285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46314" y="819150"/>
            <a:ext cx="8305800" cy="258532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en-US" sz="5400" b="1" cap="none" spc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BÀI 11: PHÉP TRỪ TRONG PHẠM VI 10</a:t>
            </a:r>
          </a:p>
          <a:p>
            <a:pPr algn="ctr"/>
            <a:r>
              <a:rPr lang="en-US" sz="5400" b="1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(TIẾT 4)</a:t>
            </a:r>
            <a:endParaRPr lang="en-US" sz="5400" b="1" cap="none" spc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7032862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27" t="26667" r="58951" b="66137"/>
          <a:stretch/>
        </p:blipFill>
        <p:spPr>
          <a:xfrm>
            <a:off x="6477000" y="55740"/>
            <a:ext cx="2667000" cy="83961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701" t="13968" r="33571" b="82169"/>
          <a:stretch/>
        </p:blipFill>
        <p:spPr>
          <a:xfrm>
            <a:off x="1524000" y="55740"/>
            <a:ext cx="3471951" cy="76341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14" t="17407" r="12493" b="46455"/>
          <a:stretch/>
        </p:blipFill>
        <p:spPr>
          <a:xfrm>
            <a:off x="685800" y="819150"/>
            <a:ext cx="6172200" cy="4215614"/>
          </a:xfrm>
          <a:prstGeom prst="rect">
            <a:avLst/>
          </a:prstGeom>
        </p:spPr>
      </p:pic>
      <p:sp>
        <p:nvSpPr>
          <p:cNvPr id="5" name="Rounded Rectangle 4"/>
          <p:cNvSpPr/>
          <p:nvPr/>
        </p:nvSpPr>
        <p:spPr>
          <a:xfrm>
            <a:off x="6210300" y="1812471"/>
            <a:ext cx="533400" cy="5334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6210300" y="4171950"/>
            <a:ext cx="533400" cy="5334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42481892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703" t="57567" r="11874" b="8359"/>
          <a:stretch/>
        </p:blipFill>
        <p:spPr>
          <a:xfrm>
            <a:off x="533400" y="666750"/>
            <a:ext cx="6825343" cy="43434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27" t="26667" r="58951" b="66137"/>
          <a:stretch/>
        </p:blipFill>
        <p:spPr>
          <a:xfrm>
            <a:off x="6477000" y="55740"/>
            <a:ext cx="2667000" cy="83961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701" t="13968" r="33571" b="82169"/>
          <a:stretch/>
        </p:blipFill>
        <p:spPr>
          <a:xfrm>
            <a:off x="1524000" y="-19050"/>
            <a:ext cx="3471951" cy="763410"/>
          </a:xfrm>
          <a:prstGeom prst="rect">
            <a:avLst/>
          </a:prstGeom>
        </p:spPr>
      </p:pic>
      <p:sp>
        <p:nvSpPr>
          <p:cNvPr id="5" name="Rounded Rectangle 4"/>
          <p:cNvSpPr/>
          <p:nvPr/>
        </p:nvSpPr>
        <p:spPr>
          <a:xfrm>
            <a:off x="6607629" y="4171950"/>
            <a:ext cx="533400" cy="5334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6629400" y="1632857"/>
            <a:ext cx="533400" cy="5334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</a:t>
            </a:r>
          </a:p>
        </p:txBody>
      </p:sp>
    </p:spTree>
    <p:extLst>
      <p:ext uri="{BB962C8B-B14F-4D97-AF65-F5344CB8AC3E}">
        <p14:creationId xmlns:p14="http://schemas.microsoft.com/office/powerpoint/2010/main" val="40522251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27" t="55873" r="61039" b="36085"/>
          <a:stretch/>
        </p:blipFill>
        <p:spPr>
          <a:xfrm>
            <a:off x="0" y="0"/>
            <a:ext cx="2379743" cy="89535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78" t="12910" r="16782" b="67196"/>
          <a:stretch/>
        </p:blipFill>
        <p:spPr>
          <a:xfrm>
            <a:off x="233471" y="1047750"/>
            <a:ext cx="8300929" cy="304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676400" y="1885950"/>
            <a:ext cx="762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= 5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886200" y="1896504"/>
            <a:ext cx="762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= 4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096000" y="1874400"/>
            <a:ext cx="762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= 3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305800" y="1885618"/>
            <a:ext cx="762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= 2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676400" y="2586021"/>
            <a:ext cx="762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= 0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886200" y="2596575"/>
            <a:ext cx="762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= 0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096000" y="2574471"/>
            <a:ext cx="762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= 0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8305800" y="2585689"/>
            <a:ext cx="762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= 0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752600" y="3269100"/>
            <a:ext cx="762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= 5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962400" y="3279654"/>
            <a:ext cx="762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= 4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172200" y="3257550"/>
            <a:ext cx="762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= 3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8382000" y="3268768"/>
            <a:ext cx="762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= 2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755772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94" t="33227" r="8169" b="42434"/>
          <a:stretch/>
        </p:blipFill>
        <p:spPr>
          <a:xfrm>
            <a:off x="133192" y="590550"/>
            <a:ext cx="8782208" cy="3581400"/>
          </a:xfrm>
          <a:prstGeom prst="rect">
            <a:avLst/>
          </a:prstGeom>
        </p:spPr>
      </p:pic>
      <p:cxnSp>
        <p:nvCxnSpPr>
          <p:cNvPr id="4" name="Straight Connector 3"/>
          <p:cNvCxnSpPr/>
          <p:nvPr/>
        </p:nvCxnSpPr>
        <p:spPr>
          <a:xfrm>
            <a:off x="1752600" y="2571750"/>
            <a:ext cx="1371600" cy="76200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 flipV="1">
            <a:off x="2209800" y="2381250"/>
            <a:ext cx="1219200" cy="87630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6096000" y="2381250"/>
            <a:ext cx="1295400" cy="118110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 flipV="1">
            <a:off x="6096000" y="2381250"/>
            <a:ext cx="1295400" cy="95250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362156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16" t="62434" r="13399" b="7725"/>
          <a:stretch/>
        </p:blipFill>
        <p:spPr>
          <a:xfrm>
            <a:off x="304800" y="209550"/>
            <a:ext cx="8353902" cy="4495800"/>
          </a:xfrm>
          <a:prstGeom prst="rect">
            <a:avLst/>
          </a:prstGeom>
        </p:spPr>
      </p:pic>
      <p:sp>
        <p:nvSpPr>
          <p:cNvPr id="3" name="Rounded Rectangle 2"/>
          <p:cNvSpPr/>
          <p:nvPr/>
        </p:nvSpPr>
        <p:spPr>
          <a:xfrm>
            <a:off x="4800600" y="4095750"/>
            <a:ext cx="533400" cy="5334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834133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066800" y="1581150"/>
            <a:ext cx="7154587" cy="114300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Stop">
              <a:avLst/>
            </a:prstTxWarp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en-US" sz="5400" b="1" cap="none" spc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CHÀO TẠM BIỆT CÁC EM</a:t>
            </a:r>
            <a:endParaRPr lang="en-US" sz="5400" b="1" cap="none" spc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55983315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46314" y="819150"/>
            <a:ext cx="8305800" cy="258532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en-US" sz="5400" b="1" cap="none" spc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BÀI 11: PHÉP TRỪ TRONG PHẠM VI 10</a:t>
            </a:r>
          </a:p>
          <a:p>
            <a:pPr algn="ctr"/>
            <a:r>
              <a:rPr lang="en-US" sz="5400" b="1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(TIẾT </a:t>
            </a:r>
            <a:r>
              <a:rPr lang="en-US" sz="5400" b="1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5</a:t>
            </a:r>
            <a:r>
              <a:rPr lang="en-US" sz="5400" b="1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)</a:t>
            </a:r>
            <a:endParaRPr lang="en-US" sz="5400" b="1" cap="none" spc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30" t="17990" r="62233" b="72487"/>
          <a:stretch/>
        </p:blipFill>
        <p:spPr>
          <a:xfrm>
            <a:off x="3276600" y="3412425"/>
            <a:ext cx="2509156" cy="1140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04990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1480" y="496661"/>
            <a:ext cx="812102" cy="200025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2200" y="666750"/>
            <a:ext cx="812102" cy="200025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5251" y="496661"/>
            <a:ext cx="812102" cy="200025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0" y="458561"/>
            <a:ext cx="812102" cy="200025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78994" y="801461"/>
            <a:ext cx="812102" cy="200025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275191" y="2552700"/>
            <a:ext cx="23425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5</a:t>
            </a:r>
            <a:r>
              <a:rPr lang="en-US" sz="3600" b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– 2 = 3</a:t>
            </a:r>
            <a:endParaRPr lang="en-US" sz="3600" b="1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341179" y="3333418"/>
            <a:ext cx="444062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Năm trừ hai bằng ba.</a:t>
            </a:r>
            <a:endParaRPr lang="en-US" sz="320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302581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8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2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14" t="12910" r="8326" b="75026"/>
          <a:stretch/>
        </p:blipFill>
        <p:spPr>
          <a:xfrm>
            <a:off x="0" y="963386"/>
            <a:ext cx="8464023" cy="176076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981200" y="2139375"/>
            <a:ext cx="762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= 3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114800" y="2139375"/>
            <a:ext cx="762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= 2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114800" y="1529775"/>
            <a:ext cx="762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= 1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172200" y="2139375"/>
            <a:ext cx="762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= 4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172200" y="1529775"/>
            <a:ext cx="762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= 1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382000" y="2190750"/>
            <a:ext cx="762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= 2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382000" y="1464129"/>
            <a:ext cx="762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= 0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981200" y="1464128"/>
            <a:ext cx="762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= 1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360792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/>
      <p:bldP spid="8" grpId="0"/>
      <p:bldP spid="9" grpId="0"/>
      <p:bldP spid="10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391" t="25820" r="5262" b="55132"/>
          <a:stretch/>
        </p:blipFill>
        <p:spPr>
          <a:xfrm>
            <a:off x="228599" y="666750"/>
            <a:ext cx="8751139" cy="28956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2362200" y="2876550"/>
            <a:ext cx="762000" cy="533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5</a:t>
            </a:r>
          </a:p>
        </p:txBody>
      </p:sp>
      <p:sp>
        <p:nvSpPr>
          <p:cNvPr id="4" name="Rectangle 3"/>
          <p:cNvSpPr/>
          <p:nvPr/>
        </p:nvSpPr>
        <p:spPr>
          <a:xfrm>
            <a:off x="4267200" y="2876550"/>
            <a:ext cx="762000" cy="533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</a:t>
            </a:r>
          </a:p>
        </p:txBody>
      </p:sp>
      <p:sp>
        <p:nvSpPr>
          <p:cNvPr id="5" name="Rectangle 4"/>
          <p:cNvSpPr/>
          <p:nvPr/>
        </p:nvSpPr>
        <p:spPr>
          <a:xfrm>
            <a:off x="5181600" y="2876550"/>
            <a:ext cx="762000" cy="533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</a:p>
        </p:txBody>
      </p:sp>
      <p:sp>
        <p:nvSpPr>
          <p:cNvPr id="6" name="Rectangle 5"/>
          <p:cNvSpPr/>
          <p:nvPr/>
        </p:nvSpPr>
        <p:spPr>
          <a:xfrm>
            <a:off x="6172200" y="2876550"/>
            <a:ext cx="762000" cy="533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</a:t>
            </a:r>
          </a:p>
        </p:txBody>
      </p:sp>
      <p:sp>
        <p:nvSpPr>
          <p:cNvPr id="7" name="Rectangle 6"/>
          <p:cNvSpPr/>
          <p:nvPr/>
        </p:nvSpPr>
        <p:spPr>
          <a:xfrm>
            <a:off x="8077200" y="2876550"/>
            <a:ext cx="762000" cy="533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7</a:t>
            </a:r>
          </a:p>
        </p:txBody>
      </p:sp>
    </p:spTree>
    <p:extLst>
      <p:ext uri="{BB962C8B-B14F-4D97-AF65-F5344CB8AC3E}">
        <p14:creationId xmlns:p14="http://schemas.microsoft.com/office/powerpoint/2010/main" val="39143649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08" t="46561" r="17519" b="5397"/>
          <a:stretch/>
        </p:blipFill>
        <p:spPr>
          <a:xfrm>
            <a:off x="1676400" y="-1"/>
            <a:ext cx="5486400" cy="5083319"/>
          </a:xfrm>
          <a:prstGeom prst="rect">
            <a:avLst/>
          </a:prstGeom>
        </p:spPr>
      </p:pic>
      <p:sp>
        <p:nvSpPr>
          <p:cNvPr id="3" name="Oval 2"/>
          <p:cNvSpPr/>
          <p:nvPr/>
        </p:nvSpPr>
        <p:spPr>
          <a:xfrm>
            <a:off x="2438400" y="1047750"/>
            <a:ext cx="1600200" cy="1295400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Oval 3"/>
          <p:cNvSpPr/>
          <p:nvPr/>
        </p:nvSpPr>
        <p:spPr>
          <a:xfrm>
            <a:off x="2286000" y="2190750"/>
            <a:ext cx="1600200" cy="1295400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5257800" y="552450"/>
            <a:ext cx="1600200" cy="1295400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5562600" y="1893958"/>
            <a:ext cx="1600200" cy="1295400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9315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81" t="4022" r="51198" b="91598"/>
          <a:stretch/>
        </p:blipFill>
        <p:spPr>
          <a:xfrm>
            <a:off x="5072743" y="57363"/>
            <a:ext cx="4038600" cy="58825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606" t="8677" r="24081" b="56614"/>
          <a:stretch/>
        </p:blipFill>
        <p:spPr>
          <a:xfrm>
            <a:off x="32657" y="-1"/>
            <a:ext cx="5040086" cy="5009537"/>
          </a:xfrm>
          <a:prstGeom prst="rect">
            <a:avLst/>
          </a:prstGeom>
        </p:spPr>
      </p:pic>
      <p:sp>
        <p:nvSpPr>
          <p:cNvPr id="4" name="Oval 3"/>
          <p:cNvSpPr/>
          <p:nvPr/>
        </p:nvSpPr>
        <p:spPr>
          <a:xfrm>
            <a:off x="4093029" y="4248150"/>
            <a:ext cx="990600" cy="647700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2895600" y="4195829"/>
            <a:ext cx="990600" cy="647700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2057400" y="4076700"/>
            <a:ext cx="990600" cy="647700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1219200" y="4195829"/>
            <a:ext cx="990600" cy="647700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32657" y="4195829"/>
            <a:ext cx="990600" cy="647700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5072743" y="2038350"/>
            <a:ext cx="399505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Có 5 con cá đang cắn câu</a:t>
            </a:r>
            <a:endParaRPr lang="en-US" sz="280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636781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360" t="45079" r="14629" b="45820"/>
          <a:stretch/>
        </p:blipFill>
        <p:spPr>
          <a:xfrm>
            <a:off x="152400" y="1276350"/>
            <a:ext cx="8718674" cy="1524000"/>
          </a:xfrm>
          <a:prstGeom prst="rect">
            <a:avLst/>
          </a:prstGeom>
        </p:spPr>
      </p:pic>
      <p:sp>
        <p:nvSpPr>
          <p:cNvPr id="3" name="Rounded Rectangle 2"/>
          <p:cNvSpPr/>
          <p:nvPr/>
        </p:nvSpPr>
        <p:spPr>
          <a:xfrm>
            <a:off x="7162800" y="2128157"/>
            <a:ext cx="533400" cy="5334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5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4191000" y="2114550"/>
            <a:ext cx="533400" cy="5334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5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911253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75" t="57355" r="9751" b="6244"/>
          <a:stretch/>
        </p:blipFill>
        <p:spPr>
          <a:xfrm>
            <a:off x="457199" y="13607"/>
            <a:ext cx="8104859" cy="4996543"/>
          </a:xfrm>
          <a:prstGeom prst="rect">
            <a:avLst/>
          </a:prstGeom>
        </p:spPr>
      </p:pic>
      <p:sp>
        <p:nvSpPr>
          <p:cNvPr id="3" name="Rounded Rectangle 2"/>
          <p:cNvSpPr/>
          <p:nvPr/>
        </p:nvSpPr>
        <p:spPr>
          <a:xfrm>
            <a:off x="4876800" y="4400550"/>
            <a:ext cx="533400" cy="5334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5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3976228" y="4400550"/>
            <a:ext cx="533400" cy="5334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8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80462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066800" y="1581150"/>
            <a:ext cx="7154587" cy="114300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Stop">
              <a:avLst/>
            </a:prstTxWarp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en-US" sz="5400" b="1" cap="none" spc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CHÀO TẠM BIỆT CÁC EM</a:t>
            </a:r>
            <a:endParaRPr lang="en-US" sz="5400" b="1" cap="none" spc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9183214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46314" y="819150"/>
            <a:ext cx="8305800" cy="258532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en-US" sz="5400" b="1" cap="none" spc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BÀI 11: PHÉP TRỪ TRONG PHẠM VI 10</a:t>
            </a:r>
          </a:p>
          <a:p>
            <a:pPr algn="ctr"/>
            <a:r>
              <a:rPr lang="en-US" sz="5400" b="1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(TIẾT 6)</a:t>
            </a:r>
            <a:endParaRPr lang="en-US" sz="5400" b="1" cap="none" spc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30" t="17990" r="62233" b="72487"/>
          <a:stretch/>
        </p:blipFill>
        <p:spPr>
          <a:xfrm>
            <a:off x="3276600" y="3412425"/>
            <a:ext cx="2509156" cy="1140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32551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43" t="12063" r="4380" b="46455"/>
          <a:stretch/>
        </p:blipFill>
        <p:spPr>
          <a:xfrm>
            <a:off x="762000" y="-1"/>
            <a:ext cx="7239000" cy="4978401"/>
          </a:xfrm>
          <a:prstGeom prst="rect">
            <a:avLst/>
          </a:prstGeom>
        </p:spPr>
      </p:pic>
      <p:sp>
        <p:nvSpPr>
          <p:cNvPr id="3" name="Rounded Rectangle 2"/>
          <p:cNvSpPr/>
          <p:nvPr/>
        </p:nvSpPr>
        <p:spPr>
          <a:xfrm>
            <a:off x="2590800" y="1581150"/>
            <a:ext cx="533400" cy="5334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6</a:t>
            </a:r>
          </a:p>
        </p:txBody>
      </p:sp>
      <p:sp>
        <p:nvSpPr>
          <p:cNvPr id="4" name="Rounded Rectangle 3"/>
          <p:cNvSpPr/>
          <p:nvPr/>
        </p:nvSpPr>
        <p:spPr>
          <a:xfrm>
            <a:off x="2574471" y="3638550"/>
            <a:ext cx="533400" cy="5334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4116347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015" t="55661" r="23844" b="28677"/>
          <a:stretch/>
        </p:blipFill>
        <p:spPr>
          <a:xfrm>
            <a:off x="1676400" y="1123950"/>
            <a:ext cx="5905489" cy="2819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32840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27" t="55873" r="61039" b="36085"/>
          <a:stretch/>
        </p:blipFill>
        <p:spPr>
          <a:xfrm>
            <a:off x="0" y="0"/>
            <a:ext cx="2379743" cy="89535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145" t="4656" r="7408" b="66138"/>
          <a:stretch/>
        </p:blipFill>
        <p:spPr>
          <a:xfrm>
            <a:off x="4876800" y="438150"/>
            <a:ext cx="4267200" cy="4461163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78" t="12217" r="47241" b="67830"/>
          <a:stretch/>
        </p:blipFill>
        <p:spPr>
          <a:xfrm>
            <a:off x="53192" y="1641763"/>
            <a:ext cx="4899808" cy="2925662"/>
          </a:xfrm>
          <a:prstGeom prst="rect">
            <a:avLst/>
          </a:prstGeom>
        </p:spPr>
      </p:pic>
      <p:sp>
        <p:nvSpPr>
          <p:cNvPr id="5" name="Rounded Rectangle 4"/>
          <p:cNvSpPr/>
          <p:nvPr/>
        </p:nvSpPr>
        <p:spPr>
          <a:xfrm>
            <a:off x="2503096" y="3714750"/>
            <a:ext cx="533400" cy="5334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3505200" y="3714750"/>
            <a:ext cx="533400" cy="5334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2916908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18" t="75767" r="21107" b="10053"/>
          <a:stretch/>
        </p:blipFill>
        <p:spPr>
          <a:xfrm>
            <a:off x="76200" y="742950"/>
            <a:ext cx="8320585" cy="23622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343400" y="1758375"/>
            <a:ext cx="762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= 3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001000" y="1682175"/>
            <a:ext cx="762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= 2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343400" y="2419350"/>
            <a:ext cx="762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= 3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015785" y="2353703"/>
            <a:ext cx="762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= 5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819400" y="2838450"/>
            <a:ext cx="762000" cy="533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5</a:t>
            </a:r>
          </a:p>
        </p:txBody>
      </p:sp>
      <p:sp>
        <p:nvSpPr>
          <p:cNvPr id="8" name="Rectangle 7"/>
          <p:cNvSpPr/>
          <p:nvPr/>
        </p:nvSpPr>
        <p:spPr>
          <a:xfrm>
            <a:off x="2743200" y="1227696"/>
            <a:ext cx="762000" cy="533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6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487886" y="1246746"/>
            <a:ext cx="762000" cy="533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6553200" y="2884714"/>
            <a:ext cx="762000" cy="533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9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843727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 animBg="1"/>
      <p:bldP spid="8" grpId="0" animBg="1"/>
      <p:bldP spid="9" grpId="0" animBg="1"/>
      <p:bldP spid="10" grpId="0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06" t="2540" r="7654" b="61482"/>
          <a:stretch/>
        </p:blipFill>
        <p:spPr>
          <a:xfrm>
            <a:off x="609600" y="24493"/>
            <a:ext cx="8299652" cy="49856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50200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15" t="40211" r="10723" b="9629"/>
          <a:stretch/>
        </p:blipFill>
        <p:spPr>
          <a:xfrm>
            <a:off x="1905000" y="-1"/>
            <a:ext cx="5486400" cy="50594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6062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066800" y="1581150"/>
            <a:ext cx="7154587" cy="114300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Stop">
              <a:avLst/>
            </a:prstTxWarp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en-US" sz="5400" b="1" cap="none" spc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CHÀO TẠM BIỆT CÁC EM</a:t>
            </a:r>
            <a:endParaRPr lang="en-US" sz="5400" b="1" cap="none" spc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5304424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46" t="35080" r="8019" b="46084"/>
          <a:stretch/>
        </p:blipFill>
        <p:spPr>
          <a:xfrm>
            <a:off x="0" y="971550"/>
            <a:ext cx="9015563" cy="2971800"/>
          </a:xfrm>
          <a:prstGeom prst="rect">
            <a:avLst/>
          </a:prstGeom>
        </p:spPr>
      </p:pic>
      <p:sp>
        <p:nvSpPr>
          <p:cNvPr id="3" name="Rounded Rectangle 2"/>
          <p:cNvSpPr/>
          <p:nvPr/>
        </p:nvSpPr>
        <p:spPr>
          <a:xfrm>
            <a:off x="2133600" y="2457450"/>
            <a:ext cx="533400" cy="5334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7</a:t>
            </a:r>
          </a:p>
        </p:txBody>
      </p:sp>
      <p:sp>
        <p:nvSpPr>
          <p:cNvPr id="4" name="Rounded Rectangle 3"/>
          <p:cNvSpPr/>
          <p:nvPr/>
        </p:nvSpPr>
        <p:spPr>
          <a:xfrm>
            <a:off x="3276600" y="2457450"/>
            <a:ext cx="533400" cy="5334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739395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49" t="53333" r="6183" b="6243"/>
          <a:stretch/>
        </p:blipFill>
        <p:spPr>
          <a:xfrm>
            <a:off x="533400" y="-19050"/>
            <a:ext cx="8153400" cy="5001440"/>
          </a:xfrm>
          <a:prstGeom prst="rect">
            <a:avLst/>
          </a:prstGeom>
        </p:spPr>
      </p:pic>
      <p:sp>
        <p:nvSpPr>
          <p:cNvPr id="3" name="Rounded Rectangle 2"/>
          <p:cNvSpPr/>
          <p:nvPr/>
        </p:nvSpPr>
        <p:spPr>
          <a:xfrm>
            <a:off x="7924800" y="666750"/>
            <a:ext cx="533400" cy="5334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5</a:t>
            </a:r>
          </a:p>
        </p:txBody>
      </p:sp>
      <p:sp>
        <p:nvSpPr>
          <p:cNvPr id="4" name="Rounded Rectangle 3"/>
          <p:cNvSpPr/>
          <p:nvPr/>
        </p:nvSpPr>
        <p:spPr>
          <a:xfrm>
            <a:off x="7924800" y="4283529"/>
            <a:ext cx="533400" cy="5334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5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7924800" y="3409950"/>
            <a:ext cx="533400" cy="5334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7924800" y="2495550"/>
            <a:ext cx="533400" cy="5334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7891525" y="1657350"/>
            <a:ext cx="533400" cy="5334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23976679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066800" y="1581150"/>
            <a:ext cx="7154587" cy="114300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Stop">
              <a:avLst/>
            </a:prstTxWarp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en-US" sz="5400" b="1" cap="none" spc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CHÀO TẠM BIỆT CÁC EM</a:t>
            </a:r>
            <a:endParaRPr lang="en-US" sz="5400" b="1" cap="none" spc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9021498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46314" y="819150"/>
            <a:ext cx="8305800" cy="258532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en-US" sz="5400" b="1" cap="none" spc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BÀI 11: PHÉP TRỪ TRONG PHẠM VI 10</a:t>
            </a:r>
          </a:p>
          <a:p>
            <a:pPr algn="ctr"/>
            <a:r>
              <a:rPr lang="en-US" sz="5400" b="1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(TIẾT 2)</a:t>
            </a:r>
            <a:endParaRPr lang="en-US" sz="5400" b="1" cap="none" spc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2398664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245" t="12695" r="5241" b="65037"/>
          <a:stretch/>
        </p:blipFill>
        <p:spPr>
          <a:xfrm>
            <a:off x="0" y="895350"/>
            <a:ext cx="9063746" cy="3578677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590800" y="209550"/>
            <a:ext cx="3276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Tách ra còn lại mấy?</a:t>
            </a:r>
            <a:endParaRPr lang="en-US" sz="280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5257800" y="3333750"/>
            <a:ext cx="533400" cy="5334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6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Oval 4"/>
          <p:cNvSpPr/>
          <p:nvPr/>
        </p:nvSpPr>
        <p:spPr>
          <a:xfrm>
            <a:off x="1066800" y="1504950"/>
            <a:ext cx="685800" cy="685800"/>
          </a:xfrm>
          <a:prstGeom prst="ellipse">
            <a:avLst/>
          </a:prstGeom>
          <a:noFill/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990600" y="2266950"/>
            <a:ext cx="685800" cy="685800"/>
          </a:xfrm>
          <a:prstGeom prst="ellipse">
            <a:avLst/>
          </a:prstGeom>
          <a:noFill/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1752600" y="1809750"/>
            <a:ext cx="685800" cy="685800"/>
          </a:xfrm>
          <a:prstGeom prst="ellipse">
            <a:avLst/>
          </a:prstGeom>
          <a:noFill/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2373086" y="1123950"/>
            <a:ext cx="685800" cy="685800"/>
          </a:xfrm>
          <a:prstGeom prst="ellipse">
            <a:avLst/>
          </a:prstGeom>
          <a:noFill/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3276600" y="1657350"/>
            <a:ext cx="685800" cy="685800"/>
          </a:xfrm>
          <a:prstGeom prst="ellipse">
            <a:avLst/>
          </a:prstGeom>
          <a:noFill/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2944586" y="2190750"/>
            <a:ext cx="685800" cy="685800"/>
          </a:xfrm>
          <a:prstGeom prst="ellipse">
            <a:avLst/>
          </a:prstGeom>
          <a:noFill/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27" t="26667" r="58951" b="66137"/>
          <a:stretch/>
        </p:blipFill>
        <p:spPr>
          <a:xfrm>
            <a:off x="6477000" y="55740"/>
            <a:ext cx="2667000" cy="8396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06626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107</TotalTime>
  <Words>261</Words>
  <Application>Microsoft Office PowerPoint</Application>
  <PresentationFormat>On-screen Show (16:9)</PresentationFormat>
  <Paragraphs>110</Paragraphs>
  <Slides>43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43</vt:i4>
      </vt:variant>
    </vt:vector>
  </HeadingPairs>
  <TitlesOfParts>
    <vt:vector size="44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KimAnh</dc:creator>
  <cp:lastModifiedBy>KimAnh</cp:lastModifiedBy>
  <cp:revision>41</cp:revision>
  <dcterms:created xsi:type="dcterms:W3CDTF">2020-08-19T03:47:13Z</dcterms:created>
  <dcterms:modified xsi:type="dcterms:W3CDTF">2020-08-19T11:09:29Z</dcterms:modified>
</cp:coreProperties>
</file>