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428"/>
    <a:srgbClr val="C9E428"/>
    <a:srgbClr val="CDF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40" y="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8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6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0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2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6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5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5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1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7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1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3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81CBC-3744-443B-9B12-5179CD22E38F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9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056" y="1793268"/>
            <a:ext cx="7772400" cy="1102519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LUYỆN TẬP CHUNG</a:t>
            </a:r>
            <a:endParaRPr lang="en-US" sz="48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5536" y="3489852"/>
            <a:ext cx="6400800" cy="131445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TIẾT 1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7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2" t="11708" r="5304" b="28238"/>
          <a:stretch/>
        </p:blipFill>
        <p:spPr>
          <a:xfrm>
            <a:off x="323528" y="123478"/>
            <a:ext cx="8496944" cy="4896544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10021" y="1131590"/>
            <a:ext cx="504056" cy="648072"/>
          </a:xfrm>
          <a:prstGeom prst="wedgeRoundRectCallout">
            <a:avLst>
              <a:gd name="adj1" fmla="val 275615"/>
              <a:gd name="adj2" fmla="val 107238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4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819340" y="807554"/>
            <a:ext cx="504056" cy="648072"/>
          </a:xfrm>
          <a:prstGeom prst="wedgeRoundRectCallout">
            <a:avLst>
              <a:gd name="adj1" fmla="val 251279"/>
              <a:gd name="adj2" fmla="val 103797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5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339752" y="58470"/>
            <a:ext cx="504056" cy="648072"/>
          </a:xfrm>
          <a:prstGeom prst="wedgeRoundRectCallout">
            <a:avLst>
              <a:gd name="adj1" fmla="val 299950"/>
              <a:gd name="adj2" fmla="val 138210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5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084168" y="0"/>
            <a:ext cx="504056" cy="648072"/>
          </a:xfrm>
          <a:prstGeom prst="wedgeRoundRectCallout">
            <a:avLst>
              <a:gd name="adj1" fmla="val -204454"/>
              <a:gd name="adj2" fmla="val 126166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6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8028384" y="483518"/>
            <a:ext cx="504056" cy="648072"/>
          </a:xfrm>
          <a:prstGeom prst="wedgeRoundRectCallout">
            <a:avLst>
              <a:gd name="adj1" fmla="val -204454"/>
              <a:gd name="adj2" fmla="val 126166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6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8263823" y="1771329"/>
            <a:ext cx="504056" cy="648072"/>
          </a:xfrm>
          <a:prstGeom prst="wedgeRoundRectCallout">
            <a:avLst>
              <a:gd name="adj1" fmla="val -399136"/>
              <a:gd name="adj2" fmla="val 557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4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7964003" y="2802662"/>
            <a:ext cx="504056" cy="648072"/>
          </a:xfrm>
          <a:prstGeom prst="wedgeRoundRectCallout">
            <a:avLst>
              <a:gd name="adj1" fmla="val -279672"/>
              <a:gd name="adj2" fmla="val -78594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5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5292080" y="3291830"/>
            <a:ext cx="504056" cy="648072"/>
          </a:xfrm>
          <a:prstGeom prst="wedgeRoundRectCallout">
            <a:avLst>
              <a:gd name="adj1" fmla="val -82778"/>
              <a:gd name="adj2" fmla="val -114728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6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211960" y="3615866"/>
            <a:ext cx="504056" cy="648072"/>
          </a:xfrm>
          <a:prstGeom prst="wedgeRoundRectCallout">
            <a:avLst>
              <a:gd name="adj1" fmla="val -82778"/>
              <a:gd name="adj2" fmla="val -114728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2323396" y="2668281"/>
            <a:ext cx="504056" cy="648072"/>
          </a:xfrm>
          <a:prstGeom prst="wedgeRoundRectCallout">
            <a:avLst>
              <a:gd name="adj1" fmla="val 291101"/>
              <a:gd name="adj2" fmla="val -94080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4</a:t>
            </a:r>
            <a:endParaRPr lang="en-US" sz="7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3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93268"/>
            <a:ext cx="7772400" cy="1102519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LUYỆN TẬP CHUNG</a:t>
            </a:r>
            <a:endParaRPr lang="en-US" sz="48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5536" y="3489852"/>
            <a:ext cx="6400800" cy="131445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TIẾT </a:t>
            </a:r>
            <a:r>
              <a:rPr lang="en-US" sz="5400" dirty="0" smtClean="0">
                <a:solidFill>
                  <a:schemeClr val="tx1"/>
                </a:solidFill>
              </a:rPr>
              <a:t>3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542786" y="3940275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en-US" sz="8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12" t="13659" r="15964" b="71381"/>
          <a:stretch/>
        </p:blipFill>
        <p:spPr>
          <a:xfrm>
            <a:off x="323528" y="915566"/>
            <a:ext cx="8568952" cy="331236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51520" y="26788"/>
            <a:ext cx="576064" cy="769441"/>
            <a:chOff x="539552" y="98796"/>
            <a:chExt cx="576064" cy="769441"/>
          </a:xfrm>
        </p:grpSpPr>
        <p:sp>
          <p:nvSpPr>
            <p:cNvPr id="4" name="Oval 3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9552" y="98796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Arial Black" pitchFamily="34" charset="0"/>
                </a:rPr>
                <a:t>1</a:t>
              </a:r>
              <a:endParaRPr lang="en-US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971600" y="119122"/>
            <a:ext cx="792088" cy="584775"/>
          </a:xfrm>
          <a:prstGeom prst="roundRect">
            <a:avLst/>
          </a:prstGeom>
          <a:solidFill>
            <a:srgbClr val="CED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Số</a:t>
            </a:r>
            <a:endParaRPr lang="en-US" sz="4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-20538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51298" y="3936753"/>
            <a:ext cx="138114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en-US" sz="8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91058" y="3939901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6</a:t>
            </a:r>
            <a:endParaRPr lang="en-US" sz="8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978111" y="3950350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8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46536" y="3950351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8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71178" y="3939900"/>
            <a:ext cx="1021102" cy="88355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=</a:t>
            </a:r>
            <a:endParaRPr lang="en-US" sz="8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766922" y="3940275"/>
            <a:ext cx="1021102" cy="88355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+</a:t>
            </a:r>
            <a:endParaRPr lang="en-US" sz="8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151298" y="3936752"/>
            <a:ext cx="138114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8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97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13" t="43823" r="5754" b="23903"/>
          <a:stretch/>
        </p:blipFill>
        <p:spPr>
          <a:xfrm>
            <a:off x="683568" y="796229"/>
            <a:ext cx="8280920" cy="343170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51520" y="26788"/>
            <a:ext cx="576064" cy="769441"/>
            <a:chOff x="539552" y="98796"/>
            <a:chExt cx="576064" cy="769441"/>
          </a:xfrm>
        </p:grpSpPr>
        <p:sp>
          <p:nvSpPr>
            <p:cNvPr id="4" name="Oval 3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9552" y="98796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Arial Black" pitchFamily="34" charset="0"/>
                </a:rPr>
                <a:t>2</a:t>
              </a:r>
              <a:endParaRPr lang="en-US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971600" y="119122"/>
            <a:ext cx="792088" cy="584775"/>
          </a:xfrm>
          <a:prstGeom prst="roundRect">
            <a:avLst/>
          </a:prstGeom>
          <a:solidFill>
            <a:srgbClr val="CED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Số</a:t>
            </a:r>
            <a:endParaRPr lang="en-US" sz="4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-20538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91680" y="4198403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8</a:t>
            </a:r>
            <a:endParaRPr lang="en-US" sz="8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00192" y="4194881"/>
            <a:ext cx="138114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en-US" sz="8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39952" y="4198029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sz="8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18703" y="4187767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8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91680" y="4194879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8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220072" y="4198028"/>
            <a:ext cx="1021102" cy="88355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=</a:t>
            </a:r>
            <a:endParaRPr lang="en-US" sz="8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915816" y="4198403"/>
            <a:ext cx="1021102" cy="88355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+</a:t>
            </a:r>
            <a:endParaRPr lang="en-US" sz="8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300192" y="4194880"/>
            <a:ext cx="138114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8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7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39" t="8238" r="18357" b="72466"/>
          <a:stretch/>
        </p:blipFill>
        <p:spPr>
          <a:xfrm>
            <a:off x="107504" y="627534"/>
            <a:ext cx="9036496" cy="3672408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1907704" y="1635646"/>
            <a:ext cx="576064" cy="64807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&gt;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907704" y="2571750"/>
            <a:ext cx="576064" cy="64807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=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907704" y="3435846"/>
            <a:ext cx="576064" cy="64807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&lt;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7956376" y="1628368"/>
            <a:ext cx="576064" cy="64807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=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7972751" y="2571750"/>
            <a:ext cx="576064" cy="64807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&gt;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7989126" y="3515132"/>
            <a:ext cx="576064" cy="64807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&gt;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66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9" t="32738" r="6452" b="16964"/>
          <a:stretch/>
        </p:blipFill>
        <p:spPr>
          <a:xfrm>
            <a:off x="0" y="0"/>
            <a:ext cx="9144000" cy="429283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10738" y="4303466"/>
            <a:ext cx="805078" cy="778488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8</a:t>
            </a:r>
            <a:endParaRPr lang="en-US" sz="6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376362" y="4299944"/>
            <a:ext cx="715918" cy="778488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</a:t>
            </a:r>
            <a:endParaRPr lang="en-US" sz="6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067944" y="4292830"/>
            <a:ext cx="805078" cy="778488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en-US" sz="6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67944" y="4292830"/>
            <a:ext cx="805078" cy="778488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6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220072" y="4303091"/>
            <a:ext cx="805078" cy="778488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=</a:t>
            </a:r>
            <a:endParaRPr lang="en-US" sz="6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31840" y="4303466"/>
            <a:ext cx="805078" cy="778488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–</a:t>
            </a:r>
            <a:endParaRPr lang="en-US" sz="6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76362" y="4290702"/>
            <a:ext cx="715918" cy="778488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6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22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9552" y="123478"/>
            <a:ext cx="576064" cy="769441"/>
            <a:chOff x="539552" y="123478"/>
            <a:chExt cx="576064" cy="769441"/>
          </a:xfrm>
        </p:grpSpPr>
        <p:sp>
          <p:nvSpPr>
            <p:cNvPr id="5" name="Oval 4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9552" y="123478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Arial Black" pitchFamily="34" charset="0"/>
                </a:rPr>
                <a:t>1</a:t>
              </a:r>
              <a:endParaRPr lang="en-US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769982" y="878430"/>
            <a:ext cx="8266513" cy="19450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21098" y="2319461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6 – 2 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72200" y="2319461"/>
            <a:ext cx="1800200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10 – 8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21098" y="950438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4 + 2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88224" y="950438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8 + </a:t>
            </a:r>
            <a:r>
              <a:rPr lang="en-US" sz="36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80939" y="878430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8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80937" y="2248323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3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33267" y="2248323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4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33267" y="879300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6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00392" y="2248323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00392" y="879300"/>
            <a:ext cx="1104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=10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4780" y="950438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3 + 5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84780" y="2319461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8 – 5 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161063" y="191129"/>
            <a:ext cx="1207293" cy="5847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Số</a:t>
            </a:r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?</a:t>
            </a:r>
            <a:endParaRPr lang="en-US" sz="4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606301" y="1671389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6 – 4 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372200" y="1671389"/>
            <a:ext cx="1857411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10 – 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66142" y="1599381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5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18470" y="1600251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85595" y="1600251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8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69983" y="1671389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8 – 3 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55576" y="3147814"/>
            <a:ext cx="8266513" cy="1945087"/>
          </a:xfrm>
          <a:prstGeom prst="roundRect">
            <a:avLst/>
          </a:prstGeom>
          <a:solidFill>
            <a:srgbClr val="CDF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606692" y="4588845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8 – 1 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573818" y="4588845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5 – 5 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606692" y="3219822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7 + 1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573818" y="3219822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5 + 0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66533" y="3147814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7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66531" y="4517707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3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18861" y="4517707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7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18861" y="3148684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8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085986" y="4517707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0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85986" y="3148684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5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70374" y="3219822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4 + 3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70374" y="4588845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7 – 4 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591895" y="3940773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1 + 7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559021" y="3940773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5 – 0 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51736" y="3868765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7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04064" y="3869635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8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71189" y="3869635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5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55577" y="3940773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3 + 4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471" y="843558"/>
            <a:ext cx="639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a)</a:t>
            </a:r>
            <a:endParaRPr lang="en-US" sz="4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8493" y="3050677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b)</a:t>
            </a:r>
            <a:endParaRPr lang="en-US" sz="4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2627186" y="1589217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612389" y="2237289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581721" y="1590088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579514" y="2198394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8517435" y="1630738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8502813" y="2245712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612389" y="3820118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2643304" y="4444829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5564717" y="3795886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5550311" y="4454122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8502204" y="3827678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8502204" y="4454122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67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61789" r="5281" b="5474"/>
          <a:stretch/>
        </p:blipFill>
        <p:spPr>
          <a:xfrm>
            <a:off x="532206" y="555526"/>
            <a:ext cx="8504290" cy="457394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51520" y="-20538"/>
            <a:ext cx="576064" cy="769441"/>
            <a:chOff x="539552" y="123478"/>
            <a:chExt cx="576064" cy="769441"/>
          </a:xfrm>
        </p:grpSpPr>
        <p:sp>
          <p:nvSpPr>
            <p:cNvPr id="3" name="Oval 2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9552" y="123478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Arial Black" pitchFamily="34" charset="0"/>
                </a:rPr>
                <a:t>2</a:t>
              </a:r>
              <a:endParaRPr lang="en-US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873031" y="47113"/>
            <a:ext cx="1207293" cy="5847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Số</a:t>
            </a:r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?</a:t>
            </a:r>
            <a:endParaRPr lang="en-US" sz="4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1900304" y="3088228"/>
            <a:ext cx="583464" cy="36004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10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1884399" y="3600668"/>
            <a:ext cx="583464" cy="36004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10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868494" y="4083918"/>
            <a:ext cx="583464" cy="36004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10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1852589" y="4587974"/>
            <a:ext cx="583464" cy="36004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10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8316416" y="3126339"/>
            <a:ext cx="432048" cy="36004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8316416" y="3622830"/>
            <a:ext cx="432048" cy="36004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8316416" y="4119321"/>
            <a:ext cx="432048" cy="36004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8316416" y="4615812"/>
            <a:ext cx="432048" cy="36004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33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520" y="-20538"/>
            <a:ext cx="576064" cy="769441"/>
            <a:chOff x="539552" y="123478"/>
            <a:chExt cx="576064" cy="769441"/>
          </a:xfrm>
        </p:grpSpPr>
        <p:sp>
          <p:nvSpPr>
            <p:cNvPr id="3" name="Oval 2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9552" y="123478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Arial Black" pitchFamily="34" charset="0"/>
                </a:rPr>
                <a:t>3</a:t>
              </a:r>
              <a:endParaRPr lang="en-US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873031" y="47113"/>
            <a:ext cx="1207293" cy="5847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Số</a:t>
            </a:r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?</a:t>
            </a:r>
            <a:endParaRPr lang="en-US" sz="4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72" t="12285" r="7701" b="75677"/>
          <a:stretch/>
        </p:blipFill>
        <p:spPr>
          <a:xfrm>
            <a:off x="-36512" y="1707654"/>
            <a:ext cx="9144000" cy="2223733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2663280" y="3291830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8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3743400" y="3291830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8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4823520" y="3291830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7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6983760" y="3222693"/>
            <a:ext cx="792088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10</a:t>
            </a:r>
            <a:endParaRPr lang="en-US" sz="32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8207896" y="3219822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9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938213"/>
            <a:ext cx="639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a)</a:t>
            </a:r>
            <a:endParaRPr lang="en-US" sz="4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21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12" t="28835" r="9972" b="48618"/>
          <a:stretch/>
        </p:blipFill>
        <p:spPr>
          <a:xfrm>
            <a:off x="539552" y="569741"/>
            <a:ext cx="8496944" cy="41291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51520" y="-20538"/>
            <a:ext cx="576064" cy="769441"/>
            <a:chOff x="539552" y="123478"/>
            <a:chExt cx="576064" cy="769441"/>
          </a:xfrm>
        </p:grpSpPr>
        <p:sp>
          <p:nvSpPr>
            <p:cNvPr id="3" name="Oval 2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9552" y="123478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Arial Black" pitchFamily="34" charset="0"/>
                </a:rPr>
                <a:t>3</a:t>
              </a:r>
              <a:endParaRPr lang="en-US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873031" y="47113"/>
            <a:ext cx="1207293" cy="5847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Số</a:t>
            </a:r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?</a:t>
            </a:r>
            <a:endParaRPr lang="en-US" sz="4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2080324" y="2499742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1224649" y="3219822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7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2080324" y="3939902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9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4932040" y="2427734"/>
            <a:ext cx="576064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4139952" y="3147814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7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938213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Calibri" pitchFamily="34" charset="0"/>
                <a:cs typeface="Calibri" pitchFamily="34" charset="0"/>
              </a:rPr>
              <a:t>b</a:t>
            </a:r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sz="4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4139952" y="3828277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0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7020272" y="2443078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7956376" y="3142218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7092280" y="3872348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7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6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520" y="-20538"/>
            <a:ext cx="576064" cy="769441"/>
            <a:chOff x="539552" y="123478"/>
            <a:chExt cx="576064" cy="769441"/>
          </a:xfrm>
        </p:grpSpPr>
        <p:sp>
          <p:nvSpPr>
            <p:cNvPr id="3" name="Oval 2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9552" y="123478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Arial Black" pitchFamily="34" charset="0"/>
                </a:rPr>
                <a:t>4</a:t>
              </a:r>
              <a:endParaRPr lang="en-US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873031" y="47113"/>
            <a:ext cx="1207293" cy="5847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Số</a:t>
            </a:r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?</a:t>
            </a:r>
            <a:endParaRPr lang="en-US" sz="4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8" t="58321" r="5594" b="6124"/>
          <a:stretch/>
        </p:blipFill>
        <p:spPr>
          <a:xfrm>
            <a:off x="107505" y="748902"/>
            <a:ext cx="8928992" cy="422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8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 l="-26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1185292"/>
            <a:ext cx="7772400" cy="1102519"/>
          </a:xfrm>
        </p:spPr>
        <p:txBody>
          <a:bodyPr>
            <a:normAutofit/>
          </a:bodyPr>
          <a:lstStyle/>
          <a:p>
            <a:r>
              <a:rPr lang="en-US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LUYỆN TẬP CHUNG</a:t>
            </a:r>
            <a:endParaRPr lang="en-US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2481436"/>
            <a:ext cx="6400800" cy="131445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TIẾT </a:t>
            </a:r>
            <a:r>
              <a:rPr lang="en-US" sz="5400" b="1" dirty="0" smtClean="0">
                <a:solidFill>
                  <a:srgbClr val="FFFF00"/>
                </a:solidFill>
              </a:rPr>
              <a:t>2</a:t>
            </a:r>
            <a:endParaRPr lang="en-US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19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3" t="11274" r="2738" b="44363"/>
          <a:stretch/>
        </p:blipFill>
        <p:spPr>
          <a:xfrm>
            <a:off x="107504" y="8518"/>
            <a:ext cx="8928992" cy="513498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555776" y="771550"/>
            <a:ext cx="1872208" cy="180445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11760" y="3003798"/>
            <a:ext cx="1872208" cy="180445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60032" y="3003798"/>
            <a:ext cx="1872208" cy="180445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516216" y="1851670"/>
            <a:ext cx="1872208" cy="180445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5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3" t="57453" r="6136" b="11328"/>
          <a:stretch/>
        </p:blipFill>
        <p:spPr>
          <a:xfrm>
            <a:off x="0" y="12422"/>
            <a:ext cx="8928675" cy="5131078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1547664" y="2643758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5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2555776" y="4011910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0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6732240" y="4263938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8244408" y="2931790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6984268" y="1527634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30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212</Words>
  <Application>Microsoft Office PowerPoint</Application>
  <PresentationFormat>On-screen Show (16:9)</PresentationFormat>
  <Paragraphs>140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LUYỆN TẬP CHUNG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CHUNG</vt:lpstr>
      <vt:lpstr>PowerPoint Presentation</vt:lpstr>
      <vt:lpstr>PowerPoint Presentation</vt:lpstr>
      <vt:lpstr>PowerPoint Presentation</vt:lpstr>
      <vt:lpstr>LUYỆN TẬP CHUNG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CHUNG</dc:title>
  <dc:creator>Dell</dc:creator>
  <cp:lastModifiedBy>Dell</cp:lastModifiedBy>
  <cp:revision>24</cp:revision>
  <dcterms:created xsi:type="dcterms:W3CDTF">2020-08-19T02:50:37Z</dcterms:created>
  <dcterms:modified xsi:type="dcterms:W3CDTF">2020-08-21T03:48:27Z</dcterms:modified>
</cp:coreProperties>
</file>