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8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639E-0A91-41B2-90F9-904938293EE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829271"/>
            <a:ext cx="7772400" cy="110251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VỊ TRÍ, ĐỊNH HƯỚNG TRONG KHÔNG GIAN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(</a:t>
            </a:r>
            <a:r>
              <a:rPr lang="en-US" sz="6000" b="1" dirty="0" err="1" smtClean="0">
                <a:solidFill>
                  <a:srgbClr val="FFFF00"/>
                </a:solidFill>
              </a:rPr>
              <a:t>Tiết</a:t>
            </a:r>
            <a:r>
              <a:rPr lang="en-US" sz="6000" b="1" dirty="0" smtClean="0">
                <a:solidFill>
                  <a:srgbClr val="FFFF00"/>
                </a:solidFill>
              </a:rPr>
              <a:t> 1)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339502"/>
            <a:ext cx="2264296" cy="809228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BÀI 15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mấy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7584" y="3147814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10" name="Oval 9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506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</a:rPr>
              <a:t>?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71600" y="3147814"/>
            <a:ext cx="79035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040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tròn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3" name="Oval 2"/>
          <p:cNvSpPr/>
          <p:nvPr/>
        </p:nvSpPr>
        <p:spPr>
          <a:xfrm>
            <a:off x="2771800" y="411510"/>
            <a:ext cx="259228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5385" r="8252" b="72700"/>
          <a:stretch/>
        </p:blipFill>
        <p:spPr>
          <a:xfrm>
            <a:off x="179512" y="987574"/>
            <a:ext cx="8886744" cy="18722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</a:rPr>
              <a:t>Nêu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7584" y="2715765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126195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71686" y="126195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1647" y="12441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59619" y="1248311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4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b)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tròn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1720" y="774963"/>
            <a:ext cx="1800200" cy="1940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45312" r="11511" b="31273"/>
          <a:stretch/>
        </p:blipFill>
        <p:spPr>
          <a:xfrm>
            <a:off x="827584" y="915566"/>
            <a:ext cx="6840760" cy="33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0" y="3684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Ở </a:t>
            </a:r>
            <a:r>
              <a:rPr lang="en-US" sz="3200" b="1" dirty="0" err="1" smtClean="0">
                <a:solidFill>
                  <a:srgbClr val="0070C0"/>
                </a:solidFill>
              </a:rPr>
              <a:t>khối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phương</a:t>
            </a:r>
            <a:r>
              <a:rPr lang="en-US" sz="3200" b="1" dirty="0" smtClean="0">
                <a:solidFill>
                  <a:srgbClr val="0070C0"/>
                </a:solidFill>
              </a:rPr>
              <a:t> A: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đỏ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xanh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vàng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496" y="12347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5" name="Notched Right Arrow 4"/>
          <p:cNvSpPr/>
          <p:nvPr/>
        </p:nvSpPr>
        <p:spPr>
          <a:xfrm>
            <a:off x="611560" y="2499742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306036">
            <a:off x="1074426" y="1233669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7544999">
            <a:off x="3004423" y="1785348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4209931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</a:rPr>
              <a:t> B,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8211" b="42981"/>
          <a:stretch/>
        </p:blipFill>
        <p:spPr>
          <a:xfrm>
            <a:off x="44072" y="0"/>
            <a:ext cx="8992424" cy="510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1950"/>
            <a:ext cx="16196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" t="62222" r="6185" b="22385"/>
          <a:stretch/>
        </p:blipFill>
        <p:spPr>
          <a:xfrm>
            <a:off x="160306" y="771550"/>
            <a:ext cx="8856984" cy="3456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876657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779662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715766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7" t="79350" r="39746" b="6125"/>
          <a:stretch/>
        </p:blipFill>
        <p:spPr>
          <a:xfrm>
            <a:off x="103206" y="123478"/>
            <a:ext cx="9005298" cy="35283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796136" y="915566"/>
            <a:ext cx="201622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48064" y="1887674"/>
            <a:ext cx="2808312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6136" y="2715766"/>
            <a:ext cx="217114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8" t="11274" r="6071" b="47762"/>
          <a:stretch/>
        </p:blipFill>
        <p:spPr>
          <a:xfrm>
            <a:off x="203834" y="-20538"/>
            <a:ext cx="8688646" cy="45033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363808">
            <a:off x="2646148" y="1991881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363808">
            <a:off x="1293100" y="1486310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4515966"/>
            <a:ext cx="853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515966"/>
            <a:ext cx="742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nhiêu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ngồi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77832" r="23206" b="11084"/>
          <a:stretch/>
        </p:blipFill>
        <p:spPr>
          <a:xfrm>
            <a:off x="3743359" y="1563638"/>
            <a:ext cx="5171915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đây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Hỏi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nhiêu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</a:rPr>
              <a:t> ở: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130991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2499742"/>
            <a:ext cx="1296144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427135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9872" y="3795886"/>
            <a:ext cx="792088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779063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c)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3147814"/>
            <a:ext cx="2160240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905" y="2635047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d) </a:t>
            </a:r>
            <a:r>
              <a:rPr lang="en-US" sz="3200" b="1" dirty="0" err="1" smtClean="0">
                <a:solidFill>
                  <a:srgbClr val="FF0000"/>
                </a:solidFill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3077972" y="1932389"/>
            <a:ext cx="648072" cy="2059877"/>
          </a:xfrm>
          <a:prstGeom prst="lef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829271"/>
            <a:ext cx="7772400" cy="11025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VỊ TRÍ, ĐỊNH HƯỚNG TRONG KHÔNG GIAN</a:t>
            </a:r>
            <a:b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2)</a:t>
            </a:r>
            <a:endParaRPr lang="en-US" sz="6000" b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39502"/>
            <a:ext cx="2264296" cy="809228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7030A0"/>
                </a:solidFill>
              </a:rPr>
              <a:t>BÀI 15</a:t>
            </a:r>
            <a:endParaRPr lang="en-US" sz="48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0840" r="6183" b="57073"/>
          <a:stretch/>
        </p:blipFill>
        <p:spPr>
          <a:xfrm>
            <a:off x="35496" y="0"/>
            <a:ext cx="9124226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62365" r="29635" b="28672"/>
          <a:stretch/>
        </p:blipFill>
        <p:spPr>
          <a:xfrm>
            <a:off x="323528" y="627534"/>
            <a:ext cx="8496944" cy="3501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phải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trái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04048" y="4227934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Bên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phải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43608" y="4168126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Bên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trái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248</Words>
  <Application>Microsoft Office PowerPoint</Application>
  <PresentationFormat>On-screen Show (16:9)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VỊ TRÍ, ĐỊNH HƯỚNG TRONG KHÔNG GIAN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VỊ TRÍ, ĐỊNH HƯỚNG TRONG KHÔNG GIAN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VỊ TRÍ, ĐỊNH HƯỚNG TRONG KHÔNG GIAN</dc:title>
  <dc:creator>Dell</dc:creator>
  <cp:lastModifiedBy>Dell</cp:lastModifiedBy>
  <cp:revision>20</cp:revision>
  <dcterms:created xsi:type="dcterms:W3CDTF">2020-08-22T03:51:24Z</dcterms:created>
  <dcterms:modified xsi:type="dcterms:W3CDTF">2020-08-22T14:10:30Z</dcterms:modified>
</cp:coreProperties>
</file>