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1" r:id="rId20"/>
    <p:sldId id="280" r:id="rId21"/>
    <p:sldId id="272" r:id="rId22"/>
    <p:sldId id="273" r:id="rId23"/>
    <p:sldId id="274" r:id="rId24"/>
    <p:sldId id="275" r:id="rId25"/>
    <p:sldId id="276" r:id="rId26"/>
    <p:sldId id="277" r:id="rId27"/>
    <p:sldId id="289" r:id="rId28"/>
    <p:sldId id="290" r:id="rId29"/>
    <p:sldId id="291" r:id="rId30"/>
    <p:sldId id="278" r:id="rId31"/>
    <p:sldId id="279" r:id="rId3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4F8EC"/>
    <a:srgbClr val="D8F4E3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12" autoAdjust="0"/>
  </p:normalViewPr>
  <p:slideViewPr>
    <p:cSldViewPr>
      <p:cViewPr>
        <p:scale>
          <a:sx n="69" d="100"/>
          <a:sy n="69" d="100"/>
        </p:scale>
        <p:origin x="-762" y="-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4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5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0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3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5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9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12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image" Target="../media/image6.jpeg"/><Relationship Id="rId10" Type="http://schemas.openxmlformats.org/officeDocument/2006/relationships/slide" Target="slide9.xml"/><Relationship Id="rId4" Type="http://schemas.openxmlformats.org/officeDocument/2006/relationships/image" Target="../media/image5.jpe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1</a:t>
            </a:r>
            <a:endParaRPr lang="en-US" sz="10600" b="1">
              <a:solidFill>
                <a:schemeClr val="bg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96"/>
          <a:stretch/>
        </p:blipFill>
        <p:spPr>
          <a:xfrm>
            <a:off x="1022015" y="362815"/>
            <a:ext cx="9508129" cy="49452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1"/>
            <a:ext cx="11739552" cy="205758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30500 w 8826500"/>
              <a:gd name="connsiteY6" fmla="*/ 1206723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08100"/>
              <a:gd name="connsiteX1" fmla="*/ 8826500 w 8826500"/>
              <a:gd name="connsiteY1" fmla="*/ 0 h 1308100"/>
              <a:gd name="connsiteX2" fmla="*/ 8483600 w 8826500"/>
              <a:gd name="connsiteY2" fmla="*/ 662324 h 1308100"/>
              <a:gd name="connsiteX3" fmla="*/ 6781800 w 8826500"/>
              <a:gd name="connsiteY3" fmla="*/ 1206500 h 1308100"/>
              <a:gd name="connsiteX4" fmla="*/ 6070600 w 8826500"/>
              <a:gd name="connsiteY4" fmla="*/ 1308100 h 1308100"/>
              <a:gd name="connsiteX5" fmla="*/ 5080000 w 8826500"/>
              <a:gd name="connsiteY5" fmla="*/ 1271535 h 1308100"/>
              <a:gd name="connsiteX6" fmla="*/ 4330500 w 8826500"/>
              <a:gd name="connsiteY6" fmla="*/ 1206723 h 1308100"/>
              <a:gd name="connsiteX7" fmla="*/ 3696300 w 8826500"/>
              <a:gd name="connsiteY7" fmla="*/ 1208035 h 1308100"/>
              <a:gd name="connsiteX8" fmla="*/ 3098800 w 8826500"/>
              <a:gd name="connsiteY8" fmla="*/ 1193800 h 1308100"/>
              <a:gd name="connsiteX9" fmla="*/ 1930400 w 8826500"/>
              <a:gd name="connsiteY9" fmla="*/ 1092200 h 1308100"/>
              <a:gd name="connsiteX10" fmla="*/ 0 w 8826500"/>
              <a:gd name="connsiteY10" fmla="*/ 1005224 h 1308100"/>
              <a:gd name="connsiteX11" fmla="*/ 63500 w 8826500"/>
              <a:gd name="connsiteY11" fmla="*/ 12700 h 1308100"/>
              <a:gd name="connsiteX0" fmla="*/ 63500 w 8826500"/>
              <a:gd name="connsiteY0" fmla="*/ 12700 h 1271535"/>
              <a:gd name="connsiteX1" fmla="*/ 8826500 w 8826500"/>
              <a:gd name="connsiteY1" fmla="*/ 0 h 1271535"/>
              <a:gd name="connsiteX2" fmla="*/ 8483600 w 8826500"/>
              <a:gd name="connsiteY2" fmla="*/ 662324 h 1271535"/>
              <a:gd name="connsiteX3" fmla="*/ 6781800 w 8826500"/>
              <a:gd name="connsiteY3" fmla="*/ 1206500 h 1271535"/>
              <a:gd name="connsiteX4" fmla="*/ 6070600 w 8826500"/>
              <a:gd name="connsiteY4" fmla="*/ 1219423 h 1271535"/>
              <a:gd name="connsiteX5" fmla="*/ 5080000 w 8826500"/>
              <a:gd name="connsiteY5" fmla="*/ 1271535 h 1271535"/>
              <a:gd name="connsiteX6" fmla="*/ 4330500 w 8826500"/>
              <a:gd name="connsiteY6" fmla="*/ 1206723 h 1271535"/>
              <a:gd name="connsiteX7" fmla="*/ 3696300 w 8826500"/>
              <a:gd name="connsiteY7" fmla="*/ 1208035 h 1271535"/>
              <a:gd name="connsiteX8" fmla="*/ 3098800 w 8826500"/>
              <a:gd name="connsiteY8" fmla="*/ 1193800 h 1271535"/>
              <a:gd name="connsiteX9" fmla="*/ 1930400 w 8826500"/>
              <a:gd name="connsiteY9" fmla="*/ 1092200 h 1271535"/>
              <a:gd name="connsiteX10" fmla="*/ 0 w 8826500"/>
              <a:gd name="connsiteY10" fmla="*/ 1005224 h 1271535"/>
              <a:gd name="connsiteX11" fmla="*/ 63500 w 8826500"/>
              <a:gd name="connsiteY11" fmla="*/ 12700 h 1271535"/>
              <a:gd name="connsiteX0" fmla="*/ 63500 w 8826500"/>
              <a:gd name="connsiteY0" fmla="*/ 12700 h 1244672"/>
              <a:gd name="connsiteX1" fmla="*/ 8826500 w 8826500"/>
              <a:gd name="connsiteY1" fmla="*/ 0 h 1244672"/>
              <a:gd name="connsiteX2" fmla="*/ 8483600 w 8826500"/>
              <a:gd name="connsiteY2" fmla="*/ 662324 h 1244672"/>
              <a:gd name="connsiteX3" fmla="*/ 6781800 w 8826500"/>
              <a:gd name="connsiteY3" fmla="*/ 1206500 h 1244672"/>
              <a:gd name="connsiteX4" fmla="*/ 6070600 w 8826500"/>
              <a:gd name="connsiteY4" fmla="*/ 1219423 h 1244672"/>
              <a:gd name="connsiteX5" fmla="*/ 5067501 w 8826500"/>
              <a:gd name="connsiteY5" fmla="*/ 1222270 h 1244672"/>
              <a:gd name="connsiteX6" fmla="*/ 4330500 w 8826500"/>
              <a:gd name="connsiteY6" fmla="*/ 1206723 h 1244672"/>
              <a:gd name="connsiteX7" fmla="*/ 3696300 w 8826500"/>
              <a:gd name="connsiteY7" fmla="*/ 1208035 h 1244672"/>
              <a:gd name="connsiteX8" fmla="*/ 3098800 w 8826500"/>
              <a:gd name="connsiteY8" fmla="*/ 1193800 h 1244672"/>
              <a:gd name="connsiteX9" fmla="*/ 1930400 w 8826500"/>
              <a:gd name="connsiteY9" fmla="*/ 1092200 h 1244672"/>
              <a:gd name="connsiteX10" fmla="*/ 0 w 8826500"/>
              <a:gd name="connsiteY10" fmla="*/ 1005224 h 1244672"/>
              <a:gd name="connsiteX11" fmla="*/ 63500 w 8826500"/>
              <a:gd name="connsiteY11" fmla="*/ 12700 h 1244672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3098800 w 8826500"/>
              <a:gd name="connsiteY8" fmla="*/ 1193800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2936301 w 8826500"/>
              <a:gd name="connsiteY8" fmla="*/ 1164241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96300 w 8826500"/>
              <a:gd name="connsiteY7" fmla="*/ 1208035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33800 w 8826500"/>
              <a:gd name="connsiteY7" fmla="*/ 1168623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71100 w 8826500"/>
              <a:gd name="connsiteY2" fmla="*/ 632765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423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59800" y="453030"/>
                  <a:pt x="8471100" y="632765"/>
                </a:cubicBezTo>
                <a:cubicBezTo>
                  <a:pt x="8182400" y="812500"/>
                  <a:pt x="7494383" y="980635"/>
                  <a:pt x="7094300" y="1078411"/>
                </a:cubicBezTo>
                <a:cubicBezTo>
                  <a:pt x="6694217" y="1176187"/>
                  <a:pt x="6335183" y="1189790"/>
                  <a:pt x="6070600" y="1219423"/>
                </a:cubicBezTo>
                <a:lnTo>
                  <a:pt x="5005001" y="1212417"/>
                </a:lnTo>
                <a:lnTo>
                  <a:pt x="4330500" y="1206723"/>
                </a:lnTo>
                <a:lnTo>
                  <a:pt x="3596300" y="1178476"/>
                </a:lnTo>
                <a:lnTo>
                  <a:pt x="2936301" y="1164241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0983" y="85153"/>
            <a:ext cx="1240254" cy="135401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41468" y="-40257"/>
            <a:ext cx="10717370" cy="2097896"/>
            <a:chOff x="841468" y="-40257"/>
            <a:chExt cx="10717370" cy="2097896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</a:t>
              </a:r>
              <a:r>
                <a:rPr lang="en-US" sz="96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 </a:t>
              </a:r>
              <a:endPara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30423" y="457200"/>
              <a:ext cx="1127504" cy="1600439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ctr"/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0891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576587"/>
            <a:chOff x="695008" y="5406639"/>
            <a:chExt cx="10717370" cy="1576587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 cho 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é 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úp 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ê.</a:t>
              </a:r>
              <a:endPara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3134847" y="5482138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858269" y="4254823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3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858269" y="4254823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9374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28319" y="483615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921433" y="4817276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74036" y="48113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41766" y="483401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71558" y="481952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76149" y="4982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854879" y="481727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2" descr="Bộ ảnh bà cụ bên hồ sen gây sốt MXH, khi biết tuổi thật ai cũng ngạc nhiên  - Tin tứ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69" y="684185"/>
            <a:ext cx="2443915" cy="36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a Sá» 3 HÃ¬nh - Miá»n PhÃ­ vector hÃ¬nh áº£nh trÃª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8" y="609259"/>
            <a:ext cx="2820883" cy="364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uôi loài &amp;#39;thủy quái&amp;#39; trông như ba ba, cứ bán 1 con là lời 5 triệu -  VietNamN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9" r="7900"/>
          <a:stretch/>
        </p:blipFill>
        <p:spPr bwMode="auto">
          <a:xfrm>
            <a:off x="7871557" y="684186"/>
            <a:ext cx="3850269" cy="36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54997" y="3048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8113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06896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8113" y="3006584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03125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092330" y="1704235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02763" y="3006584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858269" y="3266046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49374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28319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21433" y="5204752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74036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58391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71558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76149" y="5363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854879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588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29759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‗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3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0188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2975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‗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7452" y="-75814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9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307E-6 7.03704E-6 L 0.05706 -0.19513 L 0.07729 -0.26921 L 0.08278 -0.29768 L 0.08839 -0.33703 L 0.08983 -0.37661 L 0.08774 -0.40138 L 0.08147 -0.4162 L 0.07651 -0.42106 L 0.06894 -0.42222 L 0.05914 -0.41249 L 0.05353 -0.4037 L 0.04387 -0.38148 L 0.0376 -0.34212 L 0.03551 -0.31365 L 0.03551 -0.0199 L 0.03825 0.03565 L 0.04178 0.05672 L 0.0487 0.07778 L 0.05849 0.08889 L 0.0675 0.09376 L 0.08278 0.0926 L 0.09675 0.07639 L 0.10654 0.05301 L 0.11411 0.01968 L 0.11829 -0.01481 L 0.11907 -0.05578 L 0.11555 -0.08032 L 0.10928 -0.09768 L 0.10027 -0.1037 L 0.09609 -0.1037 L 0.09257 -0.09652 L 0.09192 -0.08518 L 0.09401 -0.07569 L 0.10158 -0.06203 L 0.10993 -0.05694 L 0.11907 -0.05925 L 0.13017 -0.06435 L 0.14336 -0.07939 " pathEditMode="relative" ptsTypes="AAAAAAAAAAAAAAAAAAAAAAAAAAAAAAAAAAAAAAA">
                                      <p:cBhvr>
                                        <p:cTn id="10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1122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36311" y="312689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ɘ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15498" y="3135105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67307" y="3143312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ɘ</a:t>
            </a:r>
          </a:p>
        </p:txBody>
      </p:sp>
    </p:spTree>
    <p:extLst>
      <p:ext uri="{BB962C8B-B14F-4D97-AF65-F5344CB8AC3E}">
        <p14:creationId xmlns:p14="http://schemas.microsoft.com/office/powerpoint/2010/main" val="33239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0563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2975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‗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7452" y="-75814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307E-6 7.03704E-6 L 0.05706 -0.19513 L 0.07729 -0.26921 L 0.08278 -0.29768 L 0.08839 -0.33703 L 0.08983 -0.37661 L 0.08774 -0.40138 L 0.08147 -0.4162 L 0.07651 -0.42106 L 0.06894 -0.42222 L 0.05914 -0.41249 L 0.05353 -0.4037 L 0.04387 -0.38148 L 0.0376 -0.34212 L 0.03551 -0.31365 L 0.03551 -0.0199 L 0.03825 0.03565 L 0.04178 0.05672 L 0.0487 0.07778 L 0.05849 0.08889 L 0.0675 0.09376 L 0.08278 0.0926 L 0.09675 0.07639 L 0.10654 0.05301 L 0.11411 0.01968 L 0.11829 -0.01481 L 0.11907 -0.05578 L 0.11555 -0.08032 L 0.10928 -0.09768 L 0.10027 -0.1037 L 0.09609 -0.1037 L 0.09257 -0.09652 L 0.09192 -0.08518 L 0.09401 -0.07569 L 0.10158 -0.06203 L 0.10993 -0.05694 L 0.11907 -0.05925 L 0.13017 -0.06435 L 0.14336 -0.07939 " pathEditMode="relative" ptsTypes="AAAAAAAAAAAAAAAAAAAAAAAAAAAAAAAAAAAAAAA">
                                      <p:cBhvr>
                                        <p:cTn id="10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482" y="2298549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HỘP QUÀ MAY MẮN</a:t>
            </a:r>
            <a:endParaRPr lang="en-US" sz="96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1294693" y="4424537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119713" y="2049344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7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2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92013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15081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bà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9501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319" y="223842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bà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-1185763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65" y="5477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3271" y="-6858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0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815E-6 -4.44444E-6 L 0.01175 -0.0375 L 0.02115 -0.06851 L 0.03525 -0.12222 L 0.04857 -0.16828 L 0.06032 -0.20879 L 0.06972 -0.24328 L 0.07442 -0.26134 L 0.07912 -0.27939 L 0.08303 -0.30023 L 0.08617 -0.31689 L 0.08773 -0.34189 L 0.0893 -0.36134 L 0.0893 -0.37939 L 0.08852 -0.39606 L 0.08382 -0.41412 L 0.07755 -0.42106 L 0.06972 -0.42384 L 0.05953 -0.41828 L 0.05327 -0.40717 L 0.047 -0.3905 L 0.04152 -0.3655 L 0.0376 -0.34328 L 0.03447 -0.29745 L 0.03368 -0.24884 L 0.03212 -0.18935 L 0.03368 -0.11527 L 0.0329 -0.0375 L 0.03525 0.0125 L 0.03917 0.04862 L 0.04465 0.06528 L 0.05092 0.08334 L 0.06267 0.09445 L 0.07677 0.09584 L 0.094 0.08473 L 0.10575 0.05556 L 0.1128 0.02778 L 0.11593 -0.00277 L 0.11828 -0.03101 L 0.1175 -0.05717 L 0.11436 -0.08217 L 0.11123 -0.09166 L 0.10575 -0.09722 L 0.09791 -0.1 L 0.09321 -0.09722 L 0.09243 -0.08611 L 0.09556 -0.07106 L 0.10261 -0.06111 L 0.11436 -0.05601 L 0.12768 -0.05601 L 0.14648 -0.0625 L 0.15353 -0.06666 L 0.16045 -0.07916 L 0.16684 -0.09027 L 0.1769 -0.09722 L 0.18786 -0.10277 L 0.19883 -0.1 L 0.20979 -0.09166 L 0.21763 -0.07916 L 0.21058 -0.09027 L 0.20196 -0.09722 L 0.19178 -0.10138 L 0.18081 -0.09861 L 0.16919 -0.09351 L 0.16449 -0.08611 L 0.15666 -0.07106 L 0.15274 -0.06388 L 0.14726 -0.04722 L 0.14335 -0.02361 L 0.14335 -0.00138 L 0.14413 0.01899 L 0.14726 0.04144 L 0.15274 0.05973 L 0.16214 0.08056 L 0.17455 0.09306 L 0.18943 0.09723 L 0.20457 0.09051 L 0.21449 0.07778 L 0.22337 0.06088 L 0.2282 0.03889 L 0.22938 0.02778 L 0.23016 0.00834 L 0.23016 -0.00972 L 0.22938 -0.03148 L 0.22781 -0.04606 L 0.22389 -0.06527 L 0.21763 -0.08101 " pathEditMode="relative" rAng="0" ptsTypes="AAAAAAAAAAAAAAAAAAAAAAAAAAAAAAAAAAAAAAAAAAAAAAAAAAAAAAAAAAAAAAAAAAAAAAAAAAAAAAAAAAAAAAA">
                                      <p:cBhvr>
                                        <p:cTn id="11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1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7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6599E-6 -2.17029E-6 L -1.26599E-6 0.16682 L 0.00235 0.19042 L 0.00522 0.19875 L 0.01097 0.20546 L 0.01658 0.20801 L 0.02271 0.20639 L 0.0308 0.2013 L 0.04111 0.18533 L 0.04777 0.16682 L 0.05534 0.14438 L 0.06343 0.10736 " pathEditMode="relative" ptsTypes="AAAAAAAAAAAA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7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75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8008E-6 7.40741E-7 L 0.02766 0.04791 " pathEditMode="relative" ptsTypes="AA">
                                      <p:cBhvr>
                                        <p:cTn id="3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25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4802" r="28495" b="21826"/>
          <a:stretch/>
        </p:blipFill>
        <p:spPr bwMode="auto">
          <a:xfrm>
            <a:off x="1508919" y="381000"/>
            <a:ext cx="9280035" cy="628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11" y="147179"/>
            <a:ext cx="10058400" cy="651338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7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36" y="-304800"/>
            <a:ext cx="10152129" cy="654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0684" y="55052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 bà.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947319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 đình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53940" r="3805" b="5253"/>
          <a:stretch/>
        </p:blipFill>
        <p:spPr>
          <a:xfrm>
            <a:off x="1966119" y="1595277"/>
            <a:ext cx="8001400" cy="49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869248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TAY</a:t>
            </a:r>
            <a:endParaRPr lang="en-US" sz="9600" smtClean="0"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/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MẮT</a:t>
            </a:r>
            <a:endParaRPr lang="en-US" sz="96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39952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200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89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5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6884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9476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5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6884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9476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31762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73527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86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31762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73527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86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6137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tất cả bao nhiêu âm b?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75519" y="1828800"/>
            <a:ext cx="10210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8027" y="838200"/>
            <a:ext cx="119678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tiếng nào chứa dấu huyền?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97572" y="304800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87147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1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83588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2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8002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3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93812" y="2652307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4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13386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5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014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88348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15682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193712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33376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bự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46" y="4434218"/>
            <a:ext cx="1584852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8123" r="7718" b="15278"/>
          <a:stretch/>
        </p:blipFill>
        <p:spPr>
          <a:xfrm>
            <a:off x="5471319" y="1447800"/>
            <a:ext cx="1198418" cy="1260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b="16364"/>
          <a:stretch/>
        </p:blipFill>
        <p:spPr>
          <a:xfrm>
            <a:off x="1280319" y="4094884"/>
            <a:ext cx="2016867" cy="2001982"/>
          </a:xfrm>
          <a:prstGeom prst="rect">
            <a:avLst/>
          </a:prstGeom>
        </p:spPr>
      </p:pic>
      <p:pic>
        <p:nvPicPr>
          <p:cNvPr id="4098" name="Picture 2" descr="C:\Users\PC\Downloads\23985312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3" b="68889"/>
          <a:stretch/>
        </p:blipFill>
        <p:spPr bwMode="auto">
          <a:xfrm>
            <a:off x="518319" y="16192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C\Downloads\23985312.jp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1759" r="32466" b="67130"/>
          <a:stretch/>
        </p:blipFill>
        <p:spPr bwMode="auto">
          <a:xfrm>
            <a:off x="4213226" y="3333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C\Downloads\23985312.jp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2" b="68889"/>
          <a:stretch/>
        </p:blipFill>
        <p:spPr bwMode="auto">
          <a:xfrm>
            <a:off x="8214519" y="3333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C\Downloads\23985312.jp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0" t="31296" r="-4758" b="37593"/>
          <a:stretch/>
        </p:blipFill>
        <p:spPr bwMode="auto">
          <a:xfrm>
            <a:off x="8519319" y="3429000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C\Downloads\23985312.jp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31204" r="30524" b="37685"/>
          <a:stretch/>
        </p:blipFill>
        <p:spPr bwMode="auto">
          <a:xfrm>
            <a:off x="4286252" y="3429000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C\Downloads\23985312.jpg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60926" r="32466" b="7963"/>
          <a:stretch/>
        </p:blipFill>
        <p:spPr bwMode="auto">
          <a:xfrm>
            <a:off x="430214" y="34956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4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42" y="4936237"/>
            <a:ext cx="1385888" cy="1038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0" b="22453"/>
          <a:stretch/>
        </p:blipFill>
        <p:spPr>
          <a:xfrm>
            <a:off x="5607012" y="1640180"/>
            <a:ext cx="1500554" cy="7326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0"/>
          <a:stretch/>
        </p:blipFill>
        <p:spPr>
          <a:xfrm>
            <a:off x="5318919" y="748145"/>
            <a:ext cx="2076740" cy="2516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/>
          <a:stretch/>
        </p:blipFill>
        <p:spPr>
          <a:xfrm>
            <a:off x="5318919" y="4073236"/>
            <a:ext cx="2076740" cy="248989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56852" y="15240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66653" y="4812494"/>
            <a:ext cx="16290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67057" y="1435012"/>
            <a:ext cx="28859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99519" y="4831315"/>
            <a:ext cx="16290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5"/>
          <a:stretch/>
        </p:blipFill>
        <p:spPr>
          <a:xfrm>
            <a:off x="2270919" y="748145"/>
            <a:ext cx="2086266" cy="2443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1"/>
          <a:stretch/>
        </p:blipFill>
        <p:spPr>
          <a:xfrm>
            <a:off x="8366919" y="748144"/>
            <a:ext cx="2086266" cy="2509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2"/>
          <a:stretch/>
        </p:blipFill>
        <p:spPr>
          <a:xfrm>
            <a:off x="8338340" y="4073236"/>
            <a:ext cx="2114845" cy="2432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0"/>
          <a:stretch/>
        </p:blipFill>
        <p:spPr>
          <a:xfrm>
            <a:off x="2270919" y="4073236"/>
            <a:ext cx="2067214" cy="251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6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3" b="68889"/>
          <a:stretch/>
        </p:blipFill>
        <p:spPr bwMode="auto">
          <a:xfrm>
            <a:off x="10379492" y="0"/>
            <a:ext cx="174957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997352" y="1305081"/>
            <a:ext cx="3928471" cy="3104839"/>
          </a:xfrm>
          <a:prstGeom prst="roundRect">
            <a:avLst/>
          </a:prstGeom>
          <a:solidFill>
            <a:srgbClr val="E4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990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1759" r="32466" b="67130"/>
          <a:stretch/>
        </p:blipFill>
        <p:spPr bwMode="auto">
          <a:xfrm>
            <a:off x="10307298" y="38100"/>
            <a:ext cx="1848984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2" b="68889"/>
          <a:stretch/>
        </p:blipFill>
        <p:spPr bwMode="auto">
          <a:xfrm>
            <a:off x="10412260" y="0"/>
            <a:ext cx="174957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11414" r="1973" b="52381"/>
          <a:stretch/>
        </p:blipFill>
        <p:spPr>
          <a:xfrm>
            <a:off x="975519" y="914400"/>
            <a:ext cx="9460253" cy="53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60926" r="32466" b="7963"/>
          <a:stretch/>
        </p:blipFill>
        <p:spPr bwMode="auto">
          <a:xfrm>
            <a:off x="10424319" y="38100"/>
            <a:ext cx="1712912" cy="16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31204" r="30524" b="37685"/>
          <a:stretch/>
        </p:blipFill>
        <p:spPr bwMode="auto">
          <a:xfrm>
            <a:off x="10491788" y="0"/>
            <a:ext cx="16700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30835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0" t="31296" r="-4758" b="37593"/>
          <a:stretch/>
        </p:blipFill>
        <p:spPr bwMode="auto">
          <a:xfrm>
            <a:off x="10485438" y="-19050"/>
            <a:ext cx="1676400" cy="16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290</Words>
  <Application>Microsoft Office PowerPoint</Application>
  <PresentationFormat>Custom</PresentationFormat>
  <Paragraphs>132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PC</cp:lastModifiedBy>
  <cp:revision>56</cp:revision>
  <dcterms:created xsi:type="dcterms:W3CDTF">2021-06-13T09:23:33Z</dcterms:created>
  <dcterms:modified xsi:type="dcterms:W3CDTF">2021-06-15T03:07:14Z</dcterms:modified>
</cp:coreProperties>
</file>