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</p:sldMasterIdLst>
  <p:notesMasterIdLst>
    <p:notesMasterId r:id="rId23"/>
  </p:notesMasterIdLst>
  <p:sldIdLst>
    <p:sldId id="340" r:id="rId4"/>
    <p:sldId id="341" r:id="rId5"/>
    <p:sldId id="337" r:id="rId6"/>
    <p:sldId id="258" r:id="rId7"/>
    <p:sldId id="371" r:id="rId8"/>
    <p:sldId id="372" r:id="rId9"/>
    <p:sldId id="373" r:id="rId10"/>
    <p:sldId id="374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2" autoAdjust="0"/>
    <p:restoredTop sz="94660"/>
  </p:normalViewPr>
  <p:slideViewPr>
    <p:cSldViewPr snapToGrid="0">
      <p:cViewPr varScale="1">
        <p:scale>
          <a:sx n="87" d="100"/>
          <a:sy n="87" d="100"/>
        </p:scale>
        <p:origin x="206" y="1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FD8AE-5195-4499-9F79-EF24A609834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39734-D972-4345-AE8C-918B2F3D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4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8DC74B56-4645-45D2-83A0-D87CDCE54B94}" type="slidenum">
              <a:rPr lang="zh-CN" altLang="en-US" smtClean="0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D12E3D1E-05D3-4F52-86BD-EDB71B0F9080}" type="slidenum">
              <a:rPr lang="zh-CN" altLang="en-US" smtClean="0">
                <a:latin typeface="Arial" pitchFamily="34" charset="0"/>
              </a:rPr>
              <a:pPr/>
              <a:t>2</a:t>
            </a:fld>
            <a:endParaRPr lang="zh-CN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39734-D972-4345-AE8C-918B2F3D34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3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96142-1E7F-467E-99B1-28403FD7494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17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51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5469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85489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1492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95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455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790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80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323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4345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822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58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670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9468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460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010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/>
          <p:nvPr userDrawn="1"/>
        </p:nvSpPr>
        <p:spPr>
          <a:xfrm>
            <a:off x="8134352" y="5867400"/>
            <a:ext cx="4057649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6"/>
          <p:cNvSpPr/>
          <p:nvPr userDrawn="1"/>
        </p:nvSpPr>
        <p:spPr>
          <a:xfrm>
            <a:off x="1" y="0"/>
            <a:ext cx="10001251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3036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26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86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63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031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10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3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34113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63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352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42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11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13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5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5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28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4237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25406"/>
      </p:ext>
    </p:extLst>
  </p:cSld>
  <p:clrMapOvr>
    <a:masterClrMapping/>
  </p:clrMapOvr>
  <p:transition spd="slow" advClick="0" advTm="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E8C705-B903-D746-AAA4-2F01FDD4C32E}"/>
              </a:ext>
            </a:extLst>
          </p:cNvPr>
          <p:cNvGrpSpPr/>
          <p:nvPr userDrawn="1"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11" name="Google Shape;9;p2">
              <a:extLst>
                <a:ext uri="{FF2B5EF4-FFF2-40B4-BE49-F238E27FC236}">
                  <a16:creationId xmlns:a16="http://schemas.microsoft.com/office/drawing/2014/main" id="{8D6283AE-5F3E-6E47-8E1E-60974DFEA1F5}"/>
                </a:ext>
              </a:extLst>
            </p:cNvPr>
            <p:cNvSpPr/>
            <p:nvPr userDrawn="1"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2" name="Google Shape;10;p2">
              <a:extLst>
                <a:ext uri="{FF2B5EF4-FFF2-40B4-BE49-F238E27FC236}">
                  <a16:creationId xmlns:a16="http://schemas.microsoft.com/office/drawing/2014/main" id="{DB358E7E-9D47-DF4A-8477-3A6271D3EC48}"/>
                </a:ext>
              </a:extLst>
            </p:cNvPr>
            <p:cNvSpPr/>
            <p:nvPr userDrawn="1"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4125924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057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79480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64959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2063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277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424911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6479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3196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189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79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  <p:sldLayoutId id="2147483722" r:id="rId13"/>
    <p:sldLayoutId id="2147483723" r:id="rId14"/>
    <p:sldLayoutId id="2147483725" r:id="rId15"/>
    <p:sldLayoutId id="214748372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gif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microsoft.com/office/2007/relationships/hdphoto" Target="../media/hdphoto12.wdp"/><Relationship Id="rId3" Type="http://schemas.microsoft.com/office/2007/relationships/hdphoto" Target="../media/hdphoto6.wdp"/><Relationship Id="rId21" Type="http://schemas.openxmlformats.org/officeDocument/2006/relationships/image" Target="../media/image41.png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17" Type="http://schemas.openxmlformats.org/officeDocument/2006/relationships/image" Target="../media/image39.png"/><Relationship Id="rId2" Type="http://schemas.openxmlformats.org/officeDocument/2006/relationships/image" Target="../media/image26.png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microsoft.com/office/2007/relationships/hdphoto" Target="../media/hdphoto8.wdp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microsoft.com/office/2007/relationships/hdphoto" Target="../media/hdphoto10.wdp"/><Relationship Id="rId22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2.xml"/><Relationship Id="rId7" Type="http://schemas.openxmlformats.org/officeDocument/2006/relationships/image" Target="../media/image4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3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41.png"/><Relationship Id="rId17" Type="http://schemas.openxmlformats.org/officeDocument/2006/relationships/image" Target="../media/image34.png"/><Relationship Id="rId2" Type="http://schemas.openxmlformats.org/officeDocument/2006/relationships/image" Target="../media/image3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18.wdp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microsoft.com/office/2007/relationships/hdphoto" Target="../media/hdphoto21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5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em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.jp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gif"/><Relationship Id="rId12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34" y="-190500"/>
            <a:ext cx="12479867" cy="717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" y="-209550"/>
            <a:ext cx="1617133" cy="153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1" y="-190500"/>
            <a:ext cx="1951567" cy="271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239184" y="1485901"/>
            <a:ext cx="11455400" cy="265641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9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</a:p>
          <a:p>
            <a:pPr algn="ctr"/>
            <a:r>
              <a:rPr lang="vi-VN" sz="9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học hôm nay</a:t>
            </a:r>
            <a:endParaRPr lang="en-US" sz="9600" b="1" kern="1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文本框 346"/>
          <p:cNvSpPr txBox="1"/>
          <p:nvPr/>
        </p:nvSpPr>
        <p:spPr>
          <a:xfrm>
            <a:off x="2159563" y="3763302"/>
            <a:ext cx="7521619" cy="1354217"/>
          </a:xfrm>
          <a:prstGeom prst="rect">
            <a:avLst/>
          </a:prstGeom>
          <a:noFill/>
        </p:spPr>
        <p:txBody>
          <a:bodyPr lIns="121917" tIns="60958" rIns="121917" bIns="60958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8000" dirty="0" err="1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8000" dirty="0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nhiên</a:t>
            </a:r>
            <a:r>
              <a:rPr lang="en-US" altLang="zh-CN" sz="8000" dirty="0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8000" dirty="0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xã</a:t>
            </a:r>
            <a:r>
              <a:rPr lang="en-US" altLang="zh-CN" sz="8000" dirty="0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8000" dirty="0">
                <a:ln w="28575">
                  <a:noFill/>
                </a:ln>
                <a:solidFill>
                  <a:srgbClr val="61B716"/>
                </a:solidFill>
                <a:latin typeface="UTM Edwardian" panose="02040603050506020204" pitchFamily="18" charset="0"/>
                <a:ea typeface="造字工房童心（非商用）常规体" pitchFamily="2" charset="-122"/>
                <a:cs typeface="Times New Roman" panose="02020603050405020304" pitchFamily="18" charset="0"/>
              </a:rPr>
              <a:t> 2</a:t>
            </a:r>
            <a:endParaRPr lang="zh-CN" altLang="en-US" sz="8000" dirty="0">
              <a:ln w="28575">
                <a:noFill/>
              </a:ln>
              <a:solidFill>
                <a:srgbClr val="FD7E7D"/>
              </a:solidFill>
              <a:latin typeface="UTM Edwardian" panose="02040603050506020204" pitchFamily="18" charset="0"/>
              <a:ea typeface="造字工房童心（非商用）常规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263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13">
            <a:extLst>
              <a:ext uri="{FF2B5EF4-FFF2-40B4-BE49-F238E27FC236}">
                <a16:creationId xmlns:a16="http://schemas.microsoft.com/office/drawing/2014/main" id="{5D3DF798-37B0-4276-A5C5-0BB66043E190}"/>
              </a:ext>
            </a:extLst>
          </p:cNvPr>
          <p:cNvSpPr/>
          <p:nvPr/>
        </p:nvSpPr>
        <p:spPr>
          <a:xfrm>
            <a:off x="37481" y="968950"/>
            <a:ext cx="3814083" cy="2854905"/>
          </a:xfrm>
          <a:prstGeom prst="cloudCallout">
            <a:avLst>
              <a:gd name="adj1" fmla="val 79707"/>
              <a:gd name="adj2" fmla="val 6802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…)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nghề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hought Bubble: Cloud 14">
            <a:extLst>
              <a:ext uri="{FF2B5EF4-FFF2-40B4-BE49-F238E27FC236}">
                <a16:creationId xmlns:a16="http://schemas.microsoft.com/office/drawing/2014/main" id="{21376638-266D-4F4A-A9C0-3BD7FA8B4AC9}"/>
              </a:ext>
            </a:extLst>
          </p:cNvPr>
          <p:cNvSpPr/>
          <p:nvPr/>
        </p:nvSpPr>
        <p:spPr>
          <a:xfrm>
            <a:off x="8146471" y="910800"/>
            <a:ext cx="3934691" cy="2608246"/>
          </a:xfrm>
          <a:prstGeom prst="cloudCallout">
            <a:avLst>
              <a:gd name="adj1" fmla="val -80508"/>
              <a:gd name="adj2" fmla="val 825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Nghề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" name="AutoShape 4" descr="Hình xốp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0CCFA4-B5CE-C34B-B46A-9F7DA5B363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3750" l="6849" r="91781">
                        <a14:foregroundMark x1="41096" y1="3125" x2="41096" y2="3125"/>
                        <a14:foregroundMark x1="71233" y1="7292" x2="71233" y2="7292"/>
                        <a14:foregroundMark x1="43836" y1="21875" x2="43836" y2="21875"/>
                        <a14:foregroundMark x1="19178" y1="93750" x2="19178" y2="93750"/>
                        <a14:foregroundMark x1="50685" y1="18750" x2="50685" y2="18750"/>
                        <a14:foregroundMark x1="54795" y1="25000" x2="54795" y2="25000"/>
                        <a14:foregroundMark x1="67123" y1="25000" x2="67123" y2="25000"/>
                        <a14:foregroundMark x1="86301" y1="51042" x2="86301" y2="51042"/>
                        <a14:foregroundMark x1="80822" y1="18750" x2="80822" y2="18750"/>
                        <a14:foregroundMark x1="86301" y1="22917" x2="86301" y2="22917"/>
                        <a14:foregroundMark x1="91781" y1="28125" x2="91781" y2="28125"/>
                      </a14:backgroundRemoval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1836"/>
            <a:ext cx="753135" cy="7533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4C7AA9-99B2-4DCE-BC24-190891513970}"/>
              </a:ext>
            </a:extLst>
          </p:cNvPr>
          <p:cNvSpPr/>
          <p:nvPr/>
        </p:nvSpPr>
        <p:spPr>
          <a:xfrm>
            <a:off x="753135" y="130287"/>
            <a:ext cx="11226085" cy="5795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7030A0"/>
                </a:solidFill>
                <a:latin typeface="Arial" pitchFamily="34" charset="0"/>
              </a:rPr>
              <a:t>HĐ 1: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việc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hoặc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nghề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nghiệp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thân</a:t>
            </a:r>
            <a:endParaRPr lang="en-US" sz="3200" b="1" dirty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10581" r="26249" b="15060"/>
          <a:stretch/>
        </p:blipFill>
        <p:spPr bwMode="auto">
          <a:xfrm>
            <a:off x="4059382" y="1174045"/>
            <a:ext cx="2895600" cy="480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C234EE-00BD-1F45-903D-776779BCD803}"/>
              </a:ext>
            </a:extLst>
          </p:cNvPr>
          <p:cNvSpPr txBox="1"/>
          <p:nvPr/>
        </p:nvSpPr>
        <p:spPr>
          <a:xfrm rot="10800000" flipH="1" flipV="1">
            <a:off x="37482" y="6043334"/>
            <a:ext cx="3221535" cy="91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15869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714291C-EDE6-054E-BD7B-B3A2921DA17F}"/>
              </a:ext>
            </a:extLst>
          </p:cNvPr>
          <p:cNvGrpSpPr/>
          <p:nvPr/>
        </p:nvGrpSpPr>
        <p:grpSpPr>
          <a:xfrm>
            <a:off x="314349" y="859360"/>
            <a:ext cx="8422445" cy="5501230"/>
            <a:chOff x="4390249" y="1258510"/>
            <a:chExt cx="8422445" cy="5501230"/>
          </a:xfrm>
        </p:grpSpPr>
        <p:grpSp>
          <p:nvGrpSpPr>
            <p:cNvPr id="4" name="Google Shape;1020;p44"/>
            <p:cNvGrpSpPr/>
            <p:nvPr/>
          </p:nvGrpSpPr>
          <p:grpSpPr>
            <a:xfrm>
              <a:off x="4821247" y="1692372"/>
              <a:ext cx="7220534" cy="5067368"/>
              <a:chOff x="1540350" y="826005"/>
              <a:chExt cx="6259025" cy="3378825"/>
            </a:xfrm>
          </p:grpSpPr>
          <p:sp>
            <p:nvSpPr>
              <p:cNvPr id="29" name="Google Shape;1021;p44"/>
              <p:cNvSpPr/>
              <p:nvPr/>
            </p:nvSpPr>
            <p:spPr>
              <a:xfrm rot="-129175">
                <a:off x="1789023" y="1167494"/>
                <a:ext cx="5957405" cy="2926472"/>
              </a:xfrm>
              <a:prstGeom prst="roundRect">
                <a:avLst>
                  <a:gd name="adj" fmla="val 24491"/>
                </a:avLst>
              </a:prstGeom>
              <a:noFill/>
              <a:ln w="2857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022;p44"/>
              <p:cNvSpPr/>
              <p:nvPr/>
            </p:nvSpPr>
            <p:spPr>
              <a:xfrm rot="-129175">
                <a:off x="1593297" y="936869"/>
                <a:ext cx="5957405" cy="2926472"/>
              </a:xfrm>
              <a:prstGeom prst="roundRect">
                <a:avLst>
                  <a:gd name="adj" fmla="val 24491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1042;p44"/>
            <p:cNvGrpSpPr/>
            <p:nvPr/>
          </p:nvGrpSpPr>
          <p:grpSpPr>
            <a:xfrm>
              <a:off x="11999203" y="4931767"/>
              <a:ext cx="813491" cy="1114335"/>
              <a:chOff x="1731151" y="1748550"/>
              <a:chExt cx="228625" cy="313175"/>
            </a:xfrm>
          </p:grpSpPr>
          <p:sp>
            <p:nvSpPr>
              <p:cNvPr id="22" name="Google Shape;1043;p44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044;p44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045;p44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046;p44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047;p44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048;p44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049;p44"/>
              <p:cNvSpPr/>
              <p:nvPr/>
            </p:nvSpPr>
            <p:spPr>
              <a:xfrm>
                <a:off x="1731151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5EE4B6-6E13-E946-8342-94479D1D67BA}"/>
                </a:ext>
              </a:extLst>
            </p:cNvPr>
            <p:cNvGrpSpPr/>
            <p:nvPr/>
          </p:nvGrpSpPr>
          <p:grpSpPr>
            <a:xfrm rot="21442052">
              <a:off x="4390249" y="1258510"/>
              <a:ext cx="7780953" cy="5207415"/>
              <a:chOff x="2795909" y="492947"/>
              <a:chExt cx="8475011" cy="547733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87F3A5E-0194-DA48-9965-87CE07AD20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516" b="94484" l="4778" r="97858">
                            <a14:foregroundMark x1="7414" y1="14628" x2="44316" y2="82494"/>
                            <a14:foregroundMark x1="44316" y1="82494" x2="44481" y2="82494"/>
                            <a14:foregroundMark x1="44481" y1="82254" x2="43657" y2="60432"/>
                            <a14:foregroundMark x1="43657" y1="60432" x2="30972" y2="11271"/>
                            <a14:foregroundMark x1="30972" y1="11031" x2="70016" y2="17026"/>
                            <a14:foregroundMark x1="70016" y1="17026" x2="70346" y2="17506"/>
                            <a14:foregroundMark x1="70511" y1="17746" x2="86326" y2="68106"/>
                            <a14:foregroundMark x1="85832" y1="72662" x2="72982" y2="82254"/>
                            <a14:foregroundMark x1="72982" y1="82254" x2="41021" y2="83933"/>
                            <a14:foregroundMark x1="41021" y1="83933" x2="27348" y2="79616"/>
                            <a14:foregroundMark x1="25371" y1="79376" x2="17957" y2="79137"/>
                            <a14:foregroundMark x1="17957" y1="79137" x2="12356" y2="72662"/>
                            <a14:foregroundMark x1="12356" y1="72662" x2="9720" y2="65468"/>
                            <a14:foregroundMark x1="9226" y1="64988" x2="9226" y2="49400"/>
                            <a14:foregroundMark x1="9226" y1="49161" x2="18616" y2="50600"/>
                            <a14:foregroundMark x1="18616" y1="50600" x2="29160" y2="57554"/>
                            <a14:foregroundMark x1="27677" y1="59472" x2="42998" y2="44125"/>
                            <a14:foregroundMark x1="42998" y1="44125" x2="43822" y2="43885"/>
                            <a14:foregroundMark x1="54201" y1="54676" x2="64250" y2="66427"/>
                            <a14:foregroundMark x1="64250" y1="66427" x2="68534" y2="68825"/>
                            <a14:foregroundMark x1="68534" y1="68585" x2="79901" y2="37650"/>
                            <a14:foregroundMark x1="79901" y1="37650" x2="82867" y2="33573"/>
                            <a14:foregroundMark x1="85173" y1="50839" x2="90280" y2="82014"/>
                            <a14:foregroundMark x1="90280" y1="81775" x2="95222" y2="52998"/>
                            <a14:foregroundMark x1="95222" y1="52998" x2="95058" y2="43165"/>
                            <a14:foregroundMark x1="95058" y1="43165" x2="94893" y2="42926"/>
                            <a14:foregroundMark x1="94563" y1="42686" x2="71829" y2="42926"/>
                            <a14:foregroundMark x1="71829" y1="42686" x2="58649" y2="32614"/>
                            <a14:foregroundMark x1="20264" y1="17266" x2="20264" y2="17266"/>
                            <a14:foregroundMark x1="20264" y1="17266" x2="7908" y2="9592"/>
                            <a14:foregroundMark x1="7908" y1="9353" x2="7084" y2="36451"/>
                            <a14:foregroundMark x1="7084" y1="36451" x2="8896" y2="64029"/>
                            <a14:foregroundMark x1="7249" y1="70504" x2="7249" y2="82494"/>
                            <a14:foregroundMark x1="7249" y1="82494" x2="8567" y2="87290"/>
                            <a14:foregroundMark x1="8567" y1="88489" x2="37397" y2="90408"/>
                            <a14:foregroundMark x1="37397" y1="90408" x2="47941" y2="89688"/>
                            <a14:foregroundMark x1="47941" y1="89688" x2="56343" y2="94484"/>
                            <a14:foregroundMark x1="88138" y1="37890" x2="88138" y2="37890"/>
                            <a14:foregroundMark x1="83690" y1="38129" x2="83690" y2="38129"/>
                            <a14:foregroundMark x1="62768" y1="52278" x2="62768" y2="52278"/>
                            <a14:foregroundMark x1="84185" y1="38849" x2="84185" y2="38849"/>
                            <a14:foregroundMark x1="58979" y1="47482" x2="58979" y2="47482"/>
                            <a14:foregroundMark x1="94563" y1="23741" x2="94563" y2="23741"/>
                            <a14:foregroundMark x1="94563" y1="23741" x2="94563" y2="19664"/>
                            <a14:foregroundMark x1="9885" y1="23261" x2="9885" y2="23261"/>
                            <a14:foregroundMark x1="3130" y1="13189" x2="9555" y2="7434"/>
                            <a14:foregroundMark x1="9555" y1="7434" x2="11367" y2="7434"/>
                            <a14:foregroundMark x1="4778" y1="80336" x2="4778" y2="86331"/>
                            <a14:foregroundMark x1="69028" y1="92806" x2="87644" y2="93046"/>
                            <a14:foregroundMark x1="87644" y1="93046" x2="88962" y2="92806"/>
                            <a14:foregroundMark x1="67545" y1="92566" x2="57496" y2="92806"/>
                            <a14:foregroundMark x1="33608" y1="94245" x2="33608" y2="94245"/>
                            <a14:foregroundMark x1="32125" y1="94484" x2="49753" y2="94964"/>
                            <a14:foregroundMark x1="22241" y1="9592" x2="29654" y2="9592"/>
                            <a14:foregroundMark x1="29654" y1="9592" x2="37727" y2="9113"/>
                            <a14:foregroundMark x1="37727" y1="9113" x2="41845" y2="9113"/>
                            <a14:foregroundMark x1="73806" y1="37650" x2="71170" y2="42206"/>
                            <a14:foregroundMark x1="59802" y1="56595" x2="63262" y2="56595"/>
                            <a14:foregroundMark x1="17298" y1="7914" x2="36409" y2="8153"/>
                            <a14:foregroundMark x1="36409" y1="8153" x2="37068" y2="8873"/>
                            <a14:foregroundMark x1="37068" y1="8633" x2="29489" y2="7914"/>
                            <a14:foregroundMark x1="29489" y1="7914" x2="35750" y2="5516"/>
                            <a14:foregroundMark x1="88633" y1="6235" x2="83526" y2="13429"/>
                            <a14:foregroundMark x1="83526" y1="13429" x2="83526" y2="13429"/>
                            <a14:foregroundMark x1="83526" y1="5276" x2="90610" y2="5516"/>
                            <a14:foregroundMark x1="90610" y1="5516" x2="96705" y2="9353"/>
                            <a14:foregroundMark x1="96705" y1="9353" x2="97858" y2="14149"/>
                            <a14:foregroundMark x1="97694" y1="12710" x2="75124" y2="12470"/>
                          </a14:backgroundRemoval>
                        </a14:imgEffect>
                        <a14:imgEffect>
                          <a14:sharpenSoften amount="37000"/>
                        </a14:imgEffect>
                        <a14:imgEffect>
                          <a14:brightnessContrast bright="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82" t="6350" b="1612"/>
              <a:stretch/>
            </p:blipFill>
            <p:spPr>
              <a:xfrm>
                <a:off x="3275229" y="1180383"/>
                <a:ext cx="7718075" cy="4789898"/>
              </a:xfrm>
              <a:prstGeom prst="roundRect">
                <a:avLst>
                  <a:gd name="adj" fmla="val 22300"/>
                </a:avLst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8A6CEFF-2603-F347-8F8E-7D2F2A73952E}"/>
                  </a:ext>
                </a:extLst>
              </p:cNvPr>
              <p:cNvGrpSpPr/>
              <p:nvPr/>
            </p:nvGrpSpPr>
            <p:grpSpPr>
              <a:xfrm>
                <a:off x="2795909" y="758240"/>
                <a:ext cx="4323564" cy="1259972"/>
                <a:chOff x="1293680" y="855576"/>
                <a:chExt cx="4323564" cy="1259972"/>
              </a:xfrm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96C2BFD-5132-C443-9ECD-020CACA81BFB}"/>
                    </a:ext>
                  </a:extLst>
                </p:cNvPr>
                <p:cNvSpPr/>
                <p:nvPr/>
              </p:nvSpPr>
              <p:spPr>
                <a:xfrm flipH="1">
                  <a:off x="1675562" y="855576"/>
                  <a:ext cx="3556982" cy="1259972"/>
                </a:xfrm>
                <a:custGeom>
                  <a:avLst/>
                  <a:gdLst>
                    <a:gd name="connsiteX0" fmla="*/ 2376256 w 5837920"/>
                    <a:gd name="connsiteY0" fmla="*/ 215 h 2355066"/>
                    <a:gd name="connsiteX1" fmla="*/ 4033491 w 5837920"/>
                    <a:gd name="connsiteY1" fmla="*/ 62598 h 2355066"/>
                    <a:gd name="connsiteX2" fmla="*/ 4981759 w 5837920"/>
                    <a:gd name="connsiteY2" fmla="*/ 165381 h 2355066"/>
                    <a:gd name="connsiteX3" fmla="*/ 5699762 w 5837920"/>
                    <a:gd name="connsiteY3" fmla="*/ 499905 h 2355066"/>
                    <a:gd name="connsiteX4" fmla="*/ 5643107 w 5837920"/>
                    <a:gd name="connsiteY4" fmla="*/ 1361499 h 2355066"/>
                    <a:gd name="connsiteX5" fmla="*/ 5072071 w 5837920"/>
                    <a:gd name="connsiteY5" fmla="*/ 1694241 h 2355066"/>
                    <a:gd name="connsiteX6" fmla="*/ 3318854 w 5837920"/>
                    <a:gd name="connsiteY6" fmla="*/ 1911318 h 2355066"/>
                    <a:gd name="connsiteX7" fmla="*/ 3135146 w 5837920"/>
                    <a:gd name="connsiteY7" fmla="*/ 1948868 h 2355066"/>
                    <a:gd name="connsiteX8" fmla="*/ 2984814 w 5837920"/>
                    <a:gd name="connsiteY8" fmla="*/ 2063026 h 2355066"/>
                    <a:gd name="connsiteX9" fmla="*/ 2186878 w 5837920"/>
                    <a:gd name="connsiteY9" fmla="*/ 2340402 h 2355066"/>
                    <a:gd name="connsiteX10" fmla="*/ 1986342 w 5837920"/>
                    <a:gd name="connsiteY10" fmla="*/ 2355066 h 2355066"/>
                    <a:gd name="connsiteX11" fmla="*/ 2193609 w 5837920"/>
                    <a:gd name="connsiteY11" fmla="*/ 2107154 h 2355066"/>
                    <a:gd name="connsiteX12" fmla="*/ 2250264 w 5837920"/>
                    <a:gd name="connsiteY12" fmla="*/ 1966821 h 2355066"/>
                    <a:gd name="connsiteX13" fmla="*/ 2103298 w 5837920"/>
                    <a:gd name="connsiteY13" fmla="*/ 1862394 h 2355066"/>
                    <a:gd name="connsiteX14" fmla="*/ 1565637 w 5837920"/>
                    <a:gd name="connsiteY14" fmla="*/ 1790583 h 2355066"/>
                    <a:gd name="connsiteX15" fmla="*/ 807807 w 5837920"/>
                    <a:gd name="connsiteY15" fmla="*/ 1663269 h 2355066"/>
                    <a:gd name="connsiteX16" fmla="*/ 62879 w 5837920"/>
                    <a:gd name="connsiteY16" fmla="*/ 1260224 h 2355066"/>
                    <a:gd name="connsiteX17" fmla="*/ 907935 w 5837920"/>
                    <a:gd name="connsiteY17" fmla="*/ 175248 h 2355066"/>
                    <a:gd name="connsiteX18" fmla="*/ 1819462 w 5837920"/>
                    <a:gd name="connsiteY18" fmla="*/ 15318 h 2355066"/>
                    <a:gd name="connsiteX19" fmla="*/ 2376256 w 5837920"/>
                    <a:gd name="connsiteY19" fmla="*/ 215 h 2355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837920" h="2355066">
                      <a:moveTo>
                        <a:pt x="2376256" y="215"/>
                      </a:moveTo>
                      <a:cubicBezTo>
                        <a:pt x="2931508" y="-2849"/>
                        <a:pt x="3482578" y="27138"/>
                        <a:pt x="4033491" y="62598"/>
                      </a:cubicBezTo>
                      <a:cubicBezTo>
                        <a:pt x="4354068" y="83840"/>
                        <a:pt x="4667913" y="116456"/>
                        <a:pt x="4981759" y="165381"/>
                      </a:cubicBezTo>
                      <a:cubicBezTo>
                        <a:pt x="5335712" y="219239"/>
                        <a:pt x="5583087" y="323667"/>
                        <a:pt x="5699762" y="499905"/>
                      </a:cubicBezTo>
                      <a:cubicBezTo>
                        <a:pt x="5900298" y="790301"/>
                        <a:pt x="5883470" y="1080833"/>
                        <a:pt x="5643107" y="1361499"/>
                      </a:cubicBezTo>
                      <a:cubicBezTo>
                        <a:pt x="5532883" y="1496898"/>
                        <a:pt x="5349175" y="1614345"/>
                        <a:pt x="5072071" y="1694241"/>
                      </a:cubicBezTo>
                      <a:cubicBezTo>
                        <a:pt x="4531045" y="1850882"/>
                        <a:pt x="3953277" y="1935849"/>
                        <a:pt x="3318854" y="1911318"/>
                      </a:cubicBezTo>
                      <a:cubicBezTo>
                        <a:pt x="3238639" y="1908029"/>
                        <a:pt x="3181985" y="1914608"/>
                        <a:pt x="3135146" y="1948868"/>
                      </a:cubicBezTo>
                      <a:cubicBezTo>
                        <a:pt x="3085222" y="1988063"/>
                        <a:pt x="3048481" y="2030409"/>
                        <a:pt x="2984814" y="2063026"/>
                      </a:cubicBezTo>
                      <a:cubicBezTo>
                        <a:pt x="2768011" y="2188695"/>
                        <a:pt x="2497358" y="2280103"/>
                        <a:pt x="2186878" y="2340402"/>
                      </a:cubicBezTo>
                      <a:cubicBezTo>
                        <a:pt x="2136673" y="2351914"/>
                        <a:pt x="2080019" y="2350270"/>
                        <a:pt x="1986342" y="2355066"/>
                      </a:cubicBezTo>
                      <a:cubicBezTo>
                        <a:pt x="2066556" y="2260506"/>
                        <a:pt x="2136673" y="2183761"/>
                        <a:pt x="2193609" y="2107154"/>
                      </a:cubicBezTo>
                      <a:cubicBezTo>
                        <a:pt x="2226985" y="2061381"/>
                        <a:pt x="2236801" y="2012457"/>
                        <a:pt x="2250264" y="1966821"/>
                      </a:cubicBezTo>
                      <a:cubicBezTo>
                        <a:pt x="2267092" y="1898299"/>
                        <a:pt x="2243532" y="1880347"/>
                        <a:pt x="2103298" y="1862394"/>
                      </a:cubicBezTo>
                      <a:cubicBezTo>
                        <a:pt x="1926321" y="1837863"/>
                        <a:pt x="1742613" y="1816621"/>
                        <a:pt x="1565637" y="1790583"/>
                      </a:cubicBezTo>
                      <a:cubicBezTo>
                        <a:pt x="1311812" y="1751388"/>
                        <a:pt x="1051535" y="1715483"/>
                        <a:pt x="807807" y="1663269"/>
                      </a:cubicBezTo>
                      <a:cubicBezTo>
                        <a:pt x="433660" y="1588306"/>
                        <a:pt x="156556" y="1454415"/>
                        <a:pt x="62879" y="1260224"/>
                      </a:cubicBezTo>
                      <a:cubicBezTo>
                        <a:pt x="-137376" y="839362"/>
                        <a:pt x="139728" y="434672"/>
                        <a:pt x="907935" y="175248"/>
                      </a:cubicBezTo>
                      <a:cubicBezTo>
                        <a:pt x="1181674" y="83840"/>
                        <a:pt x="1482337" y="31626"/>
                        <a:pt x="1819462" y="15318"/>
                      </a:cubicBezTo>
                      <a:cubicBezTo>
                        <a:pt x="2005624" y="5930"/>
                        <a:pt x="2191173" y="1237"/>
                        <a:pt x="2376256" y="21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288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x-none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DD407CC-FC3D-0D4E-BBA7-92537267807C}"/>
                    </a:ext>
                  </a:extLst>
                </p:cNvPr>
                <p:cNvSpPr txBox="1"/>
                <p:nvPr/>
              </p:nvSpPr>
              <p:spPr>
                <a:xfrm>
                  <a:off x="1293680" y="1123428"/>
                  <a:ext cx="4323564" cy="493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r>
                    <a:rPr lang="x-none" sz="2400" kern="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Bố mình làm nghề….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47E3417-8862-DB4A-BC43-72591EA71682}"/>
                  </a:ext>
                </a:extLst>
              </p:cNvPr>
              <p:cNvGrpSpPr/>
              <p:nvPr/>
            </p:nvGrpSpPr>
            <p:grpSpPr>
              <a:xfrm>
                <a:off x="8734844" y="492947"/>
                <a:ext cx="2536076" cy="1354134"/>
                <a:chOff x="2519198" y="945676"/>
                <a:chExt cx="2536076" cy="1354134"/>
              </a:xfrm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6CA85EC7-AB88-5442-BBE4-595F1098BC74}"/>
                    </a:ext>
                  </a:extLst>
                </p:cNvPr>
                <p:cNvSpPr/>
                <p:nvPr/>
              </p:nvSpPr>
              <p:spPr>
                <a:xfrm rot="251402" flipH="1">
                  <a:off x="2519198" y="945676"/>
                  <a:ext cx="2536076" cy="1354134"/>
                </a:xfrm>
                <a:custGeom>
                  <a:avLst/>
                  <a:gdLst>
                    <a:gd name="connsiteX0" fmla="*/ 2376256 w 5837920"/>
                    <a:gd name="connsiteY0" fmla="*/ 215 h 2355066"/>
                    <a:gd name="connsiteX1" fmla="*/ 4033491 w 5837920"/>
                    <a:gd name="connsiteY1" fmla="*/ 62598 h 2355066"/>
                    <a:gd name="connsiteX2" fmla="*/ 4981759 w 5837920"/>
                    <a:gd name="connsiteY2" fmla="*/ 165381 h 2355066"/>
                    <a:gd name="connsiteX3" fmla="*/ 5699762 w 5837920"/>
                    <a:gd name="connsiteY3" fmla="*/ 499905 h 2355066"/>
                    <a:gd name="connsiteX4" fmla="*/ 5643107 w 5837920"/>
                    <a:gd name="connsiteY4" fmla="*/ 1361499 h 2355066"/>
                    <a:gd name="connsiteX5" fmla="*/ 5072071 w 5837920"/>
                    <a:gd name="connsiteY5" fmla="*/ 1694241 h 2355066"/>
                    <a:gd name="connsiteX6" fmla="*/ 3318854 w 5837920"/>
                    <a:gd name="connsiteY6" fmla="*/ 1911318 h 2355066"/>
                    <a:gd name="connsiteX7" fmla="*/ 3135146 w 5837920"/>
                    <a:gd name="connsiteY7" fmla="*/ 1948868 h 2355066"/>
                    <a:gd name="connsiteX8" fmla="*/ 2984814 w 5837920"/>
                    <a:gd name="connsiteY8" fmla="*/ 2063026 h 2355066"/>
                    <a:gd name="connsiteX9" fmla="*/ 2186878 w 5837920"/>
                    <a:gd name="connsiteY9" fmla="*/ 2340402 h 2355066"/>
                    <a:gd name="connsiteX10" fmla="*/ 1986342 w 5837920"/>
                    <a:gd name="connsiteY10" fmla="*/ 2355066 h 2355066"/>
                    <a:gd name="connsiteX11" fmla="*/ 2193609 w 5837920"/>
                    <a:gd name="connsiteY11" fmla="*/ 2107154 h 2355066"/>
                    <a:gd name="connsiteX12" fmla="*/ 2250264 w 5837920"/>
                    <a:gd name="connsiteY12" fmla="*/ 1966821 h 2355066"/>
                    <a:gd name="connsiteX13" fmla="*/ 2103298 w 5837920"/>
                    <a:gd name="connsiteY13" fmla="*/ 1862394 h 2355066"/>
                    <a:gd name="connsiteX14" fmla="*/ 1565637 w 5837920"/>
                    <a:gd name="connsiteY14" fmla="*/ 1790583 h 2355066"/>
                    <a:gd name="connsiteX15" fmla="*/ 807807 w 5837920"/>
                    <a:gd name="connsiteY15" fmla="*/ 1663269 h 2355066"/>
                    <a:gd name="connsiteX16" fmla="*/ 62879 w 5837920"/>
                    <a:gd name="connsiteY16" fmla="*/ 1260224 h 2355066"/>
                    <a:gd name="connsiteX17" fmla="*/ 907935 w 5837920"/>
                    <a:gd name="connsiteY17" fmla="*/ 175248 h 2355066"/>
                    <a:gd name="connsiteX18" fmla="*/ 1819462 w 5837920"/>
                    <a:gd name="connsiteY18" fmla="*/ 15318 h 2355066"/>
                    <a:gd name="connsiteX19" fmla="*/ 2376256 w 5837920"/>
                    <a:gd name="connsiteY19" fmla="*/ 215 h 2355066"/>
                    <a:gd name="connsiteX0" fmla="*/ 2376256 w 5837920"/>
                    <a:gd name="connsiteY0" fmla="*/ 215 h 2355066"/>
                    <a:gd name="connsiteX1" fmla="*/ 4033491 w 5837920"/>
                    <a:gd name="connsiteY1" fmla="*/ 62598 h 2355066"/>
                    <a:gd name="connsiteX2" fmla="*/ 4981759 w 5837920"/>
                    <a:gd name="connsiteY2" fmla="*/ 165381 h 2355066"/>
                    <a:gd name="connsiteX3" fmla="*/ 5699762 w 5837920"/>
                    <a:gd name="connsiteY3" fmla="*/ 499905 h 2355066"/>
                    <a:gd name="connsiteX4" fmla="*/ 5643107 w 5837920"/>
                    <a:gd name="connsiteY4" fmla="*/ 1361499 h 2355066"/>
                    <a:gd name="connsiteX5" fmla="*/ 5072071 w 5837920"/>
                    <a:gd name="connsiteY5" fmla="*/ 1694241 h 2355066"/>
                    <a:gd name="connsiteX6" fmla="*/ 3326259 w 5837920"/>
                    <a:gd name="connsiteY6" fmla="*/ 1839085 h 2355066"/>
                    <a:gd name="connsiteX7" fmla="*/ 3135146 w 5837920"/>
                    <a:gd name="connsiteY7" fmla="*/ 1948868 h 2355066"/>
                    <a:gd name="connsiteX8" fmla="*/ 2984814 w 5837920"/>
                    <a:gd name="connsiteY8" fmla="*/ 2063026 h 2355066"/>
                    <a:gd name="connsiteX9" fmla="*/ 2186878 w 5837920"/>
                    <a:gd name="connsiteY9" fmla="*/ 2340402 h 2355066"/>
                    <a:gd name="connsiteX10" fmla="*/ 1986342 w 5837920"/>
                    <a:gd name="connsiteY10" fmla="*/ 2355066 h 2355066"/>
                    <a:gd name="connsiteX11" fmla="*/ 2193609 w 5837920"/>
                    <a:gd name="connsiteY11" fmla="*/ 2107154 h 2355066"/>
                    <a:gd name="connsiteX12" fmla="*/ 2250264 w 5837920"/>
                    <a:gd name="connsiteY12" fmla="*/ 1966821 h 2355066"/>
                    <a:gd name="connsiteX13" fmla="*/ 2103298 w 5837920"/>
                    <a:gd name="connsiteY13" fmla="*/ 1862394 h 2355066"/>
                    <a:gd name="connsiteX14" fmla="*/ 1565637 w 5837920"/>
                    <a:gd name="connsiteY14" fmla="*/ 1790583 h 2355066"/>
                    <a:gd name="connsiteX15" fmla="*/ 807807 w 5837920"/>
                    <a:gd name="connsiteY15" fmla="*/ 1663269 h 2355066"/>
                    <a:gd name="connsiteX16" fmla="*/ 62879 w 5837920"/>
                    <a:gd name="connsiteY16" fmla="*/ 1260224 h 2355066"/>
                    <a:gd name="connsiteX17" fmla="*/ 907935 w 5837920"/>
                    <a:gd name="connsiteY17" fmla="*/ 175248 h 2355066"/>
                    <a:gd name="connsiteX18" fmla="*/ 1819462 w 5837920"/>
                    <a:gd name="connsiteY18" fmla="*/ 15318 h 2355066"/>
                    <a:gd name="connsiteX19" fmla="*/ 2376256 w 5837920"/>
                    <a:gd name="connsiteY19" fmla="*/ 215 h 2355066"/>
                    <a:gd name="connsiteX0" fmla="*/ 2376256 w 5837920"/>
                    <a:gd name="connsiteY0" fmla="*/ 215 h 2355066"/>
                    <a:gd name="connsiteX1" fmla="*/ 4033491 w 5837920"/>
                    <a:gd name="connsiteY1" fmla="*/ 62598 h 2355066"/>
                    <a:gd name="connsiteX2" fmla="*/ 4981759 w 5837920"/>
                    <a:gd name="connsiteY2" fmla="*/ 165381 h 2355066"/>
                    <a:gd name="connsiteX3" fmla="*/ 5699762 w 5837920"/>
                    <a:gd name="connsiteY3" fmla="*/ 499905 h 2355066"/>
                    <a:gd name="connsiteX4" fmla="*/ 5643107 w 5837920"/>
                    <a:gd name="connsiteY4" fmla="*/ 1361499 h 2355066"/>
                    <a:gd name="connsiteX5" fmla="*/ 5072071 w 5837920"/>
                    <a:gd name="connsiteY5" fmla="*/ 1694241 h 2355066"/>
                    <a:gd name="connsiteX6" fmla="*/ 3326259 w 5837920"/>
                    <a:gd name="connsiteY6" fmla="*/ 1839085 h 2355066"/>
                    <a:gd name="connsiteX7" fmla="*/ 3135146 w 5837920"/>
                    <a:gd name="connsiteY7" fmla="*/ 1948868 h 2355066"/>
                    <a:gd name="connsiteX8" fmla="*/ 2984814 w 5837920"/>
                    <a:gd name="connsiteY8" fmla="*/ 2063026 h 2355066"/>
                    <a:gd name="connsiteX9" fmla="*/ 2186878 w 5837920"/>
                    <a:gd name="connsiteY9" fmla="*/ 2340402 h 2355066"/>
                    <a:gd name="connsiteX10" fmla="*/ 1986342 w 5837920"/>
                    <a:gd name="connsiteY10" fmla="*/ 2355066 h 2355066"/>
                    <a:gd name="connsiteX11" fmla="*/ 2193609 w 5837920"/>
                    <a:gd name="connsiteY11" fmla="*/ 2107154 h 2355066"/>
                    <a:gd name="connsiteX12" fmla="*/ 2250264 w 5837920"/>
                    <a:gd name="connsiteY12" fmla="*/ 1966821 h 2355066"/>
                    <a:gd name="connsiteX13" fmla="*/ 2141030 w 5837920"/>
                    <a:gd name="connsiteY13" fmla="*/ 1791750 h 2355066"/>
                    <a:gd name="connsiteX14" fmla="*/ 1565637 w 5837920"/>
                    <a:gd name="connsiteY14" fmla="*/ 1790583 h 2355066"/>
                    <a:gd name="connsiteX15" fmla="*/ 807807 w 5837920"/>
                    <a:gd name="connsiteY15" fmla="*/ 1663269 h 2355066"/>
                    <a:gd name="connsiteX16" fmla="*/ 62879 w 5837920"/>
                    <a:gd name="connsiteY16" fmla="*/ 1260224 h 2355066"/>
                    <a:gd name="connsiteX17" fmla="*/ 907935 w 5837920"/>
                    <a:gd name="connsiteY17" fmla="*/ 175248 h 2355066"/>
                    <a:gd name="connsiteX18" fmla="*/ 1819462 w 5837920"/>
                    <a:gd name="connsiteY18" fmla="*/ 15318 h 2355066"/>
                    <a:gd name="connsiteX19" fmla="*/ 2376256 w 5837920"/>
                    <a:gd name="connsiteY19" fmla="*/ 215 h 2355066"/>
                    <a:gd name="connsiteX0" fmla="*/ 2376256 w 5837920"/>
                    <a:gd name="connsiteY0" fmla="*/ 215 h 2355066"/>
                    <a:gd name="connsiteX1" fmla="*/ 4033491 w 5837920"/>
                    <a:gd name="connsiteY1" fmla="*/ 62598 h 2355066"/>
                    <a:gd name="connsiteX2" fmla="*/ 4981759 w 5837920"/>
                    <a:gd name="connsiteY2" fmla="*/ 165381 h 2355066"/>
                    <a:gd name="connsiteX3" fmla="*/ 5699762 w 5837920"/>
                    <a:gd name="connsiteY3" fmla="*/ 499905 h 2355066"/>
                    <a:gd name="connsiteX4" fmla="*/ 5643107 w 5837920"/>
                    <a:gd name="connsiteY4" fmla="*/ 1361499 h 2355066"/>
                    <a:gd name="connsiteX5" fmla="*/ 5072071 w 5837920"/>
                    <a:gd name="connsiteY5" fmla="*/ 1694241 h 2355066"/>
                    <a:gd name="connsiteX6" fmla="*/ 3323299 w 5837920"/>
                    <a:gd name="connsiteY6" fmla="*/ 1867977 h 2355066"/>
                    <a:gd name="connsiteX7" fmla="*/ 3135146 w 5837920"/>
                    <a:gd name="connsiteY7" fmla="*/ 1948868 h 2355066"/>
                    <a:gd name="connsiteX8" fmla="*/ 2984814 w 5837920"/>
                    <a:gd name="connsiteY8" fmla="*/ 2063026 h 2355066"/>
                    <a:gd name="connsiteX9" fmla="*/ 2186878 w 5837920"/>
                    <a:gd name="connsiteY9" fmla="*/ 2340402 h 2355066"/>
                    <a:gd name="connsiteX10" fmla="*/ 1986342 w 5837920"/>
                    <a:gd name="connsiteY10" fmla="*/ 2355066 h 2355066"/>
                    <a:gd name="connsiteX11" fmla="*/ 2193609 w 5837920"/>
                    <a:gd name="connsiteY11" fmla="*/ 2107154 h 2355066"/>
                    <a:gd name="connsiteX12" fmla="*/ 2250264 w 5837920"/>
                    <a:gd name="connsiteY12" fmla="*/ 1966821 h 2355066"/>
                    <a:gd name="connsiteX13" fmla="*/ 2141030 w 5837920"/>
                    <a:gd name="connsiteY13" fmla="*/ 1791750 h 2355066"/>
                    <a:gd name="connsiteX14" fmla="*/ 1565637 w 5837920"/>
                    <a:gd name="connsiteY14" fmla="*/ 1790583 h 2355066"/>
                    <a:gd name="connsiteX15" fmla="*/ 807807 w 5837920"/>
                    <a:gd name="connsiteY15" fmla="*/ 1663269 h 2355066"/>
                    <a:gd name="connsiteX16" fmla="*/ 62879 w 5837920"/>
                    <a:gd name="connsiteY16" fmla="*/ 1260224 h 2355066"/>
                    <a:gd name="connsiteX17" fmla="*/ 907935 w 5837920"/>
                    <a:gd name="connsiteY17" fmla="*/ 175248 h 2355066"/>
                    <a:gd name="connsiteX18" fmla="*/ 1819462 w 5837920"/>
                    <a:gd name="connsiteY18" fmla="*/ 15318 h 2355066"/>
                    <a:gd name="connsiteX19" fmla="*/ 2376256 w 5837920"/>
                    <a:gd name="connsiteY19" fmla="*/ 215 h 2355066"/>
                    <a:gd name="connsiteX0" fmla="*/ 2376256 w 5837920"/>
                    <a:gd name="connsiteY0" fmla="*/ 215 h 2355066"/>
                    <a:gd name="connsiteX1" fmla="*/ 4033491 w 5837920"/>
                    <a:gd name="connsiteY1" fmla="*/ 62598 h 2355066"/>
                    <a:gd name="connsiteX2" fmla="*/ 4981759 w 5837920"/>
                    <a:gd name="connsiteY2" fmla="*/ 165381 h 2355066"/>
                    <a:gd name="connsiteX3" fmla="*/ 5699762 w 5837920"/>
                    <a:gd name="connsiteY3" fmla="*/ 499905 h 2355066"/>
                    <a:gd name="connsiteX4" fmla="*/ 5643107 w 5837920"/>
                    <a:gd name="connsiteY4" fmla="*/ 1361499 h 2355066"/>
                    <a:gd name="connsiteX5" fmla="*/ 5072071 w 5837920"/>
                    <a:gd name="connsiteY5" fmla="*/ 1694241 h 2355066"/>
                    <a:gd name="connsiteX6" fmla="*/ 3323299 w 5837920"/>
                    <a:gd name="connsiteY6" fmla="*/ 1867977 h 2355066"/>
                    <a:gd name="connsiteX7" fmla="*/ 3135146 w 5837920"/>
                    <a:gd name="connsiteY7" fmla="*/ 1948868 h 2355066"/>
                    <a:gd name="connsiteX8" fmla="*/ 2984814 w 5837920"/>
                    <a:gd name="connsiteY8" fmla="*/ 2063026 h 2355066"/>
                    <a:gd name="connsiteX9" fmla="*/ 2498298 w 5837920"/>
                    <a:gd name="connsiteY9" fmla="*/ 2276821 h 2355066"/>
                    <a:gd name="connsiteX10" fmla="*/ 1986342 w 5837920"/>
                    <a:gd name="connsiteY10" fmla="*/ 2355066 h 2355066"/>
                    <a:gd name="connsiteX11" fmla="*/ 2193609 w 5837920"/>
                    <a:gd name="connsiteY11" fmla="*/ 2107154 h 2355066"/>
                    <a:gd name="connsiteX12" fmla="*/ 2250264 w 5837920"/>
                    <a:gd name="connsiteY12" fmla="*/ 1966821 h 2355066"/>
                    <a:gd name="connsiteX13" fmla="*/ 2141030 w 5837920"/>
                    <a:gd name="connsiteY13" fmla="*/ 1791750 h 2355066"/>
                    <a:gd name="connsiteX14" fmla="*/ 1565637 w 5837920"/>
                    <a:gd name="connsiteY14" fmla="*/ 1790583 h 2355066"/>
                    <a:gd name="connsiteX15" fmla="*/ 807807 w 5837920"/>
                    <a:gd name="connsiteY15" fmla="*/ 1663269 h 2355066"/>
                    <a:gd name="connsiteX16" fmla="*/ 62879 w 5837920"/>
                    <a:gd name="connsiteY16" fmla="*/ 1260224 h 2355066"/>
                    <a:gd name="connsiteX17" fmla="*/ 907935 w 5837920"/>
                    <a:gd name="connsiteY17" fmla="*/ 175248 h 2355066"/>
                    <a:gd name="connsiteX18" fmla="*/ 1819462 w 5837920"/>
                    <a:gd name="connsiteY18" fmla="*/ 15318 h 2355066"/>
                    <a:gd name="connsiteX19" fmla="*/ 2376256 w 5837920"/>
                    <a:gd name="connsiteY19" fmla="*/ 215 h 2355066"/>
                    <a:gd name="connsiteX0" fmla="*/ 2376256 w 5837920"/>
                    <a:gd name="connsiteY0" fmla="*/ 215 h 2355066"/>
                    <a:gd name="connsiteX1" fmla="*/ 4033491 w 5837920"/>
                    <a:gd name="connsiteY1" fmla="*/ 62598 h 2355066"/>
                    <a:gd name="connsiteX2" fmla="*/ 4981759 w 5837920"/>
                    <a:gd name="connsiteY2" fmla="*/ 165381 h 2355066"/>
                    <a:gd name="connsiteX3" fmla="*/ 5699762 w 5837920"/>
                    <a:gd name="connsiteY3" fmla="*/ 499905 h 2355066"/>
                    <a:gd name="connsiteX4" fmla="*/ 5643107 w 5837920"/>
                    <a:gd name="connsiteY4" fmla="*/ 1361499 h 2355066"/>
                    <a:gd name="connsiteX5" fmla="*/ 5072071 w 5837920"/>
                    <a:gd name="connsiteY5" fmla="*/ 1694241 h 2355066"/>
                    <a:gd name="connsiteX6" fmla="*/ 3323299 w 5837920"/>
                    <a:gd name="connsiteY6" fmla="*/ 1867977 h 2355066"/>
                    <a:gd name="connsiteX7" fmla="*/ 3135146 w 5837920"/>
                    <a:gd name="connsiteY7" fmla="*/ 1948868 h 2355066"/>
                    <a:gd name="connsiteX8" fmla="*/ 2984814 w 5837920"/>
                    <a:gd name="connsiteY8" fmla="*/ 2063026 h 2355066"/>
                    <a:gd name="connsiteX9" fmla="*/ 2498298 w 5837920"/>
                    <a:gd name="connsiteY9" fmla="*/ 2276821 h 2355066"/>
                    <a:gd name="connsiteX10" fmla="*/ 1986342 w 5837920"/>
                    <a:gd name="connsiteY10" fmla="*/ 2355066 h 2355066"/>
                    <a:gd name="connsiteX11" fmla="*/ 2193609 w 5837920"/>
                    <a:gd name="connsiteY11" fmla="*/ 2107154 h 2355066"/>
                    <a:gd name="connsiteX12" fmla="*/ 2250264 w 5837920"/>
                    <a:gd name="connsiteY12" fmla="*/ 1966821 h 2355066"/>
                    <a:gd name="connsiteX13" fmla="*/ 2141030 w 5837920"/>
                    <a:gd name="connsiteY13" fmla="*/ 1791750 h 2355066"/>
                    <a:gd name="connsiteX14" fmla="*/ 1565637 w 5837920"/>
                    <a:gd name="connsiteY14" fmla="*/ 1790583 h 2355066"/>
                    <a:gd name="connsiteX15" fmla="*/ 807807 w 5837920"/>
                    <a:gd name="connsiteY15" fmla="*/ 1663269 h 2355066"/>
                    <a:gd name="connsiteX16" fmla="*/ 62879 w 5837920"/>
                    <a:gd name="connsiteY16" fmla="*/ 1260224 h 2355066"/>
                    <a:gd name="connsiteX17" fmla="*/ 907935 w 5837920"/>
                    <a:gd name="connsiteY17" fmla="*/ 175248 h 2355066"/>
                    <a:gd name="connsiteX18" fmla="*/ 1819462 w 5837920"/>
                    <a:gd name="connsiteY18" fmla="*/ 15318 h 2355066"/>
                    <a:gd name="connsiteX19" fmla="*/ 2376256 w 5837920"/>
                    <a:gd name="connsiteY19" fmla="*/ 215 h 2355066"/>
                    <a:gd name="connsiteX0" fmla="*/ 2376256 w 5837920"/>
                    <a:gd name="connsiteY0" fmla="*/ 215 h 2277130"/>
                    <a:gd name="connsiteX1" fmla="*/ 4033491 w 5837920"/>
                    <a:gd name="connsiteY1" fmla="*/ 62598 h 2277130"/>
                    <a:gd name="connsiteX2" fmla="*/ 4981759 w 5837920"/>
                    <a:gd name="connsiteY2" fmla="*/ 165381 h 2277130"/>
                    <a:gd name="connsiteX3" fmla="*/ 5699762 w 5837920"/>
                    <a:gd name="connsiteY3" fmla="*/ 499905 h 2277130"/>
                    <a:gd name="connsiteX4" fmla="*/ 5643107 w 5837920"/>
                    <a:gd name="connsiteY4" fmla="*/ 1361499 h 2277130"/>
                    <a:gd name="connsiteX5" fmla="*/ 5072071 w 5837920"/>
                    <a:gd name="connsiteY5" fmla="*/ 1694241 h 2277130"/>
                    <a:gd name="connsiteX6" fmla="*/ 3323299 w 5837920"/>
                    <a:gd name="connsiteY6" fmla="*/ 1867977 h 2277130"/>
                    <a:gd name="connsiteX7" fmla="*/ 3135146 w 5837920"/>
                    <a:gd name="connsiteY7" fmla="*/ 1948868 h 2277130"/>
                    <a:gd name="connsiteX8" fmla="*/ 2984814 w 5837920"/>
                    <a:gd name="connsiteY8" fmla="*/ 2063026 h 2277130"/>
                    <a:gd name="connsiteX9" fmla="*/ 2498298 w 5837920"/>
                    <a:gd name="connsiteY9" fmla="*/ 2276821 h 2277130"/>
                    <a:gd name="connsiteX10" fmla="*/ 2193609 w 5837920"/>
                    <a:gd name="connsiteY10" fmla="*/ 2107154 h 2277130"/>
                    <a:gd name="connsiteX11" fmla="*/ 2250264 w 5837920"/>
                    <a:gd name="connsiteY11" fmla="*/ 1966821 h 2277130"/>
                    <a:gd name="connsiteX12" fmla="*/ 2141030 w 5837920"/>
                    <a:gd name="connsiteY12" fmla="*/ 1791750 h 2277130"/>
                    <a:gd name="connsiteX13" fmla="*/ 1565637 w 5837920"/>
                    <a:gd name="connsiteY13" fmla="*/ 1790583 h 2277130"/>
                    <a:gd name="connsiteX14" fmla="*/ 807807 w 5837920"/>
                    <a:gd name="connsiteY14" fmla="*/ 1663269 h 2277130"/>
                    <a:gd name="connsiteX15" fmla="*/ 62879 w 5837920"/>
                    <a:gd name="connsiteY15" fmla="*/ 1260224 h 2277130"/>
                    <a:gd name="connsiteX16" fmla="*/ 907935 w 5837920"/>
                    <a:gd name="connsiteY16" fmla="*/ 175248 h 2277130"/>
                    <a:gd name="connsiteX17" fmla="*/ 1819462 w 5837920"/>
                    <a:gd name="connsiteY17" fmla="*/ 15318 h 2277130"/>
                    <a:gd name="connsiteX18" fmla="*/ 2376256 w 5837920"/>
                    <a:gd name="connsiteY18" fmla="*/ 215 h 2277130"/>
                    <a:gd name="connsiteX0" fmla="*/ 2376256 w 5837920"/>
                    <a:gd name="connsiteY0" fmla="*/ 215 h 2276821"/>
                    <a:gd name="connsiteX1" fmla="*/ 4033491 w 5837920"/>
                    <a:gd name="connsiteY1" fmla="*/ 62598 h 2276821"/>
                    <a:gd name="connsiteX2" fmla="*/ 4981759 w 5837920"/>
                    <a:gd name="connsiteY2" fmla="*/ 165381 h 2276821"/>
                    <a:gd name="connsiteX3" fmla="*/ 5699762 w 5837920"/>
                    <a:gd name="connsiteY3" fmla="*/ 499905 h 2276821"/>
                    <a:gd name="connsiteX4" fmla="*/ 5643107 w 5837920"/>
                    <a:gd name="connsiteY4" fmla="*/ 1361499 h 2276821"/>
                    <a:gd name="connsiteX5" fmla="*/ 5072071 w 5837920"/>
                    <a:gd name="connsiteY5" fmla="*/ 1694241 h 2276821"/>
                    <a:gd name="connsiteX6" fmla="*/ 3323299 w 5837920"/>
                    <a:gd name="connsiteY6" fmla="*/ 1867977 h 2276821"/>
                    <a:gd name="connsiteX7" fmla="*/ 3135146 w 5837920"/>
                    <a:gd name="connsiteY7" fmla="*/ 1948868 h 2276821"/>
                    <a:gd name="connsiteX8" fmla="*/ 2984814 w 5837920"/>
                    <a:gd name="connsiteY8" fmla="*/ 2063026 h 2276821"/>
                    <a:gd name="connsiteX9" fmla="*/ 2498298 w 5837920"/>
                    <a:gd name="connsiteY9" fmla="*/ 2276821 h 2276821"/>
                    <a:gd name="connsiteX10" fmla="*/ 2250264 w 5837920"/>
                    <a:gd name="connsiteY10" fmla="*/ 1966821 h 2276821"/>
                    <a:gd name="connsiteX11" fmla="*/ 2141030 w 5837920"/>
                    <a:gd name="connsiteY11" fmla="*/ 1791750 h 2276821"/>
                    <a:gd name="connsiteX12" fmla="*/ 1565637 w 5837920"/>
                    <a:gd name="connsiteY12" fmla="*/ 1790583 h 2276821"/>
                    <a:gd name="connsiteX13" fmla="*/ 807807 w 5837920"/>
                    <a:gd name="connsiteY13" fmla="*/ 1663269 h 2276821"/>
                    <a:gd name="connsiteX14" fmla="*/ 62879 w 5837920"/>
                    <a:gd name="connsiteY14" fmla="*/ 1260224 h 2276821"/>
                    <a:gd name="connsiteX15" fmla="*/ 907935 w 5837920"/>
                    <a:gd name="connsiteY15" fmla="*/ 175248 h 2276821"/>
                    <a:gd name="connsiteX16" fmla="*/ 1819462 w 5837920"/>
                    <a:gd name="connsiteY16" fmla="*/ 15318 h 2276821"/>
                    <a:gd name="connsiteX17" fmla="*/ 2376256 w 5837920"/>
                    <a:gd name="connsiteY17" fmla="*/ 215 h 2276821"/>
                    <a:gd name="connsiteX0" fmla="*/ 2376256 w 5837920"/>
                    <a:gd name="connsiteY0" fmla="*/ 215 h 2183979"/>
                    <a:gd name="connsiteX1" fmla="*/ 4033491 w 5837920"/>
                    <a:gd name="connsiteY1" fmla="*/ 62598 h 2183979"/>
                    <a:gd name="connsiteX2" fmla="*/ 4981759 w 5837920"/>
                    <a:gd name="connsiteY2" fmla="*/ 165381 h 2183979"/>
                    <a:gd name="connsiteX3" fmla="*/ 5699762 w 5837920"/>
                    <a:gd name="connsiteY3" fmla="*/ 499905 h 2183979"/>
                    <a:gd name="connsiteX4" fmla="*/ 5643107 w 5837920"/>
                    <a:gd name="connsiteY4" fmla="*/ 1361499 h 2183979"/>
                    <a:gd name="connsiteX5" fmla="*/ 5072071 w 5837920"/>
                    <a:gd name="connsiteY5" fmla="*/ 1694241 h 2183979"/>
                    <a:gd name="connsiteX6" fmla="*/ 3323299 w 5837920"/>
                    <a:gd name="connsiteY6" fmla="*/ 1867977 h 2183979"/>
                    <a:gd name="connsiteX7" fmla="*/ 3135146 w 5837920"/>
                    <a:gd name="connsiteY7" fmla="*/ 1948868 h 2183979"/>
                    <a:gd name="connsiteX8" fmla="*/ 2984814 w 5837920"/>
                    <a:gd name="connsiteY8" fmla="*/ 2063026 h 2183979"/>
                    <a:gd name="connsiteX9" fmla="*/ 2528145 w 5837920"/>
                    <a:gd name="connsiteY9" fmla="*/ 2183978 h 2183979"/>
                    <a:gd name="connsiteX10" fmla="*/ 2250264 w 5837920"/>
                    <a:gd name="connsiteY10" fmla="*/ 1966821 h 2183979"/>
                    <a:gd name="connsiteX11" fmla="*/ 2141030 w 5837920"/>
                    <a:gd name="connsiteY11" fmla="*/ 1791750 h 2183979"/>
                    <a:gd name="connsiteX12" fmla="*/ 1565637 w 5837920"/>
                    <a:gd name="connsiteY12" fmla="*/ 1790583 h 2183979"/>
                    <a:gd name="connsiteX13" fmla="*/ 807807 w 5837920"/>
                    <a:gd name="connsiteY13" fmla="*/ 1663269 h 2183979"/>
                    <a:gd name="connsiteX14" fmla="*/ 62879 w 5837920"/>
                    <a:gd name="connsiteY14" fmla="*/ 1260224 h 2183979"/>
                    <a:gd name="connsiteX15" fmla="*/ 907935 w 5837920"/>
                    <a:gd name="connsiteY15" fmla="*/ 175248 h 2183979"/>
                    <a:gd name="connsiteX16" fmla="*/ 1819462 w 5837920"/>
                    <a:gd name="connsiteY16" fmla="*/ 15318 h 2183979"/>
                    <a:gd name="connsiteX17" fmla="*/ 2376256 w 5837920"/>
                    <a:gd name="connsiteY17" fmla="*/ 215 h 2183979"/>
                    <a:gd name="connsiteX0" fmla="*/ 2376256 w 5837920"/>
                    <a:gd name="connsiteY0" fmla="*/ 215 h 2183977"/>
                    <a:gd name="connsiteX1" fmla="*/ 4033491 w 5837920"/>
                    <a:gd name="connsiteY1" fmla="*/ 62598 h 2183977"/>
                    <a:gd name="connsiteX2" fmla="*/ 4981759 w 5837920"/>
                    <a:gd name="connsiteY2" fmla="*/ 165381 h 2183977"/>
                    <a:gd name="connsiteX3" fmla="*/ 5699762 w 5837920"/>
                    <a:gd name="connsiteY3" fmla="*/ 499905 h 2183977"/>
                    <a:gd name="connsiteX4" fmla="*/ 5643107 w 5837920"/>
                    <a:gd name="connsiteY4" fmla="*/ 1361499 h 2183977"/>
                    <a:gd name="connsiteX5" fmla="*/ 5072071 w 5837920"/>
                    <a:gd name="connsiteY5" fmla="*/ 1694241 h 2183977"/>
                    <a:gd name="connsiteX6" fmla="*/ 3323299 w 5837920"/>
                    <a:gd name="connsiteY6" fmla="*/ 1867977 h 2183977"/>
                    <a:gd name="connsiteX7" fmla="*/ 3135146 w 5837920"/>
                    <a:gd name="connsiteY7" fmla="*/ 1948868 h 2183977"/>
                    <a:gd name="connsiteX8" fmla="*/ 2984814 w 5837920"/>
                    <a:gd name="connsiteY8" fmla="*/ 2063026 h 2183977"/>
                    <a:gd name="connsiteX9" fmla="*/ 2528145 w 5837920"/>
                    <a:gd name="connsiteY9" fmla="*/ 2183978 h 2183977"/>
                    <a:gd name="connsiteX10" fmla="*/ 2250264 w 5837920"/>
                    <a:gd name="connsiteY10" fmla="*/ 1966821 h 2183977"/>
                    <a:gd name="connsiteX11" fmla="*/ 2141030 w 5837920"/>
                    <a:gd name="connsiteY11" fmla="*/ 1791750 h 2183977"/>
                    <a:gd name="connsiteX12" fmla="*/ 1565637 w 5837920"/>
                    <a:gd name="connsiteY12" fmla="*/ 1790583 h 2183977"/>
                    <a:gd name="connsiteX13" fmla="*/ 807807 w 5837920"/>
                    <a:gd name="connsiteY13" fmla="*/ 1663269 h 2183977"/>
                    <a:gd name="connsiteX14" fmla="*/ 62879 w 5837920"/>
                    <a:gd name="connsiteY14" fmla="*/ 1260224 h 2183977"/>
                    <a:gd name="connsiteX15" fmla="*/ 907935 w 5837920"/>
                    <a:gd name="connsiteY15" fmla="*/ 175248 h 2183977"/>
                    <a:gd name="connsiteX16" fmla="*/ 1819462 w 5837920"/>
                    <a:gd name="connsiteY16" fmla="*/ 15318 h 2183977"/>
                    <a:gd name="connsiteX17" fmla="*/ 2376256 w 5837920"/>
                    <a:gd name="connsiteY17" fmla="*/ 215 h 2183977"/>
                    <a:gd name="connsiteX0" fmla="*/ 2376256 w 5837920"/>
                    <a:gd name="connsiteY0" fmla="*/ 215 h 2183979"/>
                    <a:gd name="connsiteX1" fmla="*/ 4033491 w 5837920"/>
                    <a:gd name="connsiteY1" fmla="*/ 62598 h 2183979"/>
                    <a:gd name="connsiteX2" fmla="*/ 4981759 w 5837920"/>
                    <a:gd name="connsiteY2" fmla="*/ 165381 h 2183979"/>
                    <a:gd name="connsiteX3" fmla="*/ 5699762 w 5837920"/>
                    <a:gd name="connsiteY3" fmla="*/ 499905 h 2183979"/>
                    <a:gd name="connsiteX4" fmla="*/ 5643107 w 5837920"/>
                    <a:gd name="connsiteY4" fmla="*/ 1361499 h 2183979"/>
                    <a:gd name="connsiteX5" fmla="*/ 5072071 w 5837920"/>
                    <a:gd name="connsiteY5" fmla="*/ 1694241 h 2183979"/>
                    <a:gd name="connsiteX6" fmla="*/ 3323299 w 5837920"/>
                    <a:gd name="connsiteY6" fmla="*/ 1867977 h 2183979"/>
                    <a:gd name="connsiteX7" fmla="*/ 3135146 w 5837920"/>
                    <a:gd name="connsiteY7" fmla="*/ 1948868 h 2183979"/>
                    <a:gd name="connsiteX8" fmla="*/ 2984814 w 5837920"/>
                    <a:gd name="connsiteY8" fmla="*/ 2063026 h 2183979"/>
                    <a:gd name="connsiteX9" fmla="*/ 2528145 w 5837920"/>
                    <a:gd name="connsiteY9" fmla="*/ 2183978 h 2183979"/>
                    <a:gd name="connsiteX10" fmla="*/ 2250264 w 5837920"/>
                    <a:gd name="connsiteY10" fmla="*/ 1966821 h 2183979"/>
                    <a:gd name="connsiteX11" fmla="*/ 2141030 w 5837920"/>
                    <a:gd name="connsiteY11" fmla="*/ 1791750 h 2183979"/>
                    <a:gd name="connsiteX12" fmla="*/ 1565637 w 5837920"/>
                    <a:gd name="connsiteY12" fmla="*/ 1790583 h 2183979"/>
                    <a:gd name="connsiteX13" fmla="*/ 807807 w 5837920"/>
                    <a:gd name="connsiteY13" fmla="*/ 1663269 h 2183979"/>
                    <a:gd name="connsiteX14" fmla="*/ 62879 w 5837920"/>
                    <a:gd name="connsiteY14" fmla="*/ 1260224 h 2183979"/>
                    <a:gd name="connsiteX15" fmla="*/ 907935 w 5837920"/>
                    <a:gd name="connsiteY15" fmla="*/ 175248 h 2183979"/>
                    <a:gd name="connsiteX16" fmla="*/ 1819462 w 5837920"/>
                    <a:gd name="connsiteY16" fmla="*/ 15318 h 2183979"/>
                    <a:gd name="connsiteX17" fmla="*/ 2376256 w 5837920"/>
                    <a:gd name="connsiteY17" fmla="*/ 215 h 2183979"/>
                    <a:gd name="connsiteX0" fmla="*/ 2376256 w 5837920"/>
                    <a:gd name="connsiteY0" fmla="*/ 215 h 2183977"/>
                    <a:gd name="connsiteX1" fmla="*/ 4033491 w 5837920"/>
                    <a:gd name="connsiteY1" fmla="*/ 62598 h 2183977"/>
                    <a:gd name="connsiteX2" fmla="*/ 4981759 w 5837920"/>
                    <a:gd name="connsiteY2" fmla="*/ 165381 h 2183977"/>
                    <a:gd name="connsiteX3" fmla="*/ 5699762 w 5837920"/>
                    <a:gd name="connsiteY3" fmla="*/ 499905 h 2183977"/>
                    <a:gd name="connsiteX4" fmla="*/ 5643107 w 5837920"/>
                    <a:gd name="connsiteY4" fmla="*/ 1361499 h 2183977"/>
                    <a:gd name="connsiteX5" fmla="*/ 5072071 w 5837920"/>
                    <a:gd name="connsiteY5" fmla="*/ 1694241 h 2183977"/>
                    <a:gd name="connsiteX6" fmla="*/ 3323299 w 5837920"/>
                    <a:gd name="connsiteY6" fmla="*/ 1867977 h 2183977"/>
                    <a:gd name="connsiteX7" fmla="*/ 3135146 w 5837920"/>
                    <a:gd name="connsiteY7" fmla="*/ 1948868 h 2183977"/>
                    <a:gd name="connsiteX8" fmla="*/ 2917752 w 5837920"/>
                    <a:gd name="connsiteY8" fmla="*/ 2023205 h 2183977"/>
                    <a:gd name="connsiteX9" fmla="*/ 2528145 w 5837920"/>
                    <a:gd name="connsiteY9" fmla="*/ 2183978 h 2183977"/>
                    <a:gd name="connsiteX10" fmla="*/ 2250264 w 5837920"/>
                    <a:gd name="connsiteY10" fmla="*/ 1966821 h 2183977"/>
                    <a:gd name="connsiteX11" fmla="*/ 2141030 w 5837920"/>
                    <a:gd name="connsiteY11" fmla="*/ 1791750 h 2183977"/>
                    <a:gd name="connsiteX12" fmla="*/ 1565637 w 5837920"/>
                    <a:gd name="connsiteY12" fmla="*/ 1790583 h 2183977"/>
                    <a:gd name="connsiteX13" fmla="*/ 807807 w 5837920"/>
                    <a:gd name="connsiteY13" fmla="*/ 1663269 h 2183977"/>
                    <a:gd name="connsiteX14" fmla="*/ 62879 w 5837920"/>
                    <a:gd name="connsiteY14" fmla="*/ 1260224 h 2183977"/>
                    <a:gd name="connsiteX15" fmla="*/ 907935 w 5837920"/>
                    <a:gd name="connsiteY15" fmla="*/ 175248 h 2183977"/>
                    <a:gd name="connsiteX16" fmla="*/ 1819462 w 5837920"/>
                    <a:gd name="connsiteY16" fmla="*/ 15318 h 2183977"/>
                    <a:gd name="connsiteX17" fmla="*/ 2376256 w 5837920"/>
                    <a:gd name="connsiteY17" fmla="*/ 215 h 2183977"/>
                    <a:gd name="connsiteX0" fmla="*/ 2376256 w 5837920"/>
                    <a:gd name="connsiteY0" fmla="*/ 215 h 2183979"/>
                    <a:gd name="connsiteX1" fmla="*/ 4033491 w 5837920"/>
                    <a:gd name="connsiteY1" fmla="*/ 62598 h 2183979"/>
                    <a:gd name="connsiteX2" fmla="*/ 4981759 w 5837920"/>
                    <a:gd name="connsiteY2" fmla="*/ 165381 h 2183979"/>
                    <a:gd name="connsiteX3" fmla="*/ 5699762 w 5837920"/>
                    <a:gd name="connsiteY3" fmla="*/ 499905 h 2183979"/>
                    <a:gd name="connsiteX4" fmla="*/ 5643107 w 5837920"/>
                    <a:gd name="connsiteY4" fmla="*/ 1361499 h 2183979"/>
                    <a:gd name="connsiteX5" fmla="*/ 5072071 w 5837920"/>
                    <a:gd name="connsiteY5" fmla="*/ 1694241 h 2183979"/>
                    <a:gd name="connsiteX6" fmla="*/ 3323299 w 5837920"/>
                    <a:gd name="connsiteY6" fmla="*/ 1867977 h 2183979"/>
                    <a:gd name="connsiteX7" fmla="*/ 2917752 w 5837920"/>
                    <a:gd name="connsiteY7" fmla="*/ 2023205 h 2183979"/>
                    <a:gd name="connsiteX8" fmla="*/ 2528145 w 5837920"/>
                    <a:gd name="connsiteY8" fmla="*/ 2183978 h 2183979"/>
                    <a:gd name="connsiteX9" fmla="*/ 2250264 w 5837920"/>
                    <a:gd name="connsiteY9" fmla="*/ 1966821 h 2183979"/>
                    <a:gd name="connsiteX10" fmla="*/ 2141030 w 5837920"/>
                    <a:gd name="connsiteY10" fmla="*/ 1791750 h 2183979"/>
                    <a:gd name="connsiteX11" fmla="*/ 1565637 w 5837920"/>
                    <a:gd name="connsiteY11" fmla="*/ 1790583 h 2183979"/>
                    <a:gd name="connsiteX12" fmla="*/ 807807 w 5837920"/>
                    <a:gd name="connsiteY12" fmla="*/ 1663269 h 2183979"/>
                    <a:gd name="connsiteX13" fmla="*/ 62879 w 5837920"/>
                    <a:gd name="connsiteY13" fmla="*/ 1260224 h 2183979"/>
                    <a:gd name="connsiteX14" fmla="*/ 907935 w 5837920"/>
                    <a:gd name="connsiteY14" fmla="*/ 175248 h 2183979"/>
                    <a:gd name="connsiteX15" fmla="*/ 1819462 w 5837920"/>
                    <a:gd name="connsiteY15" fmla="*/ 15318 h 2183979"/>
                    <a:gd name="connsiteX16" fmla="*/ 2376256 w 5837920"/>
                    <a:gd name="connsiteY16" fmla="*/ 215 h 2183979"/>
                    <a:gd name="connsiteX0" fmla="*/ 2376256 w 5837920"/>
                    <a:gd name="connsiteY0" fmla="*/ 215 h 2183977"/>
                    <a:gd name="connsiteX1" fmla="*/ 4033491 w 5837920"/>
                    <a:gd name="connsiteY1" fmla="*/ 62598 h 2183977"/>
                    <a:gd name="connsiteX2" fmla="*/ 4981759 w 5837920"/>
                    <a:gd name="connsiteY2" fmla="*/ 165381 h 2183977"/>
                    <a:gd name="connsiteX3" fmla="*/ 5699762 w 5837920"/>
                    <a:gd name="connsiteY3" fmla="*/ 499905 h 2183977"/>
                    <a:gd name="connsiteX4" fmla="*/ 5643107 w 5837920"/>
                    <a:gd name="connsiteY4" fmla="*/ 1361499 h 2183977"/>
                    <a:gd name="connsiteX5" fmla="*/ 5072071 w 5837920"/>
                    <a:gd name="connsiteY5" fmla="*/ 1694241 h 2183977"/>
                    <a:gd name="connsiteX6" fmla="*/ 3300378 w 5837920"/>
                    <a:gd name="connsiteY6" fmla="*/ 1794157 h 2183977"/>
                    <a:gd name="connsiteX7" fmla="*/ 2917752 w 5837920"/>
                    <a:gd name="connsiteY7" fmla="*/ 2023205 h 2183977"/>
                    <a:gd name="connsiteX8" fmla="*/ 2528145 w 5837920"/>
                    <a:gd name="connsiteY8" fmla="*/ 2183978 h 2183977"/>
                    <a:gd name="connsiteX9" fmla="*/ 2250264 w 5837920"/>
                    <a:gd name="connsiteY9" fmla="*/ 1966821 h 2183977"/>
                    <a:gd name="connsiteX10" fmla="*/ 2141030 w 5837920"/>
                    <a:gd name="connsiteY10" fmla="*/ 1791750 h 2183977"/>
                    <a:gd name="connsiteX11" fmla="*/ 1565637 w 5837920"/>
                    <a:gd name="connsiteY11" fmla="*/ 1790583 h 2183977"/>
                    <a:gd name="connsiteX12" fmla="*/ 807807 w 5837920"/>
                    <a:gd name="connsiteY12" fmla="*/ 1663269 h 2183977"/>
                    <a:gd name="connsiteX13" fmla="*/ 62879 w 5837920"/>
                    <a:gd name="connsiteY13" fmla="*/ 1260224 h 2183977"/>
                    <a:gd name="connsiteX14" fmla="*/ 907935 w 5837920"/>
                    <a:gd name="connsiteY14" fmla="*/ 175248 h 2183977"/>
                    <a:gd name="connsiteX15" fmla="*/ 1819462 w 5837920"/>
                    <a:gd name="connsiteY15" fmla="*/ 15318 h 2183977"/>
                    <a:gd name="connsiteX16" fmla="*/ 2376256 w 5837920"/>
                    <a:gd name="connsiteY16" fmla="*/ 215 h 2183977"/>
                    <a:gd name="connsiteX0" fmla="*/ 2376256 w 5837920"/>
                    <a:gd name="connsiteY0" fmla="*/ 215 h 2183979"/>
                    <a:gd name="connsiteX1" fmla="*/ 4033491 w 5837920"/>
                    <a:gd name="connsiteY1" fmla="*/ 62598 h 2183979"/>
                    <a:gd name="connsiteX2" fmla="*/ 4981759 w 5837920"/>
                    <a:gd name="connsiteY2" fmla="*/ 165381 h 2183979"/>
                    <a:gd name="connsiteX3" fmla="*/ 5699762 w 5837920"/>
                    <a:gd name="connsiteY3" fmla="*/ 499905 h 2183979"/>
                    <a:gd name="connsiteX4" fmla="*/ 5643107 w 5837920"/>
                    <a:gd name="connsiteY4" fmla="*/ 1361499 h 2183979"/>
                    <a:gd name="connsiteX5" fmla="*/ 5072071 w 5837920"/>
                    <a:gd name="connsiteY5" fmla="*/ 1694241 h 2183979"/>
                    <a:gd name="connsiteX6" fmla="*/ 3300378 w 5837920"/>
                    <a:gd name="connsiteY6" fmla="*/ 1794157 h 2183979"/>
                    <a:gd name="connsiteX7" fmla="*/ 2917752 w 5837920"/>
                    <a:gd name="connsiteY7" fmla="*/ 2023205 h 2183979"/>
                    <a:gd name="connsiteX8" fmla="*/ 2528145 w 5837920"/>
                    <a:gd name="connsiteY8" fmla="*/ 2183978 h 2183979"/>
                    <a:gd name="connsiteX9" fmla="*/ 2250264 w 5837920"/>
                    <a:gd name="connsiteY9" fmla="*/ 1966821 h 2183979"/>
                    <a:gd name="connsiteX10" fmla="*/ 2141030 w 5837920"/>
                    <a:gd name="connsiteY10" fmla="*/ 1791750 h 2183979"/>
                    <a:gd name="connsiteX11" fmla="*/ 1565637 w 5837920"/>
                    <a:gd name="connsiteY11" fmla="*/ 1790583 h 2183979"/>
                    <a:gd name="connsiteX12" fmla="*/ 807807 w 5837920"/>
                    <a:gd name="connsiteY12" fmla="*/ 1663269 h 2183979"/>
                    <a:gd name="connsiteX13" fmla="*/ 62879 w 5837920"/>
                    <a:gd name="connsiteY13" fmla="*/ 1260224 h 2183979"/>
                    <a:gd name="connsiteX14" fmla="*/ 907935 w 5837920"/>
                    <a:gd name="connsiteY14" fmla="*/ 175248 h 2183979"/>
                    <a:gd name="connsiteX15" fmla="*/ 1819462 w 5837920"/>
                    <a:gd name="connsiteY15" fmla="*/ 15318 h 2183979"/>
                    <a:gd name="connsiteX16" fmla="*/ 2376256 w 5837920"/>
                    <a:gd name="connsiteY16" fmla="*/ 215 h 2183979"/>
                    <a:gd name="connsiteX0" fmla="*/ 2376256 w 5837920"/>
                    <a:gd name="connsiteY0" fmla="*/ 215 h 2183977"/>
                    <a:gd name="connsiteX1" fmla="*/ 4033491 w 5837920"/>
                    <a:gd name="connsiteY1" fmla="*/ 62598 h 2183977"/>
                    <a:gd name="connsiteX2" fmla="*/ 4981759 w 5837920"/>
                    <a:gd name="connsiteY2" fmla="*/ 165381 h 2183977"/>
                    <a:gd name="connsiteX3" fmla="*/ 5699762 w 5837920"/>
                    <a:gd name="connsiteY3" fmla="*/ 499905 h 2183977"/>
                    <a:gd name="connsiteX4" fmla="*/ 5643107 w 5837920"/>
                    <a:gd name="connsiteY4" fmla="*/ 1361499 h 2183977"/>
                    <a:gd name="connsiteX5" fmla="*/ 5072071 w 5837920"/>
                    <a:gd name="connsiteY5" fmla="*/ 1694241 h 2183977"/>
                    <a:gd name="connsiteX6" fmla="*/ 3300378 w 5837920"/>
                    <a:gd name="connsiteY6" fmla="*/ 1794157 h 2183977"/>
                    <a:gd name="connsiteX7" fmla="*/ 2917752 w 5837920"/>
                    <a:gd name="connsiteY7" fmla="*/ 2023205 h 2183977"/>
                    <a:gd name="connsiteX8" fmla="*/ 2528145 w 5837920"/>
                    <a:gd name="connsiteY8" fmla="*/ 2183978 h 2183977"/>
                    <a:gd name="connsiteX9" fmla="*/ 2250264 w 5837920"/>
                    <a:gd name="connsiteY9" fmla="*/ 1966821 h 2183977"/>
                    <a:gd name="connsiteX10" fmla="*/ 2141030 w 5837920"/>
                    <a:gd name="connsiteY10" fmla="*/ 1791750 h 2183977"/>
                    <a:gd name="connsiteX11" fmla="*/ 1565637 w 5837920"/>
                    <a:gd name="connsiteY11" fmla="*/ 1790583 h 2183977"/>
                    <a:gd name="connsiteX12" fmla="*/ 807807 w 5837920"/>
                    <a:gd name="connsiteY12" fmla="*/ 1663269 h 2183977"/>
                    <a:gd name="connsiteX13" fmla="*/ 62879 w 5837920"/>
                    <a:gd name="connsiteY13" fmla="*/ 1260224 h 2183977"/>
                    <a:gd name="connsiteX14" fmla="*/ 907935 w 5837920"/>
                    <a:gd name="connsiteY14" fmla="*/ 175248 h 2183977"/>
                    <a:gd name="connsiteX15" fmla="*/ 1819462 w 5837920"/>
                    <a:gd name="connsiteY15" fmla="*/ 15318 h 2183977"/>
                    <a:gd name="connsiteX16" fmla="*/ 2376256 w 5837920"/>
                    <a:gd name="connsiteY16" fmla="*/ 215 h 2183977"/>
                    <a:gd name="connsiteX0" fmla="*/ 2376256 w 5837920"/>
                    <a:gd name="connsiteY0" fmla="*/ 215 h 2183979"/>
                    <a:gd name="connsiteX1" fmla="*/ 4033491 w 5837920"/>
                    <a:gd name="connsiteY1" fmla="*/ 62598 h 2183979"/>
                    <a:gd name="connsiteX2" fmla="*/ 4981759 w 5837920"/>
                    <a:gd name="connsiteY2" fmla="*/ 165381 h 2183979"/>
                    <a:gd name="connsiteX3" fmla="*/ 5699762 w 5837920"/>
                    <a:gd name="connsiteY3" fmla="*/ 499905 h 2183979"/>
                    <a:gd name="connsiteX4" fmla="*/ 5643107 w 5837920"/>
                    <a:gd name="connsiteY4" fmla="*/ 1361499 h 2183979"/>
                    <a:gd name="connsiteX5" fmla="*/ 5072071 w 5837920"/>
                    <a:gd name="connsiteY5" fmla="*/ 1694241 h 2183979"/>
                    <a:gd name="connsiteX6" fmla="*/ 3300378 w 5837920"/>
                    <a:gd name="connsiteY6" fmla="*/ 1794157 h 2183979"/>
                    <a:gd name="connsiteX7" fmla="*/ 2957709 w 5837920"/>
                    <a:gd name="connsiteY7" fmla="*/ 1930890 h 2183979"/>
                    <a:gd name="connsiteX8" fmla="*/ 2528145 w 5837920"/>
                    <a:gd name="connsiteY8" fmla="*/ 2183978 h 2183979"/>
                    <a:gd name="connsiteX9" fmla="*/ 2250264 w 5837920"/>
                    <a:gd name="connsiteY9" fmla="*/ 1966821 h 2183979"/>
                    <a:gd name="connsiteX10" fmla="*/ 2141030 w 5837920"/>
                    <a:gd name="connsiteY10" fmla="*/ 1791750 h 2183979"/>
                    <a:gd name="connsiteX11" fmla="*/ 1565637 w 5837920"/>
                    <a:gd name="connsiteY11" fmla="*/ 1790583 h 2183979"/>
                    <a:gd name="connsiteX12" fmla="*/ 807807 w 5837920"/>
                    <a:gd name="connsiteY12" fmla="*/ 1663269 h 2183979"/>
                    <a:gd name="connsiteX13" fmla="*/ 62879 w 5837920"/>
                    <a:gd name="connsiteY13" fmla="*/ 1260224 h 2183979"/>
                    <a:gd name="connsiteX14" fmla="*/ 907935 w 5837920"/>
                    <a:gd name="connsiteY14" fmla="*/ 175248 h 2183979"/>
                    <a:gd name="connsiteX15" fmla="*/ 1819462 w 5837920"/>
                    <a:gd name="connsiteY15" fmla="*/ 15318 h 2183979"/>
                    <a:gd name="connsiteX16" fmla="*/ 2376256 w 5837920"/>
                    <a:gd name="connsiteY16" fmla="*/ 215 h 2183979"/>
                    <a:gd name="connsiteX0" fmla="*/ 2376256 w 5837920"/>
                    <a:gd name="connsiteY0" fmla="*/ 215 h 2183977"/>
                    <a:gd name="connsiteX1" fmla="*/ 4033491 w 5837920"/>
                    <a:gd name="connsiteY1" fmla="*/ 62598 h 2183977"/>
                    <a:gd name="connsiteX2" fmla="*/ 4981759 w 5837920"/>
                    <a:gd name="connsiteY2" fmla="*/ 165381 h 2183977"/>
                    <a:gd name="connsiteX3" fmla="*/ 5699762 w 5837920"/>
                    <a:gd name="connsiteY3" fmla="*/ 499905 h 2183977"/>
                    <a:gd name="connsiteX4" fmla="*/ 5643107 w 5837920"/>
                    <a:gd name="connsiteY4" fmla="*/ 1361499 h 2183977"/>
                    <a:gd name="connsiteX5" fmla="*/ 5072071 w 5837920"/>
                    <a:gd name="connsiteY5" fmla="*/ 1694241 h 2183977"/>
                    <a:gd name="connsiteX6" fmla="*/ 3300378 w 5837920"/>
                    <a:gd name="connsiteY6" fmla="*/ 1794157 h 2183977"/>
                    <a:gd name="connsiteX7" fmla="*/ 2957709 w 5837920"/>
                    <a:gd name="connsiteY7" fmla="*/ 1930890 h 2183977"/>
                    <a:gd name="connsiteX8" fmla="*/ 2528145 w 5837920"/>
                    <a:gd name="connsiteY8" fmla="*/ 2183978 h 2183977"/>
                    <a:gd name="connsiteX9" fmla="*/ 2250264 w 5837920"/>
                    <a:gd name="connsiteY9" fmla="*/ 1966821 h 2183977"/>
                    <a:gd name="connsiteX10" fmla="*/ 2141030 w 5837920"/>
                    <a:gd name="connsiteY10" fmla="*/ 1791750 h 2183977"/>
                    <a:gd name="connsiteX11" fmla="*/ 1565637 w 5837920"/>
                    <a:gd name="connsiteY11" fmla="*/ 1790583 h 2183977"/>
                    <a:gd name="connsiteX12" fmla="*/ 807807 w 5837920"/>
                    <a:gd name="connsiteY12" fmla="*/ 1663269 h 2183977"/>
                    <a:gd name="connsiteX13" fmla="*/ 62879 w 5837920"/>
                    <a:gd name="connsiteY13" fmla="*/ 1260224 h 2183977"/>
                    <a:gd name="connsiteX14" fmla="*/ 907935 w 5837920"/>
                    <a:gd name="connsiteY14" fmla="*/ 175248 h 2183977"/>
                    <a:gd name="connsiteX15" fmla="*/ 1819462 w 5837920"/>
                    <a:gd name="connsiteY15" fmla="*/ 15318 h 2183977"/>
                    <a:gd name="connsiteX16" fmla="*/ 2376256 w 5837920"/>
                    <a:gd name="connsiteY16" fmla="*/ 215 h 2183977"/>
                    <a:gd name="connsiteX0" fmla="*/ 2376256 w 5837920"/>
                    <a:gd name="connsiteY0" fmla="*/ 215 h 2183979"/>
                    <a:gd name="connsiteX1" fmla="*/ 4033491 w 5837920"/>
                    <a:gd name="connsiteY1" fmla="*/ 62598 h 2183979"/>
                    <a:gd name="connsiteX2" fmla="*/ 4981759 w 5837920"/>
                    <a:gd name="connsiteY2" fmla="*/ 165381 h 2183979"/>
                    <a:gd name="connsiteX3" fmla="*/ 5699762 w 5837920"/>
                    <a:gd name="connsiteY3" fmla="*/ 499905 h 2183979"/>
                    <a:gd name="connsiteX4" fmla="*/ 5643107 w 5837920"/>
                    <a:gd name="connsiteY4" fmla="*/ 1361499 h 2183979"/>
                    <a:gd name="connsiteX5" fmla="*/ 5072071 w 5837920"/>
                    <a:gd name="connsiteY5" fmla="*/ 1694241 h 2183979"/>
                    <a:gd name="connsiteX6" fmla="*/ 3698818 w 5837920"/>
                    <a:gd name="connsiteY6" fmla="*/ 1873109 h 2183979"/>
                    <a:gd name="connsiteX7" fmla="*/ 2957709 w 5837920"/>
                    <a:gd name="connsiteY7" fmla="*/ 1930890 h 2183979"/>
                    <a:gd name="connsiteX8" fmla="*/ 2528145 w 5837920"/>
                    <a:gd name="connsiteY8" fmla="*/ 2183978 h 2183979"/>
                    <a:gd name="connsiteX9" fmla="*/ 2250264 w 5837920"/>
                    <a:gd name="connsiteY9" fmla="*/ 1966821 h 2183979"/>
                    <a:gd name="connsiteX10" fmla="*/ 2141030 w 5837920"/>
                    <a:gd name="connsiteY10" fmla="*/ 1791750 h 2183979"/>
                    <a:gd name="connsiteX11" fmla="*/ 1565637 w 5837920"/>
                    <a:gd name="connsiteY11" fmla="*/ 1790583 h 2183979"/>
                    <a:gd name="connsiteX12" fmla="*/ 807807 w 5837920"/>
                    <a:gd name="connsiteY12" fmla="*/ 1663269 h 2183979"/>
                    <a:gd name="connsiteX13" fmla="*/ 62879 w 5837920"/>
                    <a:gd name="connsiteY13" fmla="*/ 1260224 h 2183979"/>
                    <a:gd name="connsiteX14" fmla="*/ 907935 w 5837920"/>
                    <a:gd name="connsiteY14" fmla="*/ 175248 h 2183979"/>
                    <a:gd name="connsiteX15" fmla="*/ 1819462 w 5837920"/>
                    <a:gd name="connsiteY15" fmla="*/ 15318 h 2183979"/>
                    <a:gd name="connsiteX16" fmla="*/ 2376256 w 5837920"/>
                    <a:gd name="connsiteY16" fmla="*/ 215 h 2183979"/>
                    <a:gd name="connsiteX0" fmla="*/ 2376256 w 5837920"/>
                    <a:gd name="connsiteY0" fmla="*/ 215 h 2183977"/>
                    <a:gd name="connsiteX1" fmla="*/ 4033491 w 5837920"/>
                    <a:gd name="connsiteY1" fmla="*/ 62598 h 2183977"/>
                    <a:gd name="connsiteX2" fmla="*/ 4981759 w 5837920"/>
                    <a:gd name="connsiteY2" fmla="*/ 165381 h 2183977"/>
                    <a:gd name="connsiteX3" fmla="*/ 5699762 w 5837920"/>
                    <a:gd name="connsiteY3" fmla="*/ 499905 h 2183977"/>
                    <a:gd name="connsiteX4" fmla="*/ 5643107 w 5837920"/>
                    <a:gd name="connsiteY4" fmla="*/ 1361499 h 2183977"/>
                    <a:gd name="connsiteX5" fmla="*/ 5072071 w 5837920"/>
                    <a:gd name="connsiteY5" fmla="*/ 1694241 h 2183977"/>
                    <a:gd name="connsiteX6" fmla="*/ 3698818 w 5837920"/>
                    <a:gd name="connsiteY6" fmla="*/ 1873109 h 2183977"/>
                    <a:gd name="connsiteX7" fmla="*/ 2957709 w 5837920"/>
                    <a:gd name="connsiteY7" fmla="*/ 1930890 h 2183977"/>
                    <a:gd name="connsiteX8" fmla="*/ 2528145 w 5837920"/>
                    <a:gd name="connsiteY8" fmla="*/ 2183978 h 2183977"/>
                    <a:gd name="connsiteX9" fmla="*/ 2250264 w 5837920"/>
                    <a:gd name="connsiteY9" fmla="*/ 1966821 h 2183977"/>
                    <a:gd name="connsiteX10" fmla="*/ 2141030 w 5837920"/>
                    <a:gd name="connsiteY10" fmla="*/ 1791750 h 2183977"/>
                    <a:gd name="connsiteX11" fmla="*/ 1565637 w 5837920"/>
                    <a:gd name="connsiteY11" fmla="*/ 1790583 h 2183977"/>
                    <a:gd name="connsiteX12" fmla="*/ 807807 w 5837920"/>
                    <a:gd name="connsiteY12" fmla="*/ 1663269 h 2183977"/>
                    <a:gd name="connsiteX13" fmla="*/ 62879 w 5837920"/>
                    <a:gd name="connsiteY13" fmla="*/ 1260224 h 2183977"/>
                    <a:gd name="connsiteX14" fmla="*/ 907935 w 5837920"/>
                    <a:gd name="connsiteY14" fmla="*/ 175248 h 2183977"/>
                    <a:gd name="connsiteX15" fmla="*/ 1819462 w 5837920"/>
                    <a:gd name="connsiteY15" fmla="*/ 15318 h 2183977"/>
                    <a:gd name="connsiteX16" fmla="*/ 2376256 w 5837920"/>
                    <a:gd name="connsiteY16" fmla="*/ 215 h 2183977"/>
                    <a:gd name="connsiteX0" fmla="*/ 2376256 w 5837920"/>
                    <a:gd name="connsiteY0" fmla="*/ 215 h 2183979"/>
                    <a:gd name="connsiteX1" fmla="*/ 4033491 w 5837920"/>
                    <a:gd name="connsiteY1" fmla="*/ 62598 h 2183979"/>
                    <a:gd name="connsiteX2" fmla="*/ 4981759 w 5837920"/>
                    <a:gd name="connsiteY2" fmla="*/ 165381 h 2183979"/>
                    <a:gd name="connsiteX3" fmla="*/ 5699762 w 5837920"/>
                    <a:gd name="connsiteY3" fmla="*/ 499905 h 2183979"/>
                    <a:gd name="connsiteX4" fmla="*/ 5643107 w 5837920"/>
                    <a:gd name="connsiteY4" fmla="*/ 1361499 h 2183979"/>
                    <a:gd name="connsiteX5" fmla="*/ 5072071 w 5837920"/>
                    <a:gd name="connsiteY5" fmla="*/ 1694241 h 2183979"/>
                    <a:gd name="connsiteX6" fmla="*/ 3698818 w 5837920"/>
                    <a:gd name="connsiteY6" fmla="*/ 1873109 h 2183979"/>
                    <a:gd name="connsiteX7" fmla="*/ 2957709 w 5837920"/>
                    <a:gd name="connsiteY7" fmla="*/ 1930890 h 2183979"/>
                    <a:gd name="connsiteX8" fmla="*/ 2528145 w 5837920"/>
                    <a:gd name="connsiteY8" fmla="*/ 2183978 h 2183979"/>
                    <a:gd name="connsiteX9" fmla="*/ 2344208 w 5837920"/>
                    <a:gd name="connsiteY9" fmla="*/ 1942693 h 2183979"/>
                    <a:gd name="connsiteX10" fmla="*/ 2141030 w 5837920"/>
                    <a:gd name="connsiteY10" fmla="*/ 1791750 h 2183979"/>
                    <a:gd name="connsiteX11" fmla="*/ 1565637 w 5837920"/>
                    <a:gd name="connsiteY11" fmla="*/ 1790583 h 2183979"/>
                    <a:gd name="connsiteX12" fmla="*/ 807807 w 5837920"/>
                    <a:gd name="connsiteY12" fmla="*/ 1663269 h 2183979"/>
                    <a:gd name="connsiteX13" fmla="*/ 62879 w 5837920"/>
                    <a:gd name="connsiteY13" fmla="*/ 1260224 h 2183979"/>
                    <a:gd name="connsiteX14" fmla="*/ 907935 w 5837920"/>
                    <a:gd name="connsiteY14" fmla="*/ 175248 h 2183979"/>
                    <a:gd name="connsiteX15" fmla="*/ 1819462 w 5837920"/>
                    <a:gd name="connsiteY15" fmla="*/ 15318 h 2183979"/>
                    <a:gd name="connsiteX16" fmla="*/ 2376256 w 5837920"/>
                    <a:gd name="connsiteY16" fmla="*/ 215 h 2183979"/>
                    <a:gd name="connsiteX0" fmla="*/ 2376256 w 5837920"/>
                    <a:gd name="connsiteY0" fmla="*/ 215 h 2183977"/>
                    <a:gd name="connsiteX1" fmla="*/ 4033491 w 5837920"/>
                    <a:gd name="connsiteY1" fmla="*/ 62598 h 2183977"/>
                    <a:gd name="connsiteX2" fmla="*/ 4981759 w 5837920"/>
                    <a:gd name="connsiteY2" fmla="*/ 165381 h 2183977"/>
                    <a:gd name="connsiteX3" fmla="*/ 5699762 w 5837920"/>
                    <a:gd name="connsiteY3" fmla="*/ 499905 h 2183977"/>
                    <a:gd name="connsiteX4" fmla="*/ 5643107 w 5837920"/>
                    <a:gd name="connsiteY4" fmla="*/ 1361499 h 2183977"/>
                    <a:gd name="connsiteX5" fmla="*/ 5072071 w 5837920"/>
                    <a:gd name="connsiteY5" fmla="*/ 1694241 h 2183977"/>
                    <a:gd name="connsiteX6" fmla="*/ 3698818 w 5837920"/>
                    <a:gd name="connsiteY6" fmla="*/ 1873109 h 2183977"/>
                    <a:gd name="connsiteX7" fmla="*/ 2957709 w 5837920"/>
                    <a:gd name="connsiteY7" fmla="*/ 1930890 h 2183977"/>
                    <a:gd name="connsiteX8" fmla="*/ 2528145 w 5837920"/>
                    <a:gd name="connsiteY8" fmla="*/ 2183978 h 2183977"/>
                    <a:gd name="connsiteX9" fmla="*/ 2344208 w 5837920"/>
                    <a:gd name="connsiteY9" fmla="*/ 1942693 h 2183977"/>
                    <a:gd name="connsiteX10" fmla="*/ 2141030 w 5837920"/>
                    <a:gd name="connsiteY10" fmla="*/ 1791750 h 2183977"/>
                    <a:gd name="connsiteX11" fmla="*/ 1565637 w 5837920"/>
                    <a:gd name="connsiteY11" fmla="*/ 1790583 h 2183977"/>
                    <a:gd name="connsiteX12" fmla="*/ 807807 w 5837920"/>
                    <a:gd name="connsiteY12" fmla="*/ 1663269 h 2183977"/>
                    <a:gd name="connsiteX13" fmla="*/ 62879 w 5837920"/>
                    <a:gd name="connsiteY13" fmla="*/ 1260224 h 2183977"/>
                    <a:gd name="connsiteX14" fmla="*/ 907935 w 5837920"/>
                    <a:gd name="connsiteY14" fmla="*/ 175248 h 2183977"/>
                    <a:gd name="connsiteX15" fmla="*/ 1819462 w 5837920"/>
                    <a:gd name="connsiteY15" fmla="*/ 15318 h 2183977"/>
                    <a:gd name="connsiteX16" fmla="*/ 2376256 w 5837920"/>
                    <a:gd name="connsiteY16" fmla="*/ 215 h 2183977"/>
                    <a:gd name="connsiteX0" fmla="*/ 2376256 w 5837920"/>
                    <a:gd name="connsiteY0" fmla="*/ 215 h 2177285"/>
                    <a:gd name="connsiteX1" fmla="*/ 4033491 w 5837920"/>
                    <a:gd name="connsiteY1" fmla="*/ 62598 h 2177285"/>
                    <a:gd name="connsiteX2" fmla="*/ 4981759 w 5837920"/>
                    <a:gd name="connsiteY2" fmla="*/ 165381 h 2177285"/>
                    <a:gd name="connsiteX3" fmla="*/ 5699762 w 5837920"/>
                    <a:gd name="connsiteY3" fmla="*/ 499905 h 2177285"/>
                    <a:gd name="connsiteX4" fmla="*/ 5643107 w 5837920"/>
                    <a:gd name="connsiteY4" fmla="*/ 1361499 h 2177285"/>
                    <a:gd name="connsiteX5" fmla="*/ 5072071 w 5837920"/>
                    <a:gd name="connsiteY5" fmla="*/ 1694241 h 2177285"/>
                    <a:gd name="connsiteX6" fmla="*/ 3698818 w 5837920"/>
                    <a:gd name="connsiteY6" fmla="*/ 1873109 h 2177285"/>
                    <a:gd name="connsiteX7" fmla="*/ 2957709 w 5837920"/>
                    <a:gd name="connsiteY7" fmla="*/ 1930890 h 2177285"/>
                    <a:gd name="connsiteX8" fmla="*/ 2538994 w 5837920"/>
                    <a:gd name="connsiteY8" fmla="*/ 2177285 h 2177285"/>
                    <a:gd name="connsiteX9" fmla="*/ 2344208 w 5837920"/>
                    <a:gd name="connsiteY9" fmla="*/ 1942693 h 2177285"/>
                    <a:gd name="connsiteX10" fmla="*/ 2141030 w 5837920"/>
                    <a:gd name="connsiteY10" fmla="*/ 1791750 h 2177285"/>
                    <a:gd name="connsiteX11" fmla="*/ 1565637 w 5837920"/>
                    <a:gd name="connsiteY11" fmla="*/ 1790583 h 2177285"/>
                    <a:gd name="connsiteX12" fmla="*/ 807807 w 5837920"/>
                    <a:gd name="connsiteY12" fmla="*/ 1663269 h 2177285"/>
                    <a:gd name="connsiteX13" fmla="*/ 62879 w 5837920"/>
                    <a:gd name="connsiteY13" fmla="*/ 1260224 h 2177285"/>
                    <a:gd name="connsiteX14" fmla="*/ 907935 w 5837920"/>
                    <a:gd name="connsiteY14" fmla="*/ 175248 h 2177285"/>
                    <a:gd name="connsiteX15" fmla="*/ 1819462 w 5837920"/>
                    <a:gd name="connsiteY15" fmla="*/ 15318 h 2177285"/>
                    <a:gd name="connsiteX16" fmla="*/ 2376256 w 5837920"/>
                    <a:gd name="connsiteY16" fmla="*/ 215 h 2177285"/>
                    <a:gd name="connsiteX0" fmla="*/ 2376256 w 5837920"/>
                    <a:gd name="connsiteY0" fmla="*/ 215 h 2177285"/>
                    <a:gd name="connsiteX1" fmla="*/ 4033491 w 5837920"/>
                    <a:gd name="connsiteY1" fmla="*/ 62598 h 2177285"/>
                    <a:gd name="connsiteX2" fmla="*/ 4981759 w 5837920"/>
                    <a:gd name="connsiteY2" fmla="*/ 165381 h 2177285"/>
                    <a:gd name="connsiteX3" fmla="*/ 5699762 w 5837920"/>
                    <a:gd name="connsiteY3" fmla="*/ 499905 h 2177285"/>
                    <a:gd name="connsiteX4" fmla="*/ 5643107 w 5837920"/>
                    <a:gd name="connsiteY4" fmla="*/ 1361499 h 2177285"/>
                    <a:gd name="connsiteX5" fmla="*/ 5072071 w 5837920"/>
                    <a:gd name="connsiteY5" fmla="*/ 1694241 h 2177285"/>
                    <a:gd name="connsiteX6" fmla="*/ 3698818 w 5837920"/>
                    <a:gd name="connsiteY6" fmla="*/ 1873109 h 2177285"/>
                    <a:gd name="connsiteX7" fmla="*/ 2957709 w 5837920"/>
                    <a:gd name="connsiteY7" fmla="*/ 1930890 h 2177285"/>
                    <a:gd name="connsiteX8" fmla="*/ 2538994 w 5837920"/>
                    <a:gd name="connsiteY8" fmla="*/ 2177285 h 2177285"/>
                    <a:gd name="connsiteX9" fmla="*/ 2344208 w 5837920"/>
                    <a:gd name="connsiteY9" fmla="*/ 1942693 h 2177285"/>
                    <a:gd name="connsiteX10" fmla="*/ 2141030 w 5837920"/>
                    <a:gd name="connsiteY10" fmla="*/ 1791750 h 2177285"/>
                    <a:gd name="connsiteX11" fmla="*/ 1509428 w 5837920"/>
                    <a:gd name="connsiteY11" fmla="*/ 1744069 h 2177285"/>
                    <a:gd name="connsiteX12" fmla="*/ 807807 w 5837920"/>
                    <a:gd name="connsiteY12" fmla="*/ 1663269 h 2177285"/>
                    <a:gd name="connsiteX13" fmla="*/ 62879 w 5837920"/>
                    <a:gd name="connsiteY13" fmla="*/ 1260224 h 2177285"/>
                    <a:gd name="connsiteX14" fmla="*/ 907935 w 5837920"/>
                    <a:gd name="connsiteY14" fmla="*/ 175248 h 2177285"/>
                    <a:gd name="connsiteX15" fmla="*/ 1819462 w 5837920"/>
                    <a:gd name="connsiteY15" fmla="*/ 15318 h 2177285"/>
                    <a:gd name="connsiteX16" fmla="*/ 2376256 w 5837920"/>
                    <a:gd name="connsiteY16" fmla="*/ 215 h 2177285"/>
                    <a:gd name="connsiteX0" fmla="*/ 2315127 w 5776791"/>
                    <a:gd name="connsiteY0" fmla="*/ 215 h 2177285"/>
                    <a:gd name="connsiteX1" fmla="*/ 3972362 w 5776791"/>
                    <a:gd name="connsiteY1" fmla="*/ 62598 h 2177285"/>
                    <a:gd name="connsiteX2" fmla="*/ 4920630 w 5776791"/>
                    <a:gd name="connsiteY2" fmla="*/ 165381 h 2177285"/>
                    <a:gd name="connsiteX3" fmla="*/ 5638633 w 5776791"/>
                    <a:gd name="connsiteY3" fmla="*/ 499905 h 2177285"/>
                    <a:gd name="connsiteX4" fmla="*/ 5581978 w 5776791"/>
                    <a:gd name="connsiteY4" fmla="*/ 1361499 h 2177285"/>
                    <a:gd name="connsiteX5" fmla="*/ 5010942 w 5776791"/>
                    <a:gd name="connsiteY5" fmla="*/ 1694241 h 2177285"/>
                    <a:gd name="connsiteX6" fmla="*/ 3637689 w 5776791"/>
                    <a:gd name="connsiteY6" fmla="*/ 1873109 h 2177285"/>
                    <a:gd name="connsiteX7" fmla="*/ 2896580 w 5776791"/>
                    <a:gd name="connsiteY7" fmla="*/ 1930890 h 2177285"/>
                    <a:gd name="connsiteX8" fmla="*/ 2477865 w 5776791"/>
                    <a:gd name="connsiteY8" fmla="*/ 2177285 h 2177285"/>
                    <a:gd name="connsiteX9" fmla="*/ 2283079 w 5776791"/>
                    <a:gd name="connsiteY9" fmla="*/ 1942693 h 2177285"/>
                    <a:gd name="connsiteX10" fmla="*/ 2079901 w 5776791"/>
                    <a:gd name="connsiteY10" fmla="*/ 1791750 h 2177285"/>
                    <a:gd name="connsiteX11" fmla="*/ 1448299 w 5776791"/>
                    <a:gd name="connsiteY11" fmla="*/ 1744069 h 2177285"/>
                    <a:gd name="connsiteX12" fmla="*/ 649293 w 5776791"/>
                    <a:gd name="connsiteY12" fmla="*/ 1621861 h 2177285"/>
                    <a:gd name="connsiteX13" fmla="*/ 1750 w 5776791"/>
                    <a:gd name="connsiteY13" fmla="*/ 1260224 h 2177285"/>
                    <a:gd name="connsiteX14" fmla="*/ 846806 w 5776791"/>
                    <a:gd name="connsiteY14" fmla="*/ 175248 h 2177285"/>
                    <a:gd name="connsiteX15" fmla="*/ 1758333 w 5776791"/>
                    <a:gd name="connsiteY15" fmla="*/ 15318 h 2177285"/>
                    <a:gd name="connsiteX16" fmla="*/ 2315127 w 5776791"/>
                    <a:gd name="connsiteY16" fmla="*/ 215 h 2177285"/>
                    <a:gd name="connsiteX0" fmla="*/ 2240931 w 5702595"/>
                    <a:gd name="connsiteY0" fmla="*/ 215 h 2177285"/>
                    <a:gd name="connsiteX1" fmla="*/ 3898166 w 5702595"/>
                    <a:gd name="connsiteY1" fmla="*/ 62598 h 2177285"/>
                    <a:gd name="connsiteX2" fmla="*/ 4846434 w 5702595"/>
                    <a:gd name="connsiteY2" fmla="*/ 165381 h 2177285"/>
                    <a:gd name="connsiteX3" fmla="*/ 5564437 w 5702595"/>
                    <a:gd name="connsiteY3" fmla="*/ 499905 h 2177285"/>
                    <a:gd name="connsiteX4" fmla="*/ 5507782 w 5702595"/>
                    <a:gd name="connsiteY4" fmla="*/ 1361499 h 2177285"/>
                    <a:gd name="connsiteX5" fmla="*/ 4936746 w 5702595"/>
                    <a:gd name="connsiteY5" fmla="*/ 1694241 h 2177285"/>
                    <a:gd name="connsiteX6" fmla="*/ 3563493 w 5702595"/>
                    <a:gd name="connsiteY6" fmla="*/ 1873109 h 2177285"/>
                    <a:gd name="connsiteX7" fmla="*/ 2822384 w 5702595"/>
                    <a:gd name="connsiteY7" fmla="*/ 1930890 h 2177285"/>
                    <a:gd name="connsiteX8" fmla="*/ 2403669 w 5702595"/>
                    <a:gd name="connsiteY8" fmla="*/ 2177285 h 2177285"/>
                    <a:gd name="connsiteX9" fmla="*/ 2208883 w 5702595"/>
                    <a:gd name="connsiteY9" fmla="*/ 1942693 h 2177285"/>
                    <a:gd name="connsiteX10" fmla="*/ 2005705 w 5702595"/>
                    <a:gd name="connsiteY10" fmla="*/ 1791750 h 2177285"/>
                    <a:gd name="connsiteX11" fmla="*/ 1374103 w 5702595"/>
                    <a:gd name="connsiteY11" fmla="*/ 1744069 h 2177285"/>
                    <a:gd name="connsiteX12" fmla="*/ 575097 w 5702595"/>
                    <a:gd name="connsiteY12" fmla="*/ 1621861 h 2177285"/>
                    <a:gd name="connsiteX13" fmla="*/ 2020 w 5702595"/>
                    <a:gd name="connsiteY13" fmla="*/ 1227813 h 2177285"/>
                    <a:gd name="connsiteX14" fmla="*/ 772610 w 5702595"/>
                    <a:gd name="connsiteY14" fmla="*/ 175248 h 2177285"/>
                    <a:gd name="connsiteX15" fmla="*/ 1684137 w 5702595"/>
                    <a:gd name="connsiteY15" fmla="*/ 15318 h 2177285"/>
                    <a:gd name="connsiteX16" fmla="*/ 2240931 w 5702595"/>
                    <a:gd name="connsiteY16" fmla="*/ 215 h 2177285"/>
                    <a:gd name="connsiteX0" fmla="*/ 2245220 w 5706884"/>
                    <a:gd name="connsiteY0" fmla="*/ 215 h 2177285"/>
                    <a:gd name="connsiteX1" fmla="*/ 3902455 w 5706884"/>
                    <a:gd name="connsiteY1" fmla="*/ 62598 h 2177285"/>
                    <a:gd name="connsiteX2" fmla="*/ 4850723 w 5706884"/>
                    <a:gd name="connsiteY2" fmla="*/ 165381 h 2177285"/>
                    <a:gd name="connsiteX3" fmla="*/ 5568726 w 5706884"/>
                    <a:gd name="connsiteY3" fmla="*/ 499905 h 2177285"/>
                    <a:gd name="connsiteX4" fmla="*/ 5512071 w 5706884"/>
                    <a:gd name="connsiteY4" fmla="*/ 1361499 h 2177285"/>
                    <a:gd name="connsiteX5" fmla="*/ 4941035 w 5706884"/>
                    <a:gd name="connsiteY5" fmla="*/ 1694241 h 2177285"/>
                    <a:gd name="connsiteX6" fmla="*/ 3567782 w 5706884"/>
                    <a:gd name="connsiteY6" fmla="*/ 1873109 h 2177285"/>
                    <a:gd name="connsiteX7" fmla="*/ 2826673 w 5706884"/>
                    <a:gd name="connsiteY7" fmla="*/ 1930890 h 2177285"/>
                    <a:gd name="connsiteX8" fmla="*/ 2407958 w 5706884"/>
                    <a:gd name="connsiteY8" fmla="*/ 2177285 h 2177285"/>
                    <a:gd name="connsiteX9" fmla="*/ 2213172 w 5706884"/>
                    <a:gd name="connsiteY9" fmla="*/ 1942693 h 2177285"/>
                    <a:gd name="connsiteX10" fmla="*/ 2009994 w 5706884"/>
                    <a:gd name="connsiteY10" fmla="*/ 1791750 h 2177285"/>
                    <a:gd name="connsiteX11" fmla="*/ 1378392 w 5706884"/>
                    <a:gd name="connsiteY11" fmla="*/ 1744069 h 2177285"/>
                    <a:gd name="connsiteX12" fmla="*/ 579386 w 5706884"/>
                    <a:gd name="connsiteY12" fmla="*/ 1621861 h 2177285"/>
                    <a:gd name="connsiteX13" fmla="*/ 6309 w 5706884"/>
                    <a:gd name="connsiteY13" fmla="*/ 1227813 h 2177285"/>
                    <a:gd name="connsiteX14" fmla="*/ 776899 w 5706884"/>
                    <a:gd name="connsiteY14" fmla="*/ 175248 h 2177285"/>
                    <a:gd name="connsiteX15" fmla="*/ 1688426 w 5706884"/>
                    <a:gd name="connsiteY15" fmla="*/ 15318 h 2177285"/>
                    <a:gd name="connsiteX16" fmla="*/ 2245220 w 5706884"/>
                    <a:gd name="connsiteY16" fmla="*/ 215 h 2177285"/>
                    <a:gd name="connsiteX0" fmla="*/ 2245220 w 5706884"/>
                    <a:gd name="connsiteY0" fmla="*/ 215 h 2177285"/>
                    <a:gd name="connsiteX1" fmla="*/ 3902455 w 5706884"/>
                    <a:gd name="connsiteY1" fmla="*/ 62598 h 2177285"/>
                    <a:gd name="connsiteX2" fmla="*/ 4850723 w 5706884"/>
                    <a:gd name="connsiteY2" fmla="*/ 165381 h 2177285"/>
                    <a:gd name="connsiteX3" fmla="*/ 5568726 w 5706884"/>
                    <a:gd name="connsiteY3" fmla="*/ 499905 h 2177285"/>
                    <a:gd name="connsiteX4" fmla="*/ 5512071 w 5706884"/>
                    <a:gd name="connsiteY4" fmla="*/ 1361499 h 2177285"/>
                    <a:gd name="connsiteX5" fmla="*/ 4941035 w 5706884"/>
                    <a:gd name="connsiteY5" fmla="*/ 1694241 h 2177285"/>
                    <a:gd name="connsiteX6" fmla="*/ 3567782 w 5706884"/>
                    <a:gd name="connsiteY6" fmla="*/ 1873109 h 2177285"/>
                    <a:gd name="connsiteX7" fmla="*/ 2826673 w 5706884"/>
                    <a:gd name="connsiteY7" fmla="*/ 1930890 h 2177285"/>
                    <a:gd name="connsiteX8" fmla="*/ 2407958 w 5706884"/>
                    <a:gd name="connsiteY8" fmla="*/ 2177285 h 2177285"/>
                    <a:gd name="connsiteX9" fmla="*/ 2213172 w 5706884"/>
                    <a:gd name="connsiteY9" fmla="*/ 1942693 h 2177285"/>
                    <a:gd name="connsiteX10" fmla="*/ 2009994 w 5706884"/>
                    <a:gd name="connsiteY10" fmla="*/ 1791750 h 2177285"/>
                    <a:gd name="connsiteX11" fmla="*/ 1378392 w 5706884"/>
                    <a:gd name="connsiteY11" fmla="*/ 1744069 h 2177285"/>
                    <a:gd name="connsiteX12" fmla="*/ 579386 w 5706884"/>
                    <a:gd name="connsiteY12" fmla="*/ 1621861 h 2177285"/>
                    <a:gd name="connsiteX13" fmla="*/ 6309 w 5706884"/>
                    <a:gd name="connsiteY13" fmla="*/ 1227813 h 2177285"/>
                    <a:gd name="connsiteX14" fmla="*/ 776899 w 5706884"/>
                    <a:gd name="connsiteY14" fmla="*/ 175248 h 2177285"/>
                    <a:gd name="connsiteX15" fmla="*/ 1688426 w 5706884"/>
                    <a:gd name="connsiteY15" fmla="*/ 15318 h 2177285"/>
                    <a:gd name="connsiteX16" fmla="*/ 2245220 w 5706884"/>
                    <a:gd name="connsiteY16" fmla="*/ 215 h 2177285"/>
                    <a:gd name="connsiteX0" fmla="*/ 2245220 w 5706884"/>
                    <a:gd name="connsiteY0" fmla="*/ 215 h 2177285"/>
                    <a:gd name="connsiteX1" fmla="*/ 3902455 w 5706884"/>
                    <a:gd name="connsiteY1" fmla="*/ 62598 h 2177285"/>
                    <a:gd name="connsiteX2" fmla="*/ 4850723 w 5706884"/>
                    <a:gd name="connsiteY2" fmla="*/ 165381 h 2177285"/>
                    <a:gd name="connsiteX3" fmla="*/ 5568726 w 5706884"/>
                    <a:gd name="connsiteY3" fmla="*/ 499905 h 2177285"/>
                    <a:gd name="connsiteX4" fmla="*/ 5512071 w 5706884"/>
                    <a:gd name="connsiteY4" fmla="*/ 1361499 h 2177285"/>
                    <a:gd name="connsiteX5" fmla="*/ 4941035 w 5706884"/>
                    <a:gd name="connsiteY5" fmla="*/ 1694241 h 2177285"/>
                    <a:gd name="connsiteX6" fmla="*/ 3567782 w 5706884"/>
                    <a:gd name="connsiteY6" fmla="*/ 1873109 h 2177285"/>
                    <a:gd name="connsiteX7" fmla="*/ 2826673 w 5706884"/>
                    <a:gd name="connsiteY7" fmla="*/ 1930890 h 2177285"/>
                    <a:gd name="connsiteX8" fmla="*/ 2407958 w 5706884"/>
                    <a:gd name="connsiteY8" fmla="*/ 2177285 h 2177285"/>
                    <a:gd name="connsiteX9" fmla="*/ 2213172 w 5706884"/>
                    <a:gd name="connsiteY9" fmla="*/ 1942693 h 2177285"/>
                    <a:gd name="connsiteX10" fmla="*/ 2009994 w 5706884"/>
                    <a:gd name="connsiteY10" fmla="*/ 1791750 h 2177285"/>
                    <a:gd name="connsiteX11" fmla="*/ 1378392 w 5706884"/>
                    <a:gd name="connsiteY11" fmla="*/ 1744069 h 2177285"/>
                    <a:gd name="connsiteX12" fmla="*/ 579386 w 5706884"/>
                    <a:gd name="connsiteY12" fmla="*/ 1621861 h 2177285"/>
                    <a:gd name="connsiteX13" fmla="*/ 6309 w 5706884"/>
                    <a:gd name="connsiteY13" fmla="*/ 1227813 h 2177285"/>
                    <a:gd name="connsiteX14" fmla="*/ 776899 w 5706884"/>
                    <a:gd name="connsiteY14" fmla="*/ 175248 h 2177285"/>
                    <a:gd name="connsiteX15" fmla="*/ 1688426 w 5706884"/>
                    <a:gd name="connsiteY15" fmla="*/ 15318 h 2177285"/>
                    <a:gd name="connsiteX16" fmla="*/ 2245220 w 5706884"/>
                    <a:gd name="connsiteY16" fmla="*/ 215 h 217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706884" h="2177285">
                      <a:moveTo>
                        <a:pt x="2245220" y="215"/>
                      </a:moveTo>
                      <a:cubicBezTo>
                        <a:pt x="2800472" y="-2849"/>
                        <a:pt x="3351542" y="27138"/>
                        <a:pt x="3902455" y="62598"/>
                      </a:cubicBezTo>
                      <a:cubicBezTo>
                        <a:pt x="4223032" y="83840"/>
                        <a:pt x="4536877" y="116456"/>
                        <a:pt x="4850723" y="165381"/>
                      </a:cubicBezTo>
                      <a:cubicBezTo>
                        <a:pt x="5204676" y="219239"/>
                        <a:pt x="5452051" y="323667"/>
                        <a:pt x="5568726" y="499905"/>
                      </a:cubicBezTo>
                      <a:cubicBezTo>
                        <a:pt x="5769262" y="790301"/>
                        <a:pt x="5752434" y="1080833"/>
                        <a:pt x="5512071" y="1361499"/>
                      </a:cubicBezTo>
                      <a:cubicBezTo>
                        <a:pt x="5401847" y="1496898"/>
                        <a:pt x="5265083" y="1608973"/>
                        <a:pt x="4941035" y="1694241"/>
                      </a:cubicBezTo>
                      <a:cubicBezTo>
                        <a:pt x="4616987" y="1779509"/>
                        <a:pt x="3922194" y="1884463"/>
                        <a:pt x="3567782" y="1873109"/>
                      </a:cubicBezTo>
                      <a:cubicBezTo>
                        <a:pt x="3220573" y="1861986"/>
                        <a:pt x="2850961" y="1843510"/>
                        <a:pt x="2826673" y="1930890"/>
                      </a:cubicBezTo>
                      <a:cubicBezTo>
                        <a:pt x="2609870" y="2056559"/>
                        <a:pt x="2469893" y="2162073"/>
                        <a:pt x="2407958" y="2177285"/>
                      </a:cubicBezTo>
                      <a:cubicBezTo>
                        <a:pt x="2408326" y="2153154"/>
                        <a:pt x="2272717" y="2023538"/>
                        <a:pt x="2213172" y="1942693"/>
                      </a:cubicBezTo>
                      <a:cubicBezTo>
                        <a:pt x="2168602" y="1878218"/>
                        <a:pt x="2149124" y="1824854"/>
                        <a:pt x="2009994" y="1791750"/>
                      </a:cubicBezTo>
                      <a:cubicBezTo>
                        <a:pt x="1870864" y="1758646"/>
                        <a:pt x="1616827" y="1772384"/>
                        <a:pt x="1378392" y="1744069"/>
                      </a:cubicBezTo>
                      <a:cubicBezTo>
                        <a:pt x="1139957" y="1715754"/>
                        <a:pt x="836840" y="1701287"/>
                        <a:pt x="579386" y="1621861"/>
                      </a:cubicBezTo>
                      <a:cubicBezTo>
                        <a:pt x="422623" y="1573499"/>
                        <a:pt x="34043" y="1472090"/>
                        <a:pt x="6309" y="1227813"/>
                      </a:cubicBezTo>
                      <a:cubicBezTo>
                        <a:pt x="-21142" y="986027"/>
                        <a:pt x="8692" y="434672"/>
                        <a:pt x="776899" y="175248"/>
                      </a:cubicBezTo>
                      <a:cubicBezTo>
                        <a:pt x="1050638" y="83840"/>
                        <a:pt x="1351301" y="31626"/>
                        <a:pt x="1688426" y="15318"/>
                      </a:cubicBezTo>
                      <a:cubicBezTo>
                        <a:pt x="1874588" y="5930"/>
                        <a:pt x="2060137" y="1237"/>
                        <a:pt x="2245220" y="21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288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x-none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F61E3DD-36C6-CB46-8548-FBC1FEE0AF5F}"/>
                    </a:ext>
                  </a:extLst>
                </p:cNvPr>
                <p:cNvSpPr txBox="1"/>
                <p:nvPr/>
              </p:nvSpPr>
              <p:spPr>
                <a:xfrm>
                  <a:off x="2709809" y="1035898"/>
                  <a:ext cx="2300427" cy="960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r>
                    <a:rPr lang="x-none" sz="2667" kern="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Mẹ bạn làm nghề gì?</a:t>
                  </a:r>
                </a:p>
              </p:txBody>
            </p:sp>
          </p:grpSp>
        </p:grpSp>
        <p:grpSp>
          <p:nvGrpSpPr>
            <p:cNvPr id="7" name="Google Shape;1024;p44"/>
            <p:cNvGrpSpPr/>
            <p:nvPr/>
          </p:nvGrpSpPr>
          <p:grpSpPr>
            <a:xfrm>
              <a:off x="10498249" y="5249758"/>
              <a:ext cx="1637350" cy="1392106"/>
              <a:chOff x="1168000" y="1750950"/>
              <a:chExt cx="405425" cy="344700"/>
            </a:xfrm>
          </p:grpSpPr>
          <p:sp>
            <p:nvSpPr>
              <p:cNvPr id="8" name="Google Shape;1025;p44"/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026;p44"/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27;p44"/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028;p44"/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29;p44"/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030;p44"/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031;p44"/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80CCFA4-B5CE-C34B-B46A-9F7DA5B363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3750" l="6849" r="91781">
                        <a14:foregroundMark x1="41096" y1="3125" x2="41096" y2="3125"/>
                        <a14:foregroundMark x1="71233" y1="7292" x2="71233" y2="7292"/>
                        <a14:foregroundMark x1="43836" y1="21875" x2="43836" y2="21875"/>
                        <a14:foregroundMark x1="19178" y1="93750" x2="19178" y2="93750"/>
                        <a14:foregroundMark x1="50685" y1="18750" x2="50685" y2="18750"/>
                        <a14:foregroundMark x1="54795" y1="25000" x2="54795" y2="25000"/>
                        <a14:foregroundMark x1="67123" y1="25000" x2="67123" y2="25000"/>
                        <a14:foregroundMark x1="86301" y1="51042" x2="86301" y2="51042"/>
                        <a14:foregroundMark x1="80822" y1="18750" x2="80822" y2="18750"/>
                        <a14:foregroundMark x1="86301" y1="22917" x2="86301" y2="22917"/>
                        <a14:foregroundMark x1="91781" y1="28125" x2="91781" y2="28125"/>
                      </a14:backgroundRemoval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7" y="7937"/>
            <a:ext cx="753135" cy="75337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14C7AA9-99B2-4DCE-BC24-190891513970}"/>
              </a:ext>
            </a:extLst>
          </p:cNvPr>
          <p:cNvSpPr/>
          <p:nvPr/>
        </p:nvSpPr>
        <p:spPr>
          <a:xfrm>
            <a:off x="888641" y="0"/>
            <a:ext cx="11226085" cy="5795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7030A0"/>
                </a:solidFill>
                <a:latin typeface="Arial" pitchFamily="34" charset="0"/>
              </a:rPr>
              <a:t>HĐ 1: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việc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hoặc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nghề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nghiệp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thân</a:t>
            </a:r>
            <a:endParaRPr lang="en-US" sz="3200" b="1" dirty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93" y="3785249"/>
            <a:ext cx="3386517" cy="2466102"/>
          </a:xfrm>
          <a:prstGeom prst="rect">
            <a:avLst/>
          </a:prstGeom>
        </p:spPr>
      </p:pic>
      <p:sp>
        <p:nvSpPr>
          <p:cNvPr id="33" name="Cloud Callout 32"/>
          <p:cNvSpPr/>
          <p:nvPr/>
        </p:nvSpPr>
        <p:spPr>
          <a:xfrm>
            <a:off x="8480512" y="1481586"/>
            <a:ext cx="3546895" cy="1983351"/>
          </a:xfrm>
          <a:prstGeom prst="cloudCallout">
            <a:avLst>
              <a:gd name="adj1" fmla="val -23083"/>
              <a:gd name="adj2" fmla="val 71110"/>
            </a:avLst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Thảo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luận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đôi</a:t>
            </a:r>
            <a:endParaRPr lang="vi-VN" sz="40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80CCFA4-B5CE-C34B-B46A-9F7DA5B363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3750" l="6849" r="91781">
                        <a14:foregroundMark x1="41096" y1="3125" x2="41096" y2="3125"/>
                        <a14:foregroundMark x1="71233" y1="7292" x2="71233" y2="7292"/>
                        <a14:foregroundMark x1="43836" y1="21875" x2="43836" y2="21875"/>
                        <a14:foregroundMark x1="19178" y1="93750" x2="19178" y2="93750"/>
                        <a14:foregroundMark x1="50685" y1="18750" x2="50685" y2="18750"/>
                        <a14:foregroundMark x1="54795" y1="25000" x2="54795" y2="25000"/>
                        <a14:foregroundMark x1="67123" y1="25000" x2="67123" y2="25000"/>
                        <a14:foregroundMark x1="86301" y1="51042" x2="86301" y2="51042"/>
                        <a14:foregroundMark x1="80822" y1="18750" x2="80822" y2="18750"/>
                        <a14:foregroundMark x1="86301" y1="22917" x2="86301" y2="22917"/>
                        <a14:foregroundMark x1="91781" y1="28125" x2="91781" y2="28125"/>
                      </a14:backgroundRemoval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7" y="7937"/>
            <a:ext cx="1010713" cy="7533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4C7AA9-99B2-4DCE-BC24-190891513970}"/>
              </a:ext>
            </a:extLst>
          </p:cNvPr>
          <p:cNvSpPr/>
          <p:nvPr/>
        </p:nvSpPr>
        <p:spPr>
          <a:xfrm>
            <a:off x="1171979" y="0"/>
            <a:ext cx="9151139" cy="5795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7030A0"/>
                </a:solidFill>
                <a:latin typeface="Arial" pitchFamily="34" charset="0"/>
              </a:rPr>
              <a:t>HĐ 2: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việc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hoặc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nghề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</a:rPr>
              <a:t>nghiệp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Arial" pitchFamily="34" charset="0"/>
              </a:rPr>
              <a:t>khác</a:t>
            </a:r>
            <a:endParaRPr lang="en-US" sz="3200" b="1" dirty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" y="1845101"/>
            <a:ext cx="2545840" cy="449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7" y="618255"/>
            <a:ext cx="11656959" cy="1226846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4378"/>
            <a:ext cx="839638" cy="573074"/>
          </a:xfrm>
          <a:prstGeom prst="rect">
            <a:avLst/>
          </a:prstGeom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6224" y="1554238"/>
            <a:ext cx="792549" cy="457240"/>
          </a:xfrm>
          <a:prstGeom prst="rect">
            <a:avLst/>
          </a:prstGeom>
        </p:spPr>
      </p:pic>
      <p:pic>
        <p:nvPicPr>
          <p:cNvPr id="23" name="图片 29">
            <a:extLst>
              <a:ext uri="{FF2B5EF4-FFF2-40B4-BE49-F238E27FC236}">
                <a16:creationId xmlns:a16="http://schemas.microsoft.com/office/drawing/2014/main" id="{C8451EC4-53E6-4DD5-BBD9-AD6B912F6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6643" y="715519"/>
            <a:ext cx="554784" cy="286537"/>
          </a:xfrm>
          <a:prstGeom prst="rect">
            <a:avLst/>
          </a:prstGeom>
        </p:spPr>
      </p:pic>
      <p:sp>
        <p:nvSpPr>
          <p:cNvPr id="24" name="文本框 33">
            <a:extLst>
              <a:ext uri="{FF2B5EF4-FFF2-40B4-BE49-F238E27FC236}">
                <a16:creationId xmlns:a16="http://schemas.microsoft.com/office/drawing/2014/main" id="{0CFBF072-54D0-4787-A7E8-6E2C84171DDA}"/>
              </a:ext>
            </a:extLst>
          </p:cNvPr>
          <p:cNvSpPr txBox="1"/>
          <p:nvPr/>
        </p:nvSpPr>
        <p:spPr>
          <a:xfrm>
            <a:off x="891691" y="681600"/>
            <a:ext cx="10281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và nói về công việc hoặc nghề nghiệp của những người trong hình sau</a:t>
            </a:r>
            <a:r>
              <a:rPr lang="x-none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5FD029-E87F-314A-AF7F-232DF68A338E}"/>
              </a:ext>
            </a:extLst>
          </p:cNvPr>
          <p:cNvGrpSpPr/>
          <p:nvPr/>
        </p:nvGrpSpPr>
        <p:grpSpPr>
          <a:xfrm>
            <a:off x="2768958" y="2011478"/>
            <a:ext cx="8958698" cy="4159012"/>
            <a:chOff x="3343520" y="1174912"/>
            <a:chExt cx="8496979" cy="546667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F2494F4-6E53-B947-821C-7151942BE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3520" y="1174912"/>
              <a:ext cx="8496979" cy="546667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79D65AE-A3B7-DC49-B2ED-6ABA35382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0"/>
            <a:stretch/>
          </p:blipFill>
          <p:spPr>
            <a:xfrm rot="181879">
              <a:off x="3587900" y="1520150"/>
              <a:ext cx="2607104" cy="2388908"/>
            </a:xfrm>
            <a:prstGeom prst="round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0B4F9ED-03A9-A347-93A7-66617816A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1046">
              <a:off x="6359025" y="1451193"/>
              <a:ext cx="2530940" cy="2374829"/>
            </a:xfrm>
            <a:prstGeom prst="round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07E7CBC-E550-F843-A756-58C1BA282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412">
              <a:off x="9028460" y="1415335"/>
              <a:ext cx="2565037" cy="2420981"/>
            </a:xfrm>
            <a:prstGeom prst="round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A255D8B-41BD-604C-9034-E3117FB53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1699">
              <a:off x="3584412" y="4132930"/>
              <a:ext cx="2623829" cy="2398451"/>
            </a:xfrm>
            <a:prstGeom prst="round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1F3D0F-DB7C-B742-AB1E-926185438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988" y="4076809"/>
              <a:ext cx="2566440" cy="2456646"/>
            </a:xfrm>
            <a:prstGeom prst="round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CE60BB2-3BE8-E04D-A569-0782BFE53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9494">
              <a:off x="9036307" y="4075336"/>
              <a:ext cx="2558398" cy="243890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5716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27100" r="12215"/>
          <a:stretch>
            <a:fillRect/>
          </a:stretch>
        </p:blipFill>
        <p:spPr bwMode="auto">
          <a:xfrm>
            <a:off x="118239" y="244701"/>
            <a:ext cx="6070879" cy="306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3426" r="49507" b="56110"/>
          <a:stretch>
            <a:fillRect/>
          </a:stretch>
        </p:blipFill>
        <p:spPr bwMode="auto">
          <a:xfrm>
            <a:off x="6499312" y="244701"/>
            <a:ext cx="3077045" cy="291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3426" r="13596" b="56110"/>
          <a:stretch>
            <a:fillRect/>
          </a:stretch>
        </p:blipFill>
        <p:spPr bwMode="auto">
          <a:xfrm>
            <a:off x="118239" y="3642138"/>
            <a:ext cx="3429661" cy="256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43890" r="13596" b="15645"/>
          <a:stretch>
            <a:fillRect/>
          </a:stretch>
        </p:blipFill>
        <p:spPr bwMode="auto">
          <a:xfrm>
            <a:off x="3606776" y="3742173"/>
            <a:ext cx="6155823" cy="258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8206176" y="2364129"/>
            <a:ext cx="3546895" cy="1983351"/>
          </a:xfrm>
          <a:prstGeom prst="cloudCallout">
            <a:avLst>
              <a:gd name="adj1" fmla="val -23083"/>
              <a:gd name="adj2" fmla="val 71110"/>
            </a:avLst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Thảo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luận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cs typeface="Times New Roman" pitchFamily="18" charset="0"/>
              </a:rPr>
              <a:t>4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2B112385-0FF6-744D-A560-33C0D0AACB0F}"/>
              </a:ext>
            </a:extLst>
          </p:cNvPr>
          <p:cNvSpPr/>
          <p:nvPr/>
        </p:nvSpPr>
        <p:spPr>
          <a:xfrm>
            <a:off x="324303" y="3156273"/>
            <a:ext cx="2188621" cy="498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Ngư dân</a:t>
            </a: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696E7580-10C7-FC4A-A2DB-D3C5A6363266}"/>
              </a:ext>
            </a:extLst>
          </p:cNvPr>
          <p:cNvSpPr/>
          <p:nvPr/>
        </p:nvSpPr>
        <p:spPr>
          <a:xfrm>
            <a:off x="3209175" y="3147493"/>
            <a:ext cx="3396706" cy="4981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Bộ đội hải quân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9ECB4730-2E00-724E-B244-0A052D749C75}"/>
              </a:ext>
            </a:extLst>
          </p:cNvPr>
          <p:cNvSpPr/>
          <p:nvPr/>
        </p:nvSpPr>
        <p:spPr>
          <a:xfrm>
            <a:off x="7068458" y="3156272"/>
            <a:ext cx="2120887" cy="4858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Thợ may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64D89A07-D4C3-334A-AC65-35C53C3786A1}"/>
              </a:ext>
            </a:extLst>
          </p:cNvPr>
          <p:cNvSpPr/>
          <p:nvPr/>
        </p:nvSpPr>
        <p:spPr>
          <a:xfrm>
            <a:off x="366005" y="6255970"/>
            <a:ext cx="2813037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7030A0"/>
                </a:solidFill>
              </a:rPr>
              <a:t>Thợ đan nón</a:t>
            </a: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0E9CD86C-3FA1-124F-AAD1-26DC7B074E53}"/>
              </a:ext>
            </a:extLst>
          </p:cNvPr>
          <p:cNvSpPr/>
          <p:nvPr/>
        </p:nvSpPr>
        <p:spPr>
          <a:xfrm>
            <a:off x="4024418" y="6293759"/>
            <a:ext cx="2288732" cy="498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Nông dân</a:t>
            </a:r>
          </a:p>
        </p:txBody>
      </p:sp>
      <p:sp>
        <p:nvSpPr>
          <p:cNvPr id="22" name="Rectangle: Rounded Corners 11">
            <a:extLst>
              <a:ext uri="{FF2B5EF4-FFF2-40B4-BE49-F238E27FC236}">
                <a16:creationId xmlns:a16="http://schemas.microsoft.com/office/drawing/2014/main" id="{A56619AE-675D-034E-BB93-8FCFABE783E1}"/>
              </a:ext>
            </a:extLst>
          </p:cNvPr>
          <p:cNvSpPr/>
          <p:nvPr/>
        </p:nvSpPr>
        <p:spPr>
          <a:xfrm>
            <a:off x="7139240" y="6334493"/>
            <a:ext cx="2593670" cy="498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Bán hàng</a:t>
            </a:r>
          </a:p>
        </p:txBody>
      </p:sp>
      <p:pic>
        <p:nvPicPr>
          <p:cNvPr id="23" name="PA_图片 1">
            <a:extLst>
              <a:ext uri="{FF2B5EF4-FFF2-40B4-BE49-F238E27FC236}">
                <a16:creationId xmlns:a16="http://schemas.microsoft.com/office/drawing/2014/main" id="{8E1B1870-48D3-4575-8049-6A383F0351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4" r="56530" b="21869"/>
          <a:stretch/>
        </p:blipFill>
        <p:spPr>
          <a:xfrm>
            <a:off x="9602174" y="24685"/>
            <a:ext cx="2672956" cy="3366654"/>
          </a:xfrm>
          <a:prstGeom prst="rect">
            <a:avLst/>
          </a:prstGeom>
        </p:spPr>
      </p:pic>
      <p:sp>
        <p:nvSpPr>
          <p:cNvPr id="24" name="PA_文本框 13">
            <a:extLst>
              <a:ext uri="{FF2B5EF4-FFF2-40B4-BE49-F238E27FC236}">
                <a16:creationId xmlns:a16="http://schemas.microsoft.com/office/drawing/2014/main" id="{6DC319E7-A7F1-48FD-9850-F0AC8BC4968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77527" y="467136"/>
            <a:ext cx="211108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nghề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5" name="PA_图片 4">
            <a:extLst>
              <a:ext uri="{FF2B5EF4-FFF2-40B4-BE49-F238E27FC236}">
                <a16:creationId xmlns:a16="http://schemas.microsoft.com/office/drawing/2014/main" id="{F2819A8D-5B32-4AD4-BDF9-F6C58EB21CA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2" t="52420" r="4779" b="21349"/>
          <a:stretch/>
        </p:blipFill>
        <p:spPr>
          <a:xfrm>
            <a:off x="9602174" y="3280968"/>
            <a:ext cx="2632365" cy="3513793"/>
          </a:xfrm>
          <a:prstGeom prst="rect">
            <a:avLst/>
          </a:prstGeom>
        </p:spPr>
      </p:pic>
      <p:sp>
        <p:nvSpPr>
          <p:cNvPr id="26" name="PA_文本框 13">
            <a:extLst>
              <a:ext uri="{FF2B5EF4-FFF2-40B4-BE49-F238E27FC236}">
                <a16:creationId xmlns:a16="http://schemas.microsoft.com/office/drawing/2014/main" id="{EC6FEBB6-5379-4550-A85A-CDDB34251DDC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67465" y="3785024"/>
            <a:ext cx="203329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Nêu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lợi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ích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?</a:t>
            </a:r>
            <a:endParaRPr lang="en-US" altLang="zh-CN" sz="3200" dirty="0">
              <a:latin typeface="Arial" pitchFamily="34" charset="0"/>
              <a:ea typeface="方正卡通简体" panose="03000509000000000000" pitchFamily="65" charset="-122"/>
              <a:cs typeface="Arial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4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4" grpId="0"/>
          <p:bldP spid="2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9E46EF-CA71-C34B-880C-27EDF1A5D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"/>
          <a:stretch/>
        </p:blipFill>
        <p:spPr>
          <a:xfrm rot="181879">
            <a:off x="439644" y="632620"/>
            <a:ext cx="2232818" cy="2157705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29827-1AA4-F940-86D1-7A91645D9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046">
            <a:off x="128814" y="2772900"/>
            <a:ext cx="2031473" cy="2010293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45687-74EB-A543-ADEC-390BCBE21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12">
            <a:off x="1031908" y="4808655"/>
            <a:ext cx="1926815" cy="1917942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0CF47-847D-E54C-8378-642B6ED2FF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699">
            <a:off x="9746156" y="241355"/>
            <a:ext cx="2135481" cy="2058679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CE30F-93A5-D64A-B673-D2FCB8E246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039" y="2276399"/>
            <a:ext cx="2321767" cy="2343839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EF550-C5A5-CF46-AF1C-5C986E9DE3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9494">
            <a:off x="9395856" y="4724974"/>
            <a:ext cx="2008221" cy="2018998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FE52AD-FB83-474C-8A6B-CBEB5660E53E}"/>
              </a:ext>
            </a:extLst>
          </p:cNvPr>
          <p:cNvSpPr txBox="1"/>
          <p:nvPr/>
        </p:nvSpPr>
        <p:spPr>
          <a:xfrm>
            <a:off x="4012598" y="1388306"/>
            <a:ext cx="4216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CD0F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PHIẾU HỌC TẬP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1538" y="-3"/>
            <a:ext cx="9159262" cy="648120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416" y="-24019"/>
            <a:ext cx="839638" cy="573074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0074" y="3966"/>
            <a:ext cx="792549" cy="457240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:a16="http://schemas.microsoft.com/office/drawing/2014/main" id="{C8451EC4-53E6-4DD5-BBD9-AD6B912F6B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20708" y="518703"/>
            <a:ext cx="554784" cy="286537"/>
          </a:xfrm>
          <a:prstGeom prst="rect">
            <a:avLst/>
          </a:prstGeom>
        </p:spPr>
      </p:pic>
      <p:sp>
        <p:nvSpPr>
          <p:cNvPr id="15" name="文本框 33">
            <a:extLst>
              <a:ext uri="{FF2B5EF4-FFF2-40B4-BE49-F238E27FC236}">
                <a16:creationId xmlns:a16="http://schemas.microsoft.com/office/drawing/2014/main" id="{0CFBF072-54D0-4787-A7E8-6E2C84171DDA}"/>
              </a:ext>
            </a:extLst>
          </p:cNvPr>
          <p:cNvSpPr txBox="1"/>
          <p:nvPr/>
        </p:nvSpPr>
        <p:spPr>
          <a:xfrm>
            <a:off x="1331482" y="38560"/>
            <a:ext cx="853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Phiếu học tập theo gợi ý sau:</a:t>
            </a:r>
            <a:endParaRPr lang="x-none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7747" y="2094531"/>
            <a:ext cx="6430232" cy="4087328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00040" y="1895844"/>
            <a:ext cx="1218212" cy="707532"/>
          </a:xfrm>
          <a:prstGeom prst="rect">
            <a:avLst/>
          </a:prstGeom>
        </p:spPr>
      </p:pic>
      <p:pic>
        <p:nvPicPr>
          <p:cNvPr id="24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7600" y="3312944"/>
            <a:ext cx="860694" cy="564520"/>
          </a:xfrm>
          <a:prstGeom prst="rect">
            <a:avLst/>
          </a:prstGeom>
        </p:spPr>
      </p:pic>
      <p:pic>
        <p:nvPicPr>
          <p:cNvPr id="25" name="图片 29">
            <a:extLst>
              <a:ext uri="{FF2B5EF4-FFF2-40B4-BE49-F238E27FC236}">
                <a16:creationId xmlns:a16="http://schemas.microsoft.com/office/drawing/2014/main" id="{C8451EC4-53E6-4DD5-BBD9-AD6B912F6B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91220" y="2047227"/>
            <a:ext cx="602485" cy="353766"/>
          </a:xfrm>
          <a:prstGeom prst="rect">
            <a:avLst/>
          </a:prstGeom>
        </p:spPr>
      </p:pic>
      <p:sp>
        <p:nvSpPr>
          <p:cNvPr id="26" name="矩形 23">
            <a:extLst>
              <a:ext uri="{FF2B5EF4-FFF2-40B4-BE49-F238E27FC236}">
                <a16:creationId xmlns:a16="http://schemas.microsoft.com/office/drawing/2014/main" id="{6428C370-E94E-4A00-9467-6B2D42EE2F68}"/>
              </a:ext>
            </a:extLst>
          </p:cNvPr>
          <p:cNvSpPr/>
          <p:nvPr/>
        </p:nvSpPr>
        <p:spPr>
          <a:xfrm>
            <a:off x="3189140" y="2499592"/>
            <a:ext cx="5778298" cy="3192186"/>
          </a:xfrm>
          <a:prstGeom prst="rect">
            <a:avLst/>
          </a:prstGeom>
          <a:noFill/>
          <a:ln>
            <a:solidFill>
              <a:srgbClr val="7EC6E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矩形 35">
            <a:extLst>
              <a:ext uri="{FF2B5EF4-FFF2-40B4-BE49-F238E27FC236}">
                <a16:creationId xmlns:a16="http://schemas.microsoft.com/office/drawing/2014/main" id="{8E9B0C67-1DE6-45E6-B483-E4365E0143E4}"/>
              </a:ext>
            </a:extLst>
          </p:cNvPr>
          <p:cNvSpPr/>
          <p:nvPr/>
        </p:nvSpPr>
        <p:spPr>
          <a:xfrm>
            <a:off x="3205693" y="2426751"/>
            <a:ext cx="5873462" cy="3323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Tên công việc, nghề nghiệp đó?</a:t>
            </a:r>
          </a:p>
          <a:p>
            <a:pPr marL="457200" indent="-457200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Nơi làm việc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lang="x-none" sz="28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indent="-457200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 việc đó có đem lại thu nhập không?</a:t>
            </a:r>
          </a:p>
          <a:p>
            <a:pPr marL="457200" indent="-457200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Lợi ích của nghề nghiệp đó?</a:t>
            </a:r>
            <a:endParaRPr lang="x-none" sz="2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5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619829" y="82646"/>
            <a:ext cx="8249886" cy="2483406"/>
          </a:xfrm>
          <a:prstGeom prst="cloudCallout">
            <a:avLst>
              <a:gd name="adj1" fmla="val -23083"/>
              <a:gd name="adj2" fmla="val 71110"/>
            </a:avLst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Theo em, những nghề nghiệp trên có điểm gì giống nhau? </a:t>
            </a:r>
            <a:endParaRPr lang="vi-VN" sz="4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024" r="14536" b="10733"/>
          <a:stretch/>
        </p:blipFill>
        <p:spPr>
          <a:xfrm>
            <a:off x="101600" y="4666337"/>
            <a:ext cx="2333195" cy="2068291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6742" y="2818176"/>
            <a:ext cx="1785257" cy="40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51DF2810-8639-44E5-86CD-321AA36A8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86" y="462697"/>
            <a:ext cx="9094956" cy="4344778"/>
          </a:xfrm>
          <a:prstGeom prst="rect">
            <a:avLst/>
          </a:prstGeom>
        </p:spPr>
      </p:pic>
      <p:sp>
        <p:nvSpPr>
          <p:cNvPr id="9" name="iṣ1ïďè">
            <a:extLst>
              <a:ext uri="{FF2B5EF4-FFF2-40B4-BE49-F238E27FC236}">
                <a16:creationId xmlns:a16="http://schemas.microsoft.com/office/drawing/2014/main" id="{0538D205-1BA6-42AA-91F7-B00E21225BC0}"/>
              </a:ext>
            </a:extLst>
          </p:cNvPr>
          <p:cNvSpPr/>
          <p:nvPr/>
        </p:nvSpPr>
        <p:spPr>
          <a:xfrm>
            <a:off x="2757715" y="1788501"/>
            <a:ext cx="7112000" cy="28302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200" dirty="0"/>
              <a:t>                   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</a:rPr>
              <a:t>công việc hoặc ngh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ề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</a:rPr>
              <a:t> nghiệp trên đều mang lại thu nhập để đảm bảo cuộc sống cho bản thân và gia đình, mang lại lợi ích cho xã hội và đất nước.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92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8F125-290B-B04B-9851-91C5C5B0BA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64" y="-721"/>
            <a:ext cx="935181" cy="914400"/>
          </a:xfrm>
          <a:prstGeom prst="roundRect">
            <a:avLst>
              <a:gd name="adj" fmla="val 26822"/>
            </a:avLst>
          </a:prstGeom>
        </p:spPr>
      </p:pic>
      <p:sp>
        <p:nvSpPr>
          <p:cNvPr id="3" name="AutoShape 2" descr="Hình ảnh học sinh nam nữ cầm quyển sách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47400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538696" y="2055033"/>
            <a:ext cx="3546895" cy="1983351"/>
          </a:xfrm>
          <a:prstGeom prst="cloudCallout">
            <a:avLst>
              <a:gd name="adj1" fmla="val -23083"/>
              <a:gd name="adj2" fmla="val 71110"/>
            </a:avLst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Thảo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luận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cs typeface="Times New Roman" pitchFamily="18" charset="0"/>
              </a:rPr>
              <a:t>đôi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9898" y="2055032"/>
            <a:ext cx="2770707" cy="45705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8851" y="507995"/>
            <a:ext cx="1066740" cy="661643"/>
          </a:xfrm>
          <a:prstGeom prst="rect">
            <a:avLst/>
          </a:prstGeom>
        </p:spPr>
      </p:pic>
      <p:pic>
        <p:nvPicPr>
          <p:cNvPr id="10" name="图片 29">
            <a:extLst>
              <a:ext uri="{FF2B5EF4-FFF2-40B4-BE49-F238E27FC236}">
                <a16:creationId xmlns:a16="http://schemas.microsoft.com/office/drawing/2014/main" id="{C8451EC4-53E6-4DD5-BBD9-AD6B912F6B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2989" y="1201290"/>
            <a:ext cx="554784" cy="286537"/>
          </a:xfrm>
          <a:prstGeom prst="rect">
            <a:avLst/>
          </a:prstGeom>
        </p:spPr>
      </p:pic>
      <p:sp>
        <p:nvSpPr>
          <p:cNvPr id="12" name="文本框 19"/>
          <p:cNvSpPr txBox="1"/>
          <p:nvPr/>
        </p:nvSpPr>
        <p:spPr>
          <a:xfrm>
            <a:off x="1716232" y="35843"/>
            <a:ext cx="81140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thực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hành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3" name="PA_图片 16">
            <a:extLst>
              <a:ext uri="{FF2B5EF4-FFF2-40B4-BE49-F238E27FC236}">
                <a16:creationId xmlns:a16="http://schemas.microsoft.com/office/drawing/2014/main" id="{0B6F3F52-D026-4099-9FA8-2FE3E4F188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4" y="801282"/>
            <a:ext cx="6564752" cy="2856318"/>
          </a:xfrm>
          <a:prstGeom prst="rect">
            <a:avLst/>
          </a:prstGeom>
        </p:spPr>
      </p:pic>
      <p:sp>
        <p:nvSpPr>
          <p:cNvPr id="15" name="PA_文本框 13">
            <a:extLst>
              <a:ext uri="{FF2B5EF4-FFF2-40B4-BE49-F238E27FC236}">
                <a16:creationId xmlns:a16="http://schemas.microsoft.com/office/drawing/2014/main" id="{5223BF5F-857D-47B2-A219-5294EA07D82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1602" y="1115786"/>
            <a:ext cx="5326739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x-none" sz="3600">
                <a:latin typeface="Arial" panose="020B0604020202020204" pitchFamily="34" charset="0"/>
                <a:cs typeface="Arial" panose="020B0604020202020204" pitchFamily="34" charset="0"/>
              </a:rPr>
              <a:t>Kể tên một số công việc hoặc nghề nghiệp có thu nhập khác mà em biết?</a:t>
            </a:r>
          </a:p>
        </p:txBody>
      </p:sp>
    </p:spTree>
    <p:extLst>
      <p:ext uri="{BB962C8B-B14F-4D97-AF65-F5344CB8AC3E}">
        <p14:creationId xmlns:p14="http://schemas.microsoft.com/office/powerpoint/2010/main" val="19165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8F125-290B-B04B-9851-91C5C5B0BA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990" y="-721"/>
            <a:ext cx="935181" cy="914400"/>
          </a:xfrm>
          <a:prstGeom prst="roundRect">
            <a:avLst>
              <a:gd name="adj" fmla="val 26822"/>
            </a:avLst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825" y="4272010"/>
            <a:ext cx="3701143" cy="254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59413" y="4620345"/>
            <a:ext cx="1339719" cy="2353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8">
            <a:extLst>
              <a:ext uri="{FF2B5EF4-FFF2-40B4-BE49-F238E27FC236}">
                <a16:creationId xmlns:a16="http://schemas.microsoft.com/office/drawing/2014/main" id="{8AADD510-A378-40CD-8E04-5A212B85A6A4}"/>
              </a:ext>
            </a:extLst>
          </p:cNvPr>
          <p:cNvGrpSpPr/>
          <p:nvPr/>
        </p:nvGrpSpPr>
        <p:grpSpPr>
          <a:xfrm>
            <a:off x="753991" y="24700"/>
            <a:ext cx="11510575" cy="1440501"/>
            <a:chOff x="835375" y="1926949"/>
            <a:chExt cx="6232867" cy="1440501"/>
          </a:xfrm>
        </p:grpSpPr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8EFBEB9E-A53A-4900-BBF6-D665B6491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375" y="1926949"/>
              <a:ext cx="6232867" cy="1260284"/>
            </a:xfrm>
            <a:prstGeom prst="rect">
              <a:avLst/>
            </a:prstGeom>
          </p:spPr>
        </p:pic>
        <p:sp>
          <p:nvSpPr>
            <p:cNvPr id="18" name="文本框 142">
              <a:extLst>
                <a:ext uri="{FF2B5EF4-FFF2-40B4-BE49-F238E27FC236}">
                  <a16:creationId xmlns:a16="http://schemas.microsoft.com/office/drawing/2014/main" id="{E434CD55-07AB-4486-BDE6-48C432AC90C3}"/>
                </a:ext>
              </a:extLst>
            </p:cNvPr>
            <p:cNvSpPr txBox="1"/>
            <p:nvPr/>
          </p:nvSpPr>
          <p:spPr>
            <a:xfrm>
              <a:off x="913607" y="2290232"/>
              <a:ext cx="598156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x-none" sz="3200">
                  <a:latin typeface="Arial" panose="020B0604020202020204" pitchFamily="34" charset="0"/>
                  <a:cs typeface="Arial" panose="020B0604020202020204" pitchFamily="34" charset="0"/>
                </a:rPr>
                <a:t>2. Nói về nghề nghiệp của một người lớn trong gia đình em?</a:t>
              </a:r>
            </a:p>
            <a:p>
              <a:pPr algn="ctr"/>
              <a:endParaRPr lang="zh-CN" altLang="en-US" sz="3200" dirty="0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20" name="TextBox 3"/>
          <p:cNvSpPr txBox="1"/>
          <p:nvPr/>
        </p:nvSpPr>
        <p:spPr>
          <a:xfrm>
            <a:off x="2394851" y="1828671"/>
            <a:ext cx="5179350" cy="4037247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lợi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ích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,…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suy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nghiêp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矩形 10"/>
          <p:cNvSpPr/>
          <p:nvPr/>
        </p:nvSpPr>
        <p:spPr>
          <a:xfrm>
            <a:off x="2196730" y="1465200"/>
            <a:ext cx="5379727" cy="4514685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Cloud Callout 21"/>
          <p:cNvSpPr/>
          <p:nvPr/>
        </p:nvSpPr>
        <p:spPr>
          <a:xfrm>
            <a:off x="8717671" y="1863943"/>
            <a:ext cx="3546895" cy="1983351"/>
          </a:xfrm>
          <a:prstGeom prst="cloudCallout">
            <a:avLst>
              <a:gd name="adj1" fmla="val -23083"/>
              <a:gd name="adj2" fmla="val 71110"/>
            </a:avLst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itchFamily="18" charset="0"/>
              </a:rPr>
              <a:t>nghe</a:t>
            </a:r>
            <a:endParaRPr lang="vi-VN" sz="4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3" name="Picture 2" descr="Job Stock Illustrations – 641,683 Job Stock Illustrations, Vectors &amp;amp;  Clipart - Dreamstime">
            <a:extLst>
              <a:ext uri="{FF2B5EF4-FFF2-40B4-BE49-F238E27FC236}">
                <a16:creationId xmlns:a16="http://schemas.microsoft.com/office/drawing/2014/main" id="{37EA67CB-6A4F-5445-8094-D905D7AE3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5"/>
          <a:stretch/>
        </p:blipFill>
        <p:spPr bwMode="auto">
          <a:xfrm>
            <a:off x="707463" y="1233603"/>
            <a:ext cx="8358260" cy="49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 bldLvl="0" animBg="1"/>
      <p:bldP spid="21" grpId="1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133600" y="279246"/>
            <a:ext cx="7315199" cy="738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" pitchFamily="34" charset="0"/>
                <a:ea typeface="华康方圆体W7" pitchFamily="81" charset="-122"/>
                <a:cs typeface="Arial" pitchFamily="34" charset="0"/>
              </a:rPr>
              <a:t>Củng</a:t>
            </a:r>
            <a:r>
              <a:rPr lang="en-US" altLang="zh-CN" sz="4000" dirty="0">
                <a:solidFill>
                  <a:srgbClr val="FF0000"/>
                </a:solidFill>
                <a:latin typeface="Arial" pitchFamily="34" charset="0"/>
                <a:ea typeface="华康方圆体W7" pitchFamily="81" charset="-122"/>
                <a:cs typeface="Arial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itchFamily="34" charset="0"/>
                <a:ea typeface="华康方圆体W7" pitchFamily="81" charset="-122"/>
                <a:cs typeface="Arial" pitchFamily="34" charset="0"/>
              </a:rPr>
              <a:t>cố</a:t>
            </a:r>
            <a:r>
              <a:rPr lang="en-US" altLang="zh-CN" sz="4000" dirty="0">
                <a:solidFill>
                  <a:srgbClr val="FF0000"/>
                </a:solidFill>
                <a:latin typeface="Arial" pitchFamily="34" charset="0"/>
                <a:ea typeface="华康方圆体W7" pitchFamily="81" charset="-122"/>
                <a:cs typeface="Arial" pitchFamily="34" charset="0"/>
              </a:rPr>
              <a:t> - </a:t>
            </a:r>
            <a:r>
              <a:rPr lang="en-US" altLang="zh-CN" sz="4000" dirty="0" err="1">
                <a:solidFill>
                  <a:srgbClr val="FF0000"/>
                </a:solidFill>
                <a:latin typeface="Arial" pitchFamily="34" charset="0"/>
                <a:ea typeface="华康方圆体W7" pitchFamily="81" charset="-122"/>
                <a:cs typeface="Arial" pitchFamily="34" charset="0"/>
              </a:rPr>
              <a:t>Dặn</a:t>
            </a:r>
            <a:r>
              <a:rPr lang="en-US" altLang="zh-CN" sz="4000" dirty="0">
                <a:solidFill>
                  <a:srgbClr val="FF0000"/>
                </a:solidFill>
                <a:latin typeface="Arial" pitchFamily="34" charset="0"/>
                <a:ea typeface="华康方圆体W7" pitchFamily="81" charset="-122"/>
                <a:cs typeface="Arial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itchFamily="34" charset="0"/>
                <a:ea typeface="华康方圆体W7" pitchFamily="81" charset="-122"/>
                <a:cs typeface="Arial" pitchFamily="34" charset="0"/>
              </a:rPr>
              <a:t>dò</a:t>
            </a:r>
            <a:endParaRPr lang="zh-CN" altLang="en-US" sz="4000" dirty="0">
              <a:solidFill>
                <a:srgbClr val="FF0000"/>
              </a:solidFill>
              <a:latin typeface="Arial" pitchFamily="34" charset="0"/>
              <a:ea typeface="华康方圆体W7" pitchFamily="81" charset="-122"/>
              <a:cs typeface="Arial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65627" y="1393370"/>
            <a:ext cx="8994268" cy="2685266"/>
            <a:chOff x="2245" y="1253"/>
            <a:chExt cx="1235" cy="753"/>
          </a:xfrm>
        </p:grpSpPr>
        <p:pic>
          <p:nvPicPr>
            <p:cNvPr id="4" name="Picture 3" descr="s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1253"/>
              <a:ext cx="1235" cy="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469" y="1419"/>
              <a:ext cx="95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latinLnBrk="1"/>
              <a:r>
                <a:rPr kumimoji="1" lang="en-US" altLang="zh-CN" sz="4000" dirty="0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         </a:t>
              </a:r>
              <a:r>
                <a:rPr kumimoji="1" lang="en-US" altLang="zh-CN" sz="4400" dirty="0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Qua </a:t>
              </a:r>
              <a:r>
                <a:rPr kumimoji="1" lang="en-US" altLang="zh-CN" sz="4400" dirty="0" err="1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bài</a:t>
              </a:r>
              <a:r>
                <a:rPr kumimoji="1" lang="en-US" altLang="zh-CN" sz="4400" dirty="0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 </a:t>
              </a:r>
              <a:r>
                <a:rPr kumimoji="1" lang="en-US" altLang="zh-CN" sz="4400" dirty="0" err="1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hôm</a:t>
              </a:r>
              <a:r>
                <a:rPr kumimoji="1" lang="en-US" altLang="zh-CN" sz="4400" dirty="0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 nay </a:t>
              </a:r>
              <a:r>
                <a:rPr kumimoji="1" lang="en-US" altLang="zh-CN" sz="4400" dirty="0" err="1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các</a:t>
              </a:r>
              <a:r>
                <a:rPr kumimoji="1" lang="en-US" altLang="zh-CN" sz="4400" dirty="0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 </a:t>
              </a:r>
            </a:p>
            <a:p>
              <a:pPr algn="l" latinLnBrk="1"/>
              <a:r>
                <a:rPr kumimoji="1" lang="en-US" altLang="zh-CN" sz="4400" dirty="0" err="1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em</a:t>
              </a:r>
              <a:r>
                <a:rPr kumimoji="1" lang="en-US" altLang="zh-CN" sz="4400" dirty="0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 </a:t>
              </a:r>
              <a:r>
                <a:rPr kumimoji="1" lang="en-US" altLang="zh-CN" sz="4400" dirty="0" err="1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biết</a:t>
              </a:r>
              <a:r>
                <a:rPr kumimoji="1" lang="en-US" altLang="zh-CN" sz="4400" dirty="0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 </a:t>
              </a:r>
              <a:r>
                <a:rPr kumimoji="1" lang="en-US" altLang="zh-CN" sz="4400" dirty="0" err="1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những</a:t>
              </a:r>
              <a:r>
                <a:rPr kumimoji="1" lang="en-US" altLang="zh-CN" sz="4400" dirty="0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 </a:t>
              </a:r>
              <a:r>
                <a:rPr kumimoji="1" lang="en-US" altLang="zh-CN" sz="4400" dirty="0" err="1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gì</a:t>
              </a:r>
              <a:r>
                <a:rPr kumimoji="1" lang="en-US" altLang="zh-CN" sz="4400" dirty="0">
                  <a:solidFill>
                    <a:srgbClr val="0099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 ?</a:t>
              </a:r>
              <a:endParaRPr kumimoji="1" lang="zh-CN" altLang="en-US" sz="4400" dirty="0">
                <a:solidFill>
                  <a:srgbClr val="009900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7" name="Picture 6" descr="200817134335306 [Converted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419" y="5240756"/>
            <a:ext cx="2741273" cy="16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83" y="3368489"/>
            <a:ext cx="3723610" cy="3489512"/>
          </a:xfrm>
          <a:prstGeom prst="rect">
            <a:avLst/>
          </a:prstGeom>
        </p:spPr>
      </p:pic>
      <p:pic>
        <p:nvPicPr>
          <p:cNvPr id="12" name="Picture 11" descr="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74" y="1985341"/>
            <a:ext cx="8781121" cy="458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42209" y="1164667"/>
            <a:ext cx="4383314" cy="8206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Nhiệm</a:t>
            </a:r>
            <a:r>
              <a:rPr lang="en-US" altLang="zh-CN" sz="3600" b="1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vụ</a:t>
            </a:r>
            <a:r>
              <a:rPr lang="en-US" altLang="zh-CN" sz="3600" b="1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học</a:t>
            </a:r>
            <a:r>
              <a:rPr lang="en-US" altLang="zh-CN" sz="3600" b="1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tập</a:t>
            </a:r>
            <a:endParaRPr lang="zh-CN" altLang="en-US" sz="3600" b="1" dirty="0">
              <a:solidFill>
                <a:srgbClr val="000000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251257" y="2819151"/>
            <a:ext cx="699588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Chuẩn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bị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sách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,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truyện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mới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(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cũ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)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mang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đến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lớp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góp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vào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“ </a:t>
            </a: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Tủ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sách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ủng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hộ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vùng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khó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khăn</a:t>
            </a:r>
            <a:r>
              <a:rPr lang="en-US" altLang="zh-CN" sz="3600" dirty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”</a:t>
            </a:r>
            <a:endParaRPr lang="zh-CN" altLang="en-US" sz="3600" dirty="0">
              <a:solidFill>
                <a:srgbClr val="000000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1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457200" y="1519518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Tiết học kết thúc !</a:t>
            </a:r>
          </a:p>
          <a:p>
            <a:pPr algn="ctr"/>
            <a:r>
              <a:rPr lang="vi-VN" sz="72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7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617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图片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49301" y="1062568"/>
            <a:ext cx="4502151" cy="4155017"/>
          </a:xfrm>
          <a:prstGeom prst="ellipse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MH_SubTitle_1"/>
          <p:cNvSpPr/>
          <p:nvPr>
            <p:custDataLst>
              <p:tags r:id="rId1"/>
            </p:custDataLst>
          </p:nvPr>
        </p:nvSpPr>
        <p:spPr>
          <a:xfrm>
            <a:off x="7495118" y="2087034"/>
            <a:ext cx="3617383" cy="776817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72706" tIns="0" rIns="0" bIns="0" anchor="ctr"/>
          <a:lstStyle/>
          <a:p>
            <a:pPr>
              <a:defRPr/>
            </a:pPr>
            <a:r>
              <a:rPr lang="en-US" altLang="zh-CN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Mở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đầu</a:t>
            </a:r>
            <a:endParaRPr lang="en-US" altLang="zh-CN" sz="400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Other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flipH="1">
            <a:off x="7744885" y="2222500"/>
            <a:ext cx="543983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zh-CN" sz="3600" b="1">
                <a:solidFill>
                  <a:srgbClr val="FFFFFF"/>
                </a:solidFill>
                <a:latin typeface="Arial" pitchFamily="34" charset="0"/>
                <a:ea typeface="Microsoft YaHei" pitchFamily="34" charset="-122"/>
                <a:cs typeface="Times New Roman" pitchFamily="18" charset="0"/>
                <a:sym typeface="Arial" pitchFamily="34" charset="0"/>
              </a:rPr>
              <a:t>01</a:t>
            </a:r>
            <a:endParaRPr lang="zh-CN" altLang="en-US" sz="3600" b="1">
              <a:solidFill>
                <a:srgbClr val="FFFFFF"/>
              </a:solidFill>
              <a:latin typeface="Arial" pitchFamily="34" charset="0"/>
              <a:ea typeface="Microsoft YaHei" pitchFamily="34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1" name="MH_SubTitle_2"/>
          <p:cNvSpPr/>
          <p:nvPr>
            <p:custDataLst>
              <p:tags r:id="rId3"/>
            </p:custDataLst>
          </p:nvPr>
        </p:nvSpPr>
        <p:spPr>
          <a:xfrm flipH="1">
            <a:off x="6134100" y="3035300"/>
            <a:ext cx="3572933" cy="821267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3969983 w 4508453"/>
              <a:gd name="connsiteY3" fmla="*/ 88141 h 969560"/>
              <a:gd name="connsiteX4" fmla="*/ 4411497 w 4508453"/>
              <a:gd name="connsiteY4" fmla="*/ 489518 h 969560"/>
              <a:gd name="connsiteX5" fmla="*/ 4411496 w 4508453"/>
              <a:gd name="connsiteY5" fmla="*/ 489518 h 969560"/>
              <a:gd name="connsiteX6" fmla="*/ 3969982 w 4508453"/>
              <a:gd name="connsiteY6" fmla="*/ 890894 h 969560"/>
              <a:gd name="connsiteX7" fmla="*/ 1260428 w 4508453"/>
              <a:gd name="connsiteY7" fmla="*/ 890894 h 969560"/>
              <a:gd name="connsiteX8" fmla="*/ 1260428 w 4508453"/>
              <a:gd name="connsiteY8" fmla="*/ 88141 h 969560"/>
              <a:gd name="connsiteX9" fmla="*/ 4023673 w 4508453"/>
              <a:gd name="connsiteY9" fmla="*/ 0 h 969560"/>
              <a:gd name="connsiteX10" fmla="*/ 484780 w 4508453"/>
              <a:gd name="connsiteY10" fmla="*/ 0 h 969560"/>
              <a:gd name="connsiteX11" fmla="*/ 9849 w 4508453"/>
              <a:gd name="connsiteY11" fmla="*/ 387080 h 969560"/>
              <a:gd name="connsiteX12" fmla="*/ 0 w 4508453"/>
              <a:gd name="connsiteY12" fmla="*/ 484780 h 969560"/>
              <a:gd name="connsiteX13" fmla="*/ 9849 w 4508453"/>
              <a:gd name="connsiteY13" fmla="*/ 582479 h 969560"/>
              <a:gd name="connsiteX14" fmla="*/ 484780 w 4508453"/>
              <a:gd name="connsiteY14" fmla="*/ 969559 h 969560"/>
              <a:gd name="connsiteX15" fmla="*/ 4023672 w 4508453"/>
              <a:gd name="connsiteY15" fmla="*/ 969560 h 969560"/>
              <a:gd name="connsiteX16" fmla="*/ 4508452 w 4508453"/>
              <a:gd name="connsiteY16" fmla="*/ 484780 h 969560"/>
              <a:gd name="connsiteX17" fmla="*/ 4508453 w 4508453"/>
              <a:gd name="connsiteY17" fmla="*/ 484780 h 969560"/>
              <a:gd name="connsiteX18" fmla="*/ 4023673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3969983" y="88141"/>
                </a:moveTo>
                <a:cubicBezTo>
                  <a:pt x="4213825" y="88141"/>
                  <a:pt x="4411497" y="267843"/>
                  <a:pt x="4411497" y="489518"/>
                </a:cubicBezTo>
                <a:lnTo>
                  <a:pt x="4411496" y="489518"/>
                </a:lnTo>
                <a:cubicBezTo>
                  <a:pt x="4411496" y="711192"/>
                  <a:pt x="4213824" y="890894"/>
                  <a:pt x="3969982" y="890894"/>
                </a:cubicBezTo>
                <a:lnTo>
                  <a:pt x="1260428" y="890894"/>
                </a:lnTo>
                <a:lnTo>
                  <a:pt x="1260428" y="88141"/>
                </a:lnTo>
                <a:close/>
                <a:moveTo>
                  <a:pt x="4023673" y="0"/>
                </a:moveTo>
                <a:lnTo>
                  <a:pt x="484780" y="0"/>
                </a:lnTo>
                <a:cubicBezTo>
                  <a:pt x="250510" y="0"/>
                  <a:pt x="55053" y="166174"/>
                  <a:pt x="9849" y="387080"/>
                </a:cubicBezTo>
                <a:lnTo>
                  <a:pt x="0" y="484780"/>
                </a:lnTo>
                <a:lnTo>
                  <a:pt x="9849" y="582479"/>
                </a:lnTo>
                <a:cubicBezTo>
                  <a:pt x="55053" y="803386"/>
                  <a:pt x="250510" y="969559"/>
                  <a:pt x="484780" y="969559"/>
                </a:cubicBezTo>
                <a:lnTo>
                  <a:pt x="4023672" y="969560"/>
                </a:lnTo>
                <a:cubicBezTo>
                  <a:pt x="4291409" y="969560"/>
                  <a:pt x="4508452" y="752517"/>
                  <a:pt x="4508452" y="484780"/>
                </a:cubicBezTo>
                <a:lnTo>
                  <a:pt x="4508453" y="484780"/>
                </a:lnTo>
                <a:cubicBezTo>
                  <a:pt x="4508453" y="217043"/>
                  <a:pt x="4291410" y="0"/>
                  <a:pt x="4023673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230378" tIns="0" rIns="0" bIns="0" anchor="ctr"/>
          <a:lstStyle/>
          <a:p>
            <a:pPr>
              <a:defRPr/>
            </a:pPr>
            <a:r>
              <a:rPr lang="en-US" altLang="zh-CN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Khám</a:t>
            </a:r>
            <a:r>
              <a:rPr lang="en-US" altLang="zh-CN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phá</a:t>
            </a:r>
            <a:endParaRPr lang="en-US" altLang="zh-CN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MH_Other_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flipH="1">
            <a:off x="8862484" y="3132667"/>
            <a:ext cx="601133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Arial" pitchFamily="34" charset="0"/>
                <a:ea typeface="Microsoft YaHei" pitchFamily="34" charset="-122"/>
                <a:cs typeface="Times New Roman" pitchFamily="18" charset="0"/>
                <a:sym typeface="Arial" pitchFamily="34" charset="0"/>
              </a:rPr>
              <a:t>02</a:t>
            </a:r>
            <a:endParaRPr lang="zh-CN" altLang="en-US" sz="3600" b="1" dirty="0">
              <a:solidFill>
                <a:srgbClr val="FFFFFF"/>
              </a:solidFill>
              <a:latin typeface="Arial" pitchFamily="34" charset="0"/>
              <a:ea typeface="Microsoft YaHei" pitchFamily="34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3" name="MH_SubTitle_1"/>
          <p:cNvSpPr/>
          <p:nvPr>
            <p:custDataLst>
              <p:tags r:id="rId5"/>
            </p:custDataLst>
          </p:nvPr>
        </p:nvSpPr>
        <p:spPr>
          <a:xfrm>
            <a:off x="7023100" y="4078818"/>
            <a:ext cx="3962400" cy="774700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72706" tIns="0" rIns="0" bIns="0" anchor="ctr"/>
          <a:lstStyle/>
          <a:p>
            <a:pPr>
              <a:defRPr/>
            </a:pPr>
            <a:r>
              <a:rPr lang="en-US" altLang="zh-CN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Thực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hành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MH_Other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flipH="1">
            <a:off x="7283451" y="4176185"/>
            <a:ext cx="60113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zh-CN" sz="3600" b="1">
                <a:solidFill>
                  <a:srgbClr val="FFFFFF"/>
                </a:solidFill>
                <a:latin typeface="Arial" pitchFamily="34" charset="0"/>
                <a:ea typeface="Microsoft YaHei" pitchFamily="34" charset="-122"/>
                <a:cs typeface="Times New Roman" pitchFamily="18" charset="0"/>
                <a:sym typeface="Arial" pitchFamily="34" charset="0"/>
              </a:rPr>
              <a:t>03</a:t>
            </a:r>
            <a:endParaRPr lang="zh-CN" altLang="en-US" sz="3600" b="1">
              <a:solidFill>
                <a:srgbClr val="FFFFFF"/>
              </a:solidFill>
              <a:latin typeface="Arial" pitchFamily="34" charset="0"/>
              <a:ea typeface="Microsoft YaHei" pitchFamily="34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7" name="MH_Others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31934" y="1039284"/>
            <a:ext cx="5111751" cy="61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zh-CN" sz="4000" b="1">
                <a:solidFill>
                  <a:srgbClr val="FF0000"/>
                </a:solidFill>
                <a:latin typeface="Arial" pitchFamily="34" charset="0"/>
                <a:ea typeface="Microsoft YaHei" pitchFamily="34" charset="-122"/>
                <a:sym typeface="Arial" pitchFamily="34" charset="0"/>
              </a:rPr>
              <a:t>Hoạt động học tập : </a:t>
            </a:r>
            <a:endParaRPr lang="zh-CN" altLang="en-US" sz="4000" b="1">
              <a:solidFill>
                <a:srgbClr val="FF0000"/>
              </a:solidFill>
              <a:latin typeface="Arial" pitchFamily="34" charset="0"/>
              <a:ea typeface="Microsoft YaHei" pitchFamily="34" charset="-122"/>
              <a:sym typeface="Arial" pitchFamily="34" charset="0"/>
            </a:endParaRPr>
          </a:p>
        </p:txBody>
      </p:sp>
      <p:sp>
        <p:nvSpPr>
          <p:cNvPr id="11" name="MH_SubTitle_2"/>
          <p:cNvSpPr/>
          <p:nvPr>
            <p:custDataLst>
              <p:tags r:id="rId8"/>
            </p:custDataLst>
          </p:nvPr>
        </p:nvSpPr>
        <p:spPr>
          <a:xfrm flipH="1">
            <a:off x="6160104" y="5249638"/>
            <a:ext cx="3572933" cy="821267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3969983 w 4508453"/>
              <a:gd name="connsiteY3" fmla="*/ 88141 h 969560"/>
              <a:gd name="connsiteX4" fmla="*/ 4411497 w 4508453"/>
              <a:gd name="connsiteY4" fmla="*/ 489518 h 969560"/>
              <a:gd name="connsiteX5" fmla="*/ 4411496 w 4508453"/>
              <a:gd name="connsiteY5" fmla="*/ 489518 h 969560"/>
              <a:gd name="connsiteX6" fmla="*/ 3969982 w 4508453"/>
              <a:gd name="connsiteY6" fmla="*/ 890894 h 969560"/>
              <a:gd name="connsiteX7" fmla="*/ 1260428 w 4508453"/>
              <a:gd name="connsiteY7" fmla="*/ 890894 h 969560"/>
              <a:gd name="connsiteX8" fmla="*/ 1260428 w 4508453"/>
              <a:gd name="connsiteY8" fmla="*/ 88141 h 969560"/>
              <a:gd name="connsiteX9" fmla="*/ 4023673 w 4508453"/>
              <a:gd name="connsiteY9" fmla="*/ 0 h 969560"/>
              <a:gd name="connsiteX10" fmla="*/ 484780 w 4508453"/>
              <a:gd name="connsiteY10" fmla="*/ 0 h 969560"/>
              <a:gd name="connsiteX11" fmla="*/ 9849 w 4508453"/>
              <a:gd name="connsiteY11" fmla="*/ 387080 h 969560"/>
              <a:gd name="connsiteX12" fmla="*/ 0 w 4508453"/>
              <a:gd name="connsiteY12" fmla="*/ 484780 h 969560"/>
              <a:gd name="connsiteX13" fmla="*/ 9849 w 4508453"/>
              <a:gd name="connsiteY13" fmla="*/ 582479 h 969560"/>
              <a:gd name="connsiteX14" fmla="*/ 484780 w 4508453"/>
              <a:gd name="connsiteY14" fmla="*/ 969559 h 969560"/>
              <a:gd name="connsiteX15" fmla="*/ 4023672 w 4508453"/>
              <a:gd name="connsiteY15" fmla="*/ 969560 h 969560"/>
              <a:gd name="connsiteX16" fmla="*/ 4508452 w 4508453"/>
              <a:gd name="connsiteY16" fmla="*/ 484780 h 969560"/>
              <a:gd name="connsiteX17" fmla="*/ 4508453 w 4508453"/>
              <a:gd name="connsiteY17" fmla="*/ 484780 h 969560"/>
              <a:gd name="connsiteX18" fmla="*/ 4023673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3969983" y="88141"/>
                </a:moveTo>
                <a:cubicBezTo>
                  <a:pt x="4213825" y="88141"/>
                  <a:pt x="4411497" y="267843"/>
                  <a:pt x="4411497" y="489518"/>
                </a:cubicBezTo>
                <a:lnTo>
                  <a:pt x="4411496" y="489518"/>
                </a:lnTo>
                <a:cubicBezTo>
                  <a:pt x="4411496" y="711192"/>
                  <a:pt x="4213824" y="890894"/>
                  <a:pt x="3969982" y="890894"/>
                </a:cubicBezTo>
                <a:lnTo>
                  <a:pt x="1260428" y="890894"/>
                </a:lnTo>
                <a:lnTo>
                  <a:pt x="1260428" y="88141"/>
                </a:lnTo>
                <a:close/>
                <a:moveTo>
                  <a:pt x="4023673" y="0"/>
                </a:moveTo>
                <a:lnTo>
                  <a:pt x="484780" y="0"/>
                </a:lnTo>
                <a:cubicBezTo>
                  <a:pt x="250510" y="0"/>
                  <a:pt x="55053" y="166174"/>
                  <a:pt x="9849" y="387080"/>
                </a:cubicBezTo>
                <a:lnTo>
                  <a:pt x="0" y="484780"/>
                </a:lnTo>
                <a:lnTo>
                  <a:pt x="9849" y="582479"/>
                </a:lnTo>
                <a:cubicBezTo>
                  <a:pt x="55053" y="803386"/>
                  <a:pt x="250510" y="969559"/>
                  <a:pt x="484780" y="969559"/>
                </a:cubicBezTo>
                <a:lnTo>
                  <a:pt x="4023672" y="969560"/>
                </a:lnTo>
                <a:cubicBezTo>
                  <a:pt x="4291409" y="969560"/>
                  <a:pt x="4508452" y="752517"/>
                  <a:pt x="4508452" y="484780"/>
                </a:cubicBezTo>
                <a:lnTo>
                  <a:pt x="4508453" y="484780"/>
                </a:lnTo>
                <a:cubicBezTo>
                  <a:pt x="4508453" y="217043"/>
                  <a:pt x="4291410" y="0"/>
                  <a:pt x="4023673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230378" tIns="0" rIns="0" bIns="0" anchor="ctr"/>
          <a:lstStyle/>
          <a:p>
            <a:pPr>
              <a:defRPr/>
            </a:pPr>
            <a:r>
              <a:rPr lang="en-US" altLang="zh-CN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Vận</a:t>
            </a:r>
            <a:r>
              <a:rPr lang="en-US" altLang="zh-CN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dụng</a:t>
            </a:r>
            <a:endParaRPr lang="en-US" altLang="zh-CN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MH_Other_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flipH="1">
            <a:off x="8888488" y="5347005"/>
            <a:ext cx="601133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Arial" pitchFamily="34" charset="0"/>
                <a:ea typeface="Microsoft YaHei" pitchFamily="34" charset="-122"/>
                <a:cs typeface="Times New Roman" pitchFamily="18" charset="0"/>
                <a:sym typeface="Arial" pitchFamily="34" charset="0"/>
              </a:rPr>
              <a:t>04</a:t>
            </a:r>
            <a:endParaRPr lang="zh-CN" altLang="en-US" sz="3600" b="1" dirty="0">
              <a:solidFill>
                <a:srgbClr val="FFFFFF"/>
              </a:solidFill>
              <a:latin typeface="Arial" pitchFamily="34" charset="0"/>
              <a:ea typeface="Microsoft YaHei" pitchFamily="34" charset="-122"/>
              <a:cs typeface="Times New Roman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2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  <p:bldP spid="27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2521219" y="5612863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3905641" y="5621552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Heart 69">
            <a:hlinkClick r:id="rId12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2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70" grpId="0" animBg="1"/>
      <p:bldP spid="71" grpId="0" animBg="1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401300" y="6195444"/>
            <a:ext cx="1790700" cy="66255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049978" y="1532680"/>
            <a:ext cx="10101411" cy="2490461"/>
            <a:chOff x="341" y="1271"/>
            <a:chExt cx="1234" cy="919"/>
          </a:xfrm>
        </p:grpSpPr>
        <p:pic>
          <p:nvPicPr>
            <p:cNvPr id="9" name="Picture 8" descr="s0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1271"/>
              <a:ext cx="1234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87" y="1411"/>
              <a:ext cx="878" cy="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4400" dirty="0">
                  <a:latin typeface="Arial" pitchFamily="34" charset="0"/>
                  <a:cs typeface="Arial" pitchFamily="34" charset="0"/>
                </a:rPr>
                <a:t>       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bố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mẹ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mấy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thế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hệ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15" y="1318"/>
              <a:ext cx="76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latinLnBrk="1"/>
              <a:r>
                <a:rPr kumimoji="1" lang="en-US" altLang="zh-CN" sz="4800" dirty="0">
                  <a:solidFill>
                    <a:srgbClr val="FF00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12" name="图片 51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90862" y="5244179"/>
            <a:ext cx="4598819" cy="204548"/>
          </a:xfrm>
          <a:prstGeom prst="rect">
            <a:avLst/>
          </a:prstGeom>
        </p:spPr>
      </p:pic>
      <p:pic>
        <p:nvPicPr>
          <p:cNvPr id="13" name="图片 53" descr="未标题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5708" y="4487650"/>
            <a:ext cx="770308" cy="9248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26626" y="4536293"/>
            <a:ext cx="446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Đáp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án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: 2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thế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hệ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7252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252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8752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Pentagon 8">
            <a:hlinkClick r:id="rId5" action="ppaction://hlinksldjump"/>
          </p:cNvPr>
          <p:cNvSpPr/>
          <p:nvPr/>
        </p:nvSpPr>
        <p:spPr>
          <a:xfrm>
            <a:off x="10401300" y="6181590"/>
            <a:ext cx="1790700" cy="67641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49978" y="1532680"/>
            <a:ext cx="10101411" cy="2504011"/>
            <a:chOff x="341" y="1271"/>
            <a:chExt cx="1234" cy="924"/>
          </a:xfrm>
        </p:grpSpPr>
        <p:pic>
          <p:nvPicPr>
            <p:cNvPr id="12" name="Picture 11" descr="s0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1271"/>
              <a:ext cx="1234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87" y="1411"/>
              <a:ext cx="878" cy="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4400" dirty="0">
                  <a:latin typeface="Arial" pitchFamily="34" charset="0"/>
                  <a:cs typeface="Arial" pitchFamily="34" charset="0"/>
                </a:rPr>
                <a:t>       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ông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bà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bố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mẹ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mấy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thế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hệ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15" y="1318"/>
              <a:ext cx="76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latinLnBrk="1"/>
              <a:r>
                <a:rPr kumimoji="1" lang="en-US" altLang="zh-CN" sz="4800" dirty="0">
                  <a:solidFill>
                    <a:srgbClr val="FF00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5" name="图片 51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90862" y="5244179"/>
            <a:ext cx="4598819" cy="204548"/>
          </a:xfrm>
          <a:prstGeom prst="rect">
            <a:avLst/>
          </a:prstGeom>
        </p:spPr>
      </p:pic>
      <p:pic>
        <p:nvPicPr>
          <p:cNvPr id="16" name="图片 53" descr="未标题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5708" y="4487650"/>
            <a:ext cx="770308" cy="9248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6626" y="4536293"/>
            <a:ext cx="446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Đáp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án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: 3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thế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hệ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7252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252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8752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3258" y="1532680"/>
            <a:ext cx="12025099" cy="2490461"/>
            <a:chOff x="341" y="1271"/>
            <a:chExt cx="1469" cy="919"/>
          </a:xfrm>
        </p:grpSpPr>
        <p:pic>
          <p:nvPicPr>
            <p:cNvPr id="6" name="Picture 5" descr="s0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1271"/>
              <a:ext cx="1469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99" y="1491"/>
              <a:ext cx="1220" cy="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US" sz="4400" dirty="0">
                  <a:latin typeface="Arial" pitchFamily="34" charset="0"/>
                  <a:cs typeface="Arial" pitchFamily="34" charset="0"/>
                </a:rPr>
                <a:t>        </a:t>
              </a:r>
              <a:r>
                <a:rPr lang="vi-VN" sz="4400" dirty="0"/>
                <a:t>Nghề gì chăm sóc bệnh nhân</a:t>
              </a:r>
            </a:p>
            <a:p>
              <a:pPr lvl="0" algn="ctr">
                <a:defRPr/>
              </a:pPr>
              <a:r>
                <a:rPr lang="vi-VN" sz="4400" dirty="0"/>
                <a:t>Cho ta khỏe mạnh, vui chơi học hành?</a:t>
              </a:r>
              <a:endParaRPr lang="en-US" sz="4400" dirty="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49" y="1318"/>
              <a:ext cx="76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latinLnBrk="1"/>
              <a:r>
                <a:rPr kumimoji="1" lang="en-US" altLang="zh-CN" sz="4800" dirty="0">
                  <a:solidFill>
                    <a:srgbClr val="FF00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9" name="图片 51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90862" y="5244178"/>
            <a:ext cx="4947102" cy="220039"/>
          </a:xfrm>
          <a:prstGeom prst="rect">
            <a:avLst/>
          </a:prstGeom>
        </p:spPr>
      </p:pic>
      <p:pic>
        <p:nvPicPr>
          <p:cNvPr id="10" name="图片 53" descr="未标题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5708" y="4487650"/>
            <a:ext cx="770308" cy="9248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6626" y="4536293"/>
            <a:ext cx="4922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Đáp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án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Bác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sĩ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/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y </a:t>
            </a:r>
            <a:r>
              <a:rPr lang="en-US" sz="40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tá</a:t>
            </a:r>
            <a:endParaRPr 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9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7252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252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8752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3258" y="1532680"/>
            <a:ext cx="12025099" cy="2490461"/>
            <a:chOff x="341" y="1271"/>
            <a:chExt cx="1469" cy="919"/>
          </a:xfrm>
        </p:grpSpPr>
        <p:pic>
          <p:nvPicPr>
            <p:cNvPr id="6" name="Picture 5" descr="s0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1271"/>
              <a:ext cx="1469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99" y="1491"/>
              <a:ext cx="1220" cy="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US" sz="4400" dirty="0">
                  <a:latin typeface="Arial" pitchFamily="34" charset="0"/>
                  <a:cs typeface="Arial" pitchFamily="34" charset="0"/>
                </a:rPr>
                <a:t>        </a:t>
              </a:r>
              <a:r>
                <a:rPr lang="vi-VN" sz="4400" dirty="0"/>
                <a:t>Nghề gì bạn với vữa, vôi</a:t>
              </a:r>
              <a:br>
                <a:rPr lang="vi-VN" sz="4400" dirty="0"/>
              </a:br>
              <a:r>
                <a:rPr lang="vi-VN" sz="4400" dirty="0"/>
                <a:t>Xây nhà cao đẹp, bạn tôi đều cần ?</a:t>
              </a:r>
              <a:endParaRPr lang="en-US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49" y="1318"/>
              <a:ext cx="76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latinLnBrk="1"/>
              <a:r>
                <a:rPr kumimoji="1" lang="en-US" altLang="zh-CN" sz="4800" dirty="0">
                  <a:solidFill>
                    <a:srgbClr val="FF0000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9" name="图片 51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90862" y="5244178"/>
            <a:ext cx="5404302" cy="240375"/>
          </a:xfrm>
          <a:prstGeom prst="rect">
            <a:avLst/>
          </a:prstGeom>
        </p:spPr>
      </p:pic>
      <p:pic>
        <p:nvPicPr>
          <p:cNvPr id="10" name="图片 53" descr="未标题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5708" y="4487650"/>
            <a:ext cx="770308" cy="9248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6626" y="4536293"/>
            <a:ext cx="5420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Đáp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án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Nghề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thợ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xây</a:t>
            </a:r>
            <a:endParaRPr 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8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7252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252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8752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1328;p45">
            <a:extLst>
              <a:ext uri="{FF2B5EF4-FFF2-40B4-BE49-F238E27FC236}">
                <a16:creationId xmlns:a16="http://schemas.microsoft.com/office/drawing/2014/main" id="{AC6343A0-A4ED-7848-B56B-9279E66ADE4C}"/>
              </a:ext>
            </a:extLst>
          </p:cNvPr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98" name="Google Shape;1329;p45">
              <a:extLst>
                <a:ext uri="{FF2B5EF4-FFF2-40B4-BE49-F238E27FC236}">
                  <a16:creationId xmlns:a16="http://schemas.microsoft.com/office/drawing/2014/main" id="{8634067D-0D00-3A44-9033-51778347C32F}"/>
                </a:ext>
              </a:extLst>
            </p:cNvPr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330;p45">
              <a:extLst>
                <a:ext uri="{FF2B5EF4-FFF2-40B4-BE49-F238E27FC236}">
                  <a16:creationId xmlns:a16="http://schemas.microsoft.com/office/drawing/2014/main" id="{754E7684-7C9E-D442-BC67-EAF61C9DF66E}"/>
                </a:ext>
              </a:extLst>
            </p:cNvPr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331;p45">
              <a:extLst>
                <a:ext uri="{FF2B5EF4-FFF2-40B4-BE49-F238E27FC236}">
                  <a16:creationId xmlns:a16="http://schemas.microsoft.com/office/drawing/2014/main" id="{60488772-6F89-8145-AB50-F882B63F1400}"/>
                </a:ext>
              </a:extLst>
            </p:cNvPr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332;p45">
              <a:extLst>
                <a:ext uri="{FF2B5EF4-FFF2-40B4-BE49-F238E27FC236}">
                  <a16:creationId xmlns:a16="http://schemas.microsoft.com/office/drawing/2014/main" id="{E5A798AD-7F49-EA4F-95FF-C47C3C05D540}"/>
                </a:ext>
              </a:extLst>
            </p:cNvPr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333;p45">
              <a:extLst>
                <a:ext uri="{FF2B5EF4-FFF2-40B4-BE49-F238E27FC236}">
                  <a16:creationId xmlns:a16="http://schemas.microsoft.com/office/drawing/2014/main" id="{74D8C022-3428-9E44-8744-BF1EB062B4A5}"/>
                </a:ext>
              </a:extLst>
            </p:cNvPr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334;p45">
              <a:extLst>
                <a:ext uri="{FF2B5EF4-FFF2-40B4-BE49-F238E27FC236}">
                  <a16:creationId xmlns:a16="http://schemas.microsoft.com/office/drawing/2014/main" id="{EB743730-7041-A94B-8985-852175D669D2}"/>
                </a:ext>
              </a:extLst>
            </p:cNvPr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335;p45">
              <a:extLst>
                <a:ext uri="{FF2B5EF4-FFF2-40B4-BE49-F238E27FC236}">
                  <a16:creationId xmlns:a16="http://schemas.microsoft.com/office/drawing/2014/main" id="{8536C1A6-0CBA-4A4A-BFCF-CAB1E2B55617}"/>
                </a:ext>
              </a:extLst>
            </p:cNvPr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336;p45">
              <a:extLst>
                <a:ext uri="{FF2B5EF4-FFF2-40B4-BE49-F238E27FC236}">
                  <a16:creationId xmlns:a16="http://schemas.microsoft.com/office/drawing/2014/main" id="{7848C3FD-30A9-B749-92F2-B6FCDD7A2B14}"/>
                </a:ext>
              </a:extLst>
            </p:cNvPr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337;p45">
              <a:extLst>
                <a:ext uri="{FF2B5EF4-FFF2-40B4-BE49-F238E27FC236}">
                  <a16:creationId xmlns:a16="http://schemas.microsoft.com/office/drawing/2014/main" id="{7A6AE9E3-CEBD-D44C-9220-D55C42E35A9B}"/>
                </a:ext>
              </a:extLst>
            </p:cNvPr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338;p45">
              <a:extLst>
                <a:ext uri="{FF2B5EF4-FFF2-40B4-BE49-F238E27FC236}">
                  <a16:creationId xmlns:a16="http://schemas.microsoft.com/office/drawing/2014/main" id="{9C1ED7D1-C757-0045-90FD-774AF19ED131}"/>
                </a:ext>
              </a:extLst>
            </p:cNvPr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339;p45">
              <a:extLst>
                <a:ext uri="{FF2B5EF4-FFF2-40B4-BE49-F238E27FC236}">
                  <a16:creationId xmlns:a16="http://schemas.microsoft.com/office/drawing/2014/main" id="{15DF3740-1120-0E41-9944-E700852DD990}"/>
                </a:ext>
              </a:extLst>
            </p:cNvPr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340;p45">
              <a:extLst>
                <a:ext uri="{FF2B5EF4-FFF2-40B4-BE49-F238E27FC236}">
                  <a16:creationId xmlns:a16="http://schemas.microsoft.com/office/drawing/2014/main" id="{8933A958-2D3A-1A4D-BEC7-2A515B8438E5}"/>
                </a:ext>
              </a:extLst>
            </p:cNvPr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341;p45">
              <a:extLst>
                <a:ext uri="{FF2B5EF4-FFF2-40B4-BE49-F238E27FC236}">
                  <a16:creationId xmlns:a16="http://schemas.microsoft.com/office/drawing/2014/main" id="{5C2AE0C0-1728-194F-8A07-5B7FFD17490B}"/>
                </a:ext>
              </a:extLst>
            </p:cNvPr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342;p45">
              <a:extLst>
                <a:ext uri="{FF2B5EF4-FFF2-40B4-BE49-F238E27FC236}">
                  <a16:creationId xmlns:a16="http://schemas.microsoft.com/office/drawing/2014/main" id="{F350D7CB-886F-9948-A2BD-AED5F89D513D}"/>
                </a:ext>
              </a:extLst>
            </p:cNvPr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343;p45">
              <a:extLst>
                <a:ext uri="{FF2B5EF4-FFF2-40B4-BE49-F238E27FC236}">
                  <a16:creationId xmlns:a16="http://schemas.microsoft.com/office/drawing/2014/main" id="{9C0E6093-E428-F445-A10B-1B5BD327B275}"/>
                </a:ext>
              </a:extLst>
            </p:cNvPr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99;p25">
            <a:extLst>
              <a:ext uri="{FF2B5EF4-FFF2-40B4-BE49-F238E27FC236}">
                <a16:creationId xmlns:a16="http://schemas.microsoft.com/office/drawing/2014/main" id="{C027FF70-7D11-EC4B-A2E8-5AE3C0FAEE56}"/>
              </a:ext>
            </a:extLst>
          </p:cNvPr>
          <p:cNvSpPr/>
          <p:nvPr/>
        </p:nvSpPr>
        <p:spPr>
          <a:xfrm>
            <a:off x="720076" y="2712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99;p25">
            <a:extLst>
              <a:ext uri="{FF2B5EF4-FFF2-40B4-BE49-F238E27FC236}">
                <a16:creationId xmlns:a16="http://schemas.microsoft.com/office/drawing/2014/main" id="{08993F4A-61B5-A547-9A38-D823C7C66CB7}"/>
              </a:ext>
            </a:extLst>
          </p:cNvPr>
          <p:cNvSpPr/>
          <p:nvPr/>
        </p:nvSpPr>
        <p:spPr>
          <a:xfrm>
            <a:off x="344453" y="2482711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99;p25">
            <a:extLst>
              <a:ext uri="{FF2B5EF4-FFF2-40B4-BE49-F238E27FC236}">
                <a16:creationId xmlns:a16="http://schemas.microsoft.com/office/drawing/2014/main" id="{159C7B1B-A14B-E54D-9185-7E783E8E4EA5}"/>
              </a:ext>
            </a:extLst>
          </p:cNvPr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34F734-AC2D-954D-894A-3768FB501570}"/>
              </a:ext>
            </a:extLst>
          </p:cNvPr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000" kern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CHỦ  ĐỀ 1</a:t>
            </a:r>
            <a:endParaRPr kumimoji="0" lang="vi-VN" sz="40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</a:rPr>
              <a:t>GIA ĐÌNH</a:t>
            </a:r>
            <a:endParaRPr kumimoji="0" lang="vi-VN" sz="72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8937E-C735-8140-AC9A-7BFA0AE2D867}"/>
              </a:ext>
            </a:extLst>
          </p:cNvPr>
          <p:cNvSpPr txBox="1"/>
          <p:nvPr/>
        </p:nvSpPr>
        <p:spPr>
          <a:xfrm>
            <a:off x="819028" y="4522267"/>
            <a:ext cx="50032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dirty="0">
                <a:latin typeface="UTM Cooper Black" panose="02040603050506020204" pitchFamily="18" charset="0"/>
              </a:rPr>
              <a:t>NGHỀ NGHIỆP </a:t>
            </a:r>
          </a:p>
          <a:p>
            <a:pPr algn="ctr"/>
            <a:r>
              <a:rPr lang="x-none" sz="4000" dirty="0">
                <a:latin typeface="UTM Cooper Black" panose="02040603050506020204" pitchFamily="18" charset="0"/>
              </a:rPr>
              <a:t>CỦA NGƯỜI LỚN</a:t>
            </a:r>
          </a:p>
          <a:p>
            <a:pPr algn="ctr"/>
            <a:r>
              <a:rPr lang="x-none" sz="4000" dirty="0">
                <a:latin typeface="UTM Cooper Black" panose="02040603050506020204" pitchFamily="18" charset="0"/>
              </a:rPr>
              <a:t>TRONG GIA ĐÌNH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70C91D-1A1D-914A-B138-E3A0EFAE68F0}"/>
              </a:ext>
            </a:extLst>
          </p:cNvPr>
          <p:cNvSpPr txBox="1"/>
          <p:nvPr/>
        </p:nvSpPr>
        <p:spPr>
          <a:xfrm>
            <a:off x="1429704" y="2444206"/>
            <a:ext cx="352006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</a:rPr>
              <a:t>BÀI2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</a:endParaRPr>
          </a:p>
        </p:txBody>
      </p:sp>
      <p:grpSp>
        <p:nvGrpSpPr>
          <p:cNvPr id="85" name="Google Shape;536;p34">
            <a:extLst>
              <a:ext uri="{FF2B5EF4-FFF2-40B4-BE49-F238E27FC236}">
                <a16:creationId xmlns:a16="http://schemas.microsoft.com/office/drawing/2014/main" id="{D57FEF6A-5102-1749-A140-2C3EDC373443}"/>
              </a:ext>
            </a:extLst>
          </p:cNvPr>
          <p:cNvGrpSpPr/>
          <p:nvPr/>
        </p:nvGrpSpPr>
        <p:grpSpPr>
          <a:xfrm>
            <a:off x="510910" y="3007255"/>
            <a:ext cx="1191594" cy="1544846"/>
            <a:chOff x="5685225" y="1586850"/>
            <a:chExt cx="598600" cy="724900"/>
          </a:xfrm>
        </p:grpSpPr>
        <p:sp>
          <p:nvSpPr>
            <p:cNvPr id="86" name="Google Shape;537;p34">
              <a:extLst>
                <a:ext uri="{FF2B5EF4-FFF2-40B4-BE49-F238E27FC236}">
                  <a16:creationId xmlns:a16="http://schemas.microsoft.com/office/drawing/2014/main" id="{9179B5ED-915F-2D4B-8C16-70B236A85ADD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538;p34">
              <a:extLst>
                <a:ext uri="{FF2B5EF4-FFF2-40B4-BE49-F238E27FC236}">
                  <a16:creationId xmlns:a16="http://schemas.microsoft.com/office/drawing/2014/main" id="{360EA908-79E4-9449-9405-5FC164810220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539;p34">
              <a:extLst>
                <a:ext uri="{FF2B5EF4-FFF2-40B4-BE49-F238E27FC236}">
                  <a16:creationId xmlns:a16="http://schemas.microsoft.com/office/drawing/2014/main" id="{C9B6F21C-F6A0-6D4D-A856-8BE226571691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540;p34">
              <a:extLst>
                <a:ext uri="{FF2B5EF4-FFF2-40B4-BE49-F238E27FC236}">
                  <a16:creationId xmlns:a16="http://schemas.microsoft.com/office/drawing/2014/main" id="{2B6AC67D-D6B6-8E4E-BE1F-30911F473D89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541;p34">
              <a:extLst>
                <a:ext uri="{FF2B5EF4-FFF2-40B4-BE49-F238E27FC236}">
                  <a16:creationId xmlns:a16="http://schemas.microsoft.com/office/drawing/2014/main" id="{D631569B-9391-5640-AD3C-BACA8BE3E3BA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542;p34">
              <a:extLst>
                <a:ext uri="{FF2B5EF4-FFF2-40B4-BE49-F238E27FC236}">
                  <a16:creationId xmlns:a16="http://schemas.microsoft.com/office/drawing/2014/main" id="{DEDC3B87-038C-1340-9DDC-12F05A7CBFFA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543;p34">
              <a:extLst>
                <a:ext uri="{FF2B5EF4-FFF2-40B4-BE49-F238E27FC236}">
                  <a16:creationId xmlns:a16="http://schemas.microsoft.com/office/drawing/2014/main" id="{DE89DCAD-6231-A249-BA34-5F3916A377E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544;p34">
              <a:extLst>
                <a:ext uri="{FF2B5EF4-FFF2-40B4-BE49-F238E27FC236}">
                  <a16:creationId xmlns:a16="http://schemas.microsoft.com/office/drawing/2014/main" id="{35E1638B-E21F-EC4C-B866-0EDC64DB2094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545;p34">
              <a:extLst>
                <a:ext uri="{FF2B5EF4-FFF2-40B4-BE49-F238E27FC236}">
                  <a16:creationId xmlns:a16="http://schemas.microsoft.com/office/drawing/2014/main" id="{0C405DEC-734F-6240-A510-669D06C0AB75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546;p34">
              <a:extLst>
                <a:ext uri="{FF2B5EF4-FFF2-40B4-BE49-F238E27FC236}">
                  <a16:creationId xmlns:a16="http://schemas.microsoft.com/office/drawing/2014/main" id="{1D1C29DC-7E80-9441-AD56-BF0F5EA36B93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547;p34">
              <a:extLst>
                <a:ext uri="{FF2B5EF4-FFF2-40B4-BE49-F238E27FC236}">
                  <a16:creationId xmlns:a16="http://schemas.microsoft.com/office/drawing/2014/main" id="{A857CC19-499C-A040-B5BC-6ADF757DDD7E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9" name="Google Shape;548;p34">
              <a:extLst>
                <a:ext uri="{FF2B5EF4-FFF2-40B4-BE49-F238E27FC236}">
                  <a16:creationId xmlns:a16="http://schemas.microsoft.com/office/drawing/2014/main" id="{AF33391A-D78B-6845-AD01-5A66BB115047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0" name="Google Shape;549;p34">
              <a:extLst>
                <a:ext uri="{FF2B5EF4-FFF2-40B4-BE49-F238E27FC236}">
                  <a16:creationId xmlns:a16="http://schemas.microsoft.com/office/drawing/2014/main" id="{59653349-5115-6D4B-86A2-AA91F5F23AE6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550;p34">
              <a:extLst>
                <a:ext uri="{FF2B5EF4-FFF2-40B4-BE49-F238E27FC236}">
                  <a16:creationId xmlns:a16="http://schemas.microsoft.com/office/drawing/2014/main" id="{78391516-206D-BE4C-AA06-E4A381C2B734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2" name="Google Shape;551;p34">
              <a:extLst>
                <a:ext uri="{FF2B5EF4-FFF2-40B4-BE49-F238E27FC236}">
                  <a16:creationId xmlns:a16="http://schemas.microsoft.com/office/drawing/2014/main" id="{71735B25-20FC-F443-A2C2-484157A7B58A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3" name="Google Shape;552;p34">
              <a:extLst>
                <a:ext uri="{FF2B5EF4-FFF2-40B4-BE49-F238E27FC236}">
                  <a16:creationId xmlns:a16="http://schemas.microsoft.com/office/drawing/2014/main" id="{1FB36D23-E1EE-3B42-8B24-B308A95F40FB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4" name="Google Shape;553;p34">
              <a:extLst>
                <a:ext uri="{FF2B5EF4-FFF2-40B4-BE49-F238E27FC236}">
                  <a16:creationId xmlns:a16="http://schemas.microsoft.com/office/drawing/2014/main" id="{6F2BF591-8759-CD4E-8D2D-B37CF3A5CFBE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5" name="Google Shape;554;p34">
              <a:extLst>
                <a:ext uri="{FF2B5EF4-FFF2-40B4-BE49-F238E27FC236}">
                  <a16:creationId xmlns:a16="http://schemas.microsoft.com/office/drawing/2014/main" id="{B8D7C2C8-496A-A044-B8E0-2A2B8E7A0153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6" name="Google Shape;555;p34">
              <a:extLst>
                <a:ext uri="{FF2B5EF4-FFF2-40B4-BE49-F238E27FC236}">
                  <a16:creationId xmlns:a16="http://schemas.microsoft.com/office/drawing/2014/main" id="{56719A4E-47AA-6748-8B31-760F12716452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7" name="Google Shape;556;p34">
              <a:extLst>
                <a:ext uri="{FF2B5EF4-FFF2-40B4-BE49-F238E27FC236}">
                  <a16:creationId xmlns:a16="http://schemas.microsoft.com/office/drawing/2014/main" id="{97642F1D-A09B-6A48-96E8-6DA8BC7C4A14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8" name="Google Shape;557;p34">
              <a:extLst>
                <a:ext uri="{FF2B5EF4-FFF2-40B4-BE49-F238E27FC236}">
                  <a16:creationId xmlns:a16="http://schemas.microsoft.com/office/drawing/2014/main" id="{60B3D143-AB9A-0C45-8B15-AC3EC4338E1D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9" name="Google Shape;558;p34">
              <a:extLst>
                <a:ext uri="{FF2B5EF4-FFF2-40B4-BE49-F238E27FC236}">
                  <a16:creationId xmlns:a16="http://schemas.microsoft.com/office/drawing/2014/main" id="{F1B261A0-A8E8-1E4C-9C16-4483D70A582E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0" name="Google Shape;559;p34">
              <a:extLst>
                <a:ext uri="{FF2B5EF4-FFF2-40B4-BE49-F238E27FC236}">
                  <a16:creationId xmlns:a16="http://schemas.microsoft.com/office/drawing/2014/main" id="{B8164E70-8116-404C-A51F-4B6F8CB7DC2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560;p34">
              <a:extLst>
                <a:ext uri="{FF2B5EF4-FFF2-40B4-BE49-F238E27FC236}">
                  <a16:creationId xmlns:a16="http://schemas.microsoft.com/office/drawing/2014/main" id="{E879D308-700D-ED4A-AE67-2A3746E190AD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561;p34">
              <a:extLst>
                <a:ext uri="{FF2B5EF4-FFF2-40B4-BE49-F238E27FC236}">
                  <a16:creationId xmlns:a16="http://schemas.microsoft.com/office/drawing/2014/main" id="{DA5C1CE5-BBC3-CA4A-BF08-42F8A430B742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562;p34">
              <a:extLst>
                <a:ext uri="{FF2B5EF4-FFF2-40B4-BE49-F238E27FC236}">
                  <a16:creationId xmlns:a16="http://schemas.microsoft.com/office/drawing/2014/main" id="{80F90BAA-DAFE-5C4C-9963-94B50A7AE2E9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563;p34">
              <a:extLst>
                <a:ext uri="{FF2B5EF4-FFF2-40B4-BE49-F238E27FC236}">
                  <a16:creationId xmlns:a16="http://schemas.microsoft.com/office/drawing/2014/main" id="{FCD55636-424E-E648-9014-8EB6F0E2AB9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35" name="Google Shape;201;p25">
            <a:extLst>
              <a:ext uri="{FF2B5EF4-FFF2-40B4-BE49-F238E27FC236}">
                <a16:creationId xmlns:a16="http://schemas.microsoft.com/office/drawing/2014/main" id="{4EB63A93-4700-2A49-A357-E78B3077DF9C}"/>
              </a:ext>
            </a:extLst>
          </p:cNvPr>
          <p:cNvGrpSpPr/>
          <p:nvPr/>
        </p:nvGrpSpPr>
        <p:grpSpPr>
          <a:xfrm rot="20377942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36" name="Google Shape;202;p25">
              <a:extLst>
                <a:ext uri="{FF2B5EF4-FFF2-40B4-BE49-F238E27FC236}">
                  <a16:creationId xmlns:a16="http://schemas.microsoft.com/office/drawing/2014/main" id="{8D503DC8-0D26-2845-83DD-80A973DC3D83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203;p25">
              <a:extLst>
                <a:ext uri="{FF2B5EF4-FFF2-40B4-BE49-F238E27FC236}">
                  <a16:creationId xmlns:a16="http://schemas.microsoft.com/office/drawing/2014/main" id="{62FC2F67-D71C-D94E-A2F7-77A731EFEF3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204;p25">
              <a:extLst>
                <a:ext uri="{FF2B5EF4-FFF2-40B4-BE49-F238E27FC236}">
                  <a16:creationId xmlns:a16="http://schemas.microsoft.com/office/drawing/2014/main" id="{80CB7CC5-081F-8242-A117-FCDC6B3CDD5D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9" name="Google Shape;205;p25">
              <a:extLst>
                <a:ext uri="{FF2B5EF4-FFF2-40B4-BE49-F238E27FC236}">
                  <a16:creationId xmlns:a16="http://schemas.microsoft.com/office/drawing/2014/main" id="{E4F1E8AF-2E8C-6A44-9314-3B443E64A872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0" name="Google Shape;206;p25">
              <a:extLst>
                <a:ext uri="{FF2B5EF4-FFF2-40B4-BE49-F238E27FC236}">
                  <a16:creationId xmlns:a16="http://schemas.microsoft.com/office/drawing/2014/main" id="{CC505D45-BAD3-7B44-BC69-05DA5E58E72F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1" name="Google Shape;207;p25">
              <a:extLst>
                <a:ext uri="{FF2B5EF4-FFF2-40B4-BE49-F238E27FC236}">
                  <a16:creationId xmlns:a16="http://schemas.microsoft.com/office/drawing/2014/main" id="{B6B6F6F9-B5F2-D14E-88FC-73F916D99DD1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2" name="Google Shape;208;p25">
              <a:extLst>
                <a:ext uri="{FF2B5EF4-FFF2-40B4-BE49-F238E27FC236}">
                  <a16:creationId xmlns:a16="http://schemas.microsoft.com/office/drawing/2014/main" id="{0A5BF131-6667-1545-B24B-6A2B61491D35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3" name="Google Shape;209;p25">
              <a:extLst>
                <a:ext uri="{FF2B5EF4-FFF2-40B4-BE49-F238E27FC236}">
                  <a16:creationId xmlns:a16="http://schemas.microsoft.com/office/drawing/2014/main" id="{D9EFE98D-102C-9B43-B570-6D4335199D77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10;p25">
              <a:extLst>
                <a:ext uri="{FF2B5EF4-FFF2-40B4-BE49-F238E27FC236}">
                  <a16:creationId xmlns:a16="http://schemas.microsoft.com/office/drawing/2014/main" id="{9CE01999-F93E-5D4A-8E0E-992469C24648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11;p25">
              <a:extLst>
                <a:ext uri="{FF2B5EF4-FFF2-40B4-BE49-F238E27FC236}">
                  <a16:creationId xmlns:a16="http://schemas.microsoft.com/office/drawing/2014/main" id="{C6027CBE-79A9-C941-9771-7EB5571F33C9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147" name="Google Shape;533;p34">
            <a:extLst>
              <a:ext uri="{FF2B5EF4-FFF2-40B4-BE49-F238E27FC236}">
                <a16:creationId xmlns:a16="http://schemas.microsoft.com/office/drawing/2014/main" id="{E9B66517-FE66-8745-A977-7BCEC2277ABE}"/>
              </a:ext>
            </a:extLst>
          </p:cNvPr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9463220-B797-A242-9003-BBB68E822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31" b="99231" l="6087" r="93789">
                        <a14:foregroundMark x1="16025" y1="6538" x2="16025" y2="73077"/>
                        <a14:foregroundMark x1="11180" y1="62692" x2="25342" y2="63269"/>
                        <a14:foregroundMark x1="25342" y1="63269" x2="67826" y2="55385"/>
                        <a14:foregroundMark x1="67826" y1="55385" x2="69565" y2="54231"/>
                        <a14:foregroundMark x1="64845" y1="52885" x2="64845" y2="16346"/>
                        <a14:foregroundMark x1="10062" y1="57308" x2="10062" y2="57308"/>
                        <a14:foregroundMark x1="10062" y1="57308" x2="6087" y2="30962"/>
                        <a14:foregroundMark x1="6087" y1="30962" x2="6087" y2="30962"/>
                        <a14:foregroundMark x1="84596" y1="9615" x2="83851" y2="54808"/>
                        <a14:foregroundMark x1="82981" y1="46346" x2="79876" y2="76731"/>
                        <a14:foregroundMark x1="77143" y1="87115" x2="77143" y2="87115"/>
                        <a14:foregroundMark x1="83851" y1="85385" x2="86211" y2="89615"/>
                        <a14:foregroundMark x1="75528" y1="90192" x2="75528" y2="88462"/>
                        <a14:foregroundMark x1="64099" y1="99423" x2="63354" y2="96923"/>
                        <a14:foregroundMark x1="63727" y1="96346" x2="68075" y2="98846"/>
                        <a14:foregroundMark x1="24845" y1="92500" x2="24845" y2="92500"/>
                        <a14:foregroundMark x1="52422" y1="7115" x2="52422" y2="7115"/>
                        <a14:foregroundMark x1="52422" y1="7115" x2="54161" y2="10385"/>
                        <a14:foregroundMark x1="83975" y1="5385" x2="78261" y2="16346"/>
                        <a14:foregroundMark x1="78261" y1="16346" x2="77764" y2="16154"/>
                        <a14:foregroundMark x1="89193" y1="12115" x2="90932" y2="16154"/>
                        <a14:foregroundMark x1="89441" y1="34231" x2="86460" y2="27692"/>
                        <a14:foregroundMark x1="86460" y1="27500" x2="93789" y2="33846"/>
                        <a14:foregroundMark x1="90062" y1="30192" x2="89441" y2="26346"/>
                        <a14:foregroundMark x1="58882" y1="98654" x2="58882" y2="98654"/>
                        <a14:foregroundMark x1="57888" y1="98654" x2="57888" y2="98654"/>
                        <a14:foregroundMark x1="52547" y1="4615" x2="52547" y2="4615"/>
                        <a14:foregroundMark x1="83478" y1="4231" x2="83478" y2="4231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3" y="2322627"/>
            <a:ext cx="6085599" cy="3931070"/>
          </a:xfrm>
          <a:prstGeom prst="rect">
            <a:avLst/>
          </a:prstGeom>
        </p:spPr>
      </p:pic>
      <p:grpSp>
        <p:nvGrpSpPr>
          <p:cNvPr id="66" name="Google Shape;267;p25">
            <a:extLst>
              <a:ext uri="{FF2B5EF4-FFF2-40B4-BE49-F238E27FC236}">
                <a16:creationId xmlns:a16="http://schemas.microsoft.com/office/drawing/2014/main" id="{C8FBD71B-6633-C24F-A6E7-C09BCA722769}"/>
              </a:ext>
            </a:extLst>
          </p:cNvPr>
          <p:cNvGrpSpPr/>
          <p:nvPr/>
        </p:nvGrpSpPr>
        <p:grpSpPr>
          <a:xfrm rot="1093143">
            <a:off x="2037320" y="976529"/>
            <a:ext cx="605719" cy="581585"/>
            <a:chOff x="3885600" y="2960625"/>
            <a:chExt cx="470600" cy="451850"/>
          </a:xfrm>
        </p:grpSpPr>
        <p:sp>
          <p:nvSpPr>
            <p:cNvPr id="67" name="Google Shape;268;p25">
              <a:extLst>
                <a:ext uri="{FF2B5EF4-FFF2-40B4-BE49-F238E27FC236}">
                  <a16:creationId xmlns:a16="http://schemas.microsoft.com/office/drawing/2014/main" id="{C4C0C55C-7D4B-0346-A9C5-D32E2FF64D2E}"/>
                </a:ext>
              </a:extLst>
            </p:cNvPr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9;p25">
              <a:extLst>
                <a:ext uri="{FF2B5EF4-FFF2-40B4-BE49-F238E27FC236}">
                  <a16:creationId xmlns:a16="http://schemas.microsoft.com/office/drawing/2014/main" id="{5E3440DD-FDF3-7D44-99BE-B05BEBE0A71C}"/>
                </a:ext>
              </a:extLst>
            </p:cNvPr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0;p25">
              <a:extLst>
                <a:ext uri="{FF2B5EF4-FFF2-40B4-BE49-F238E27FC236}">
                  <a16:creationId xmlns:a16="http://schemas.microsoft.com/office/drawing/2014/main" id="{83F54DF5-79AB-4448-B616-8959048BEE64}"/>
                </a:ext>
              </a:extLst>
            </p:cNvPr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1;p25">
              <a:extLst>
                <a:ext uri="{FF2B5EF4-FFF2-40B4-BE49-F238E27FC236}">
                  <a16:creationId xmlns:a16="http://schemas.microsoft.com/office/drawing/2014/main" id="{8E967A3A-3500-3E42-85FF-50F49CA4BA22}"/>
                </a:ext>
              </a:extLst>
            </p:cNvPr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2;p25">
              <a:extLst>
                <a:ext uri="{FF2B5EF4-FFF2-40B4-BE49-F238E27FC236}">
                  <a16:creationId xmlns:a16="http://schemas.microsoft.com/office/drawing/2014/main" id="{2AEA24FE-0BA9-6F4D-94BD-904F3CBBE5DE}"/>
                </a:ext>
              </a:extLst>
            </p:cNvPr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249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B55007C9-C888-A94F-92E7-81C04F99C19E}"/>
              </a:ext>
            </a:extLst>
          </p:cNvPr>
          <p:cNvSpPr/>
          <p:nvPr/>
        </p:nvSpPr>
        <p:spPr>
          <a:xfrm flipH="1">
            <a:off x="4100017" y="2710730"/>
            <a:ext cx="201713" cy="198523"/>
          </a:xfrm>
          <a:prstGeom prst="ellipse">
            <a:avLst/>
          </a:prstGeom>
          <a:solidFill>
            <a:srgbClr val="92D05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5EEB81-B0F6-7D45-818D-B7B3269728AB}"/>
              </a:ext>
            </a:extLst>
          </p:cNvPr>
          <p:cNvSpPr/>
          <p:nvPr/>
        </p:nvSpPr>
        <p:spPr>
          <a:xfrm>
            <a:off x="8624805" y="678807"/>
            <a:ext cx="2074985" cy="2042160"/>
          </a:xfrm>
          <a:prstGeom prst="ellipse">
            <a:avLst/>
          </a:prstGeom>
          <a:solidFill>
            <a:schemeClr val="accent6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7AA-4AB8-324A-B690-1FE49D70A6BF}"/>
              </a:ext>
            </a:extLst>
          </p:cNvPr>
          <p:cNvSpPr/>
          <p:nvPr/>
        </p:nvSpPr>
        <p:spPr>
          <a:xfrm>
            <a:off x="2430116" y="2581054"/>
            <a:ext cx="7774741" cy="1960069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kể tên các công việc hoặc nghề nghiệp của người lớn mà em biết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F11C10-2E8A-0943-9C42-9C32CCF6313A}"/>
              </a:ext>
            </a:extLst>
          </p:cNvPr>
          <p:cNvSpPr/>
          <p:nvPr/>
        </p:nvSpPr>
        <p:spPr>
          <a:xfrm>
            <a:off x="6504120" y="-1172851"/>
            <a:ext cx="3037986" cy="2989927"/>
          </a:xfrm>
          <a:prstGeom prst="ellipse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928752-3B15-6E43-B533-FC45F2148B7A}"/>
              </a:ext>
            </a:extLst>
          </p:cNvPr>
          <p:cNvSpPr/>
          <p:nvPr/>
        </p:nvSpPr>
        <p:spPr>
          <a:xfrm>
            <a:off x="813350" y="5521570"/>
            <a:ext cx="3037986" cy="2989927"/>
          </a:xfrm>
          <a:prstGeom prst="ellipse">
            <a:avLst/>
          </a:prstGeom>
          <a:solidFill>
            <a:srgbClr val="F2D6C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BBB215-E29F-584D-85C4-05BA748D743C}"/>
              </a:ext>
            </a:extLst>
          </p:cNvPr>
          <p:cNvSpPr/>
          <p:nvPr/>
        </p:nvSpPr>
        <p:spPr>
          <a:xfrm>
            <a:off x="3601787" y="6050203"/>
            <a:ext cx="1198170" cy="1179215"/>
          </a:xfrm>
          <a:prstGeom prst="ellipse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93B149-8C95-4446-8B5B-79E447C81C4D}"/>
              </a:ext>
            </a:extLst>
          </p:cNvPr>
          <p:cNvSpPr/>
          <p:nvPr/>
        </p:nvSpPr>
        <p:spPr>
          <a:xfrm flipH="1">
            <a:off x="5504349" y="6507694"/>
            <a:ext cx="268478" cy="264232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4D644A-915F-5E4C-BAF7-8B42F5BCE176}"/>
              </a:ext>
            </a:extLst>
          </p:cNvPr>
          <p:cNvSpPr/>
          <p:nvPr/>
        </p:nvSpPr>
        <p:spPr>
          <a:xfrm flipH="1">
            <a:off x="9297808" y="6208993"/>
            <a:ext cx="183375" cy="180475"/>
          </a:xfrm>
          <a:prstGeom prst="ellipse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A68DDC-C034-934D-A26E-4F2D6320A63F}"/>
              </a:ext>
            </a:extLst>
          </p:cNvPr>
          <p:cNvSpPr/>
          <p:nvPr/>
        </p:nvSpPr>
        <p:spPr>
          <a:xfrm flipH="1">
            <a:off x="6205916" y="1997703"/>
            <a:ext cx="183375" cy="180475"/>
          </a:xfrm>
          <a:prstGeom prst="ellipse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100" name="Picture 4" descr="Kids Careers Stock Illustrations – 31 Kids Careers Stock Illustrations,  Vectors &amp;amp; Clipart - Dreamstime">
            <a:extLst>
              <a:ext uri="{FF2B5EF4-FFF2-40B4-BE49-F238E27FC236}">
                <a16:creationId xmlns:a16="http://schemas.microsoft.com/office/drawing/2014/main" id="{2BA64BE9-DBA7-9541-86B3-8E7197882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34" b="48442" l="7000" r="29125">
                        <a14:foregroundMark x1="9750" y1="29751" x2="15625" y2="30685"/>
                        <a14:foregroundMark x1="15625" y1="30685" x2="15875" y2="40654"/>
                        <a14:foregroundMark x1="15500" y1="40187" x2="15375" y2="33022"/>
                        <a14:foregroundMark x1="15375" y1="33022" x2="16375" y2="31153"/>
                        <a14:foregroundMark x1="11875" y1="32243" x2="11875" y2="32243"/>
                        <a14:foregroundMark x1="11875" y1="33801" x2="11875" y2="33801"/>
                        <a14:foregroundMark x1="15625" y1="43769" x2="15625" y2="43769"/>
                        <a14:foregroundMark x1="15625" y1="48442" x2="15625" y2="48442"/>
                        <a14:foregroundMark x1="20000" y1="48442" x2="20000" y2="48442"/>
                        <a14:foregroundMark x1="22000" y1="39097" x2="22000" y2="39097"/>
                        <a14:foregroundMark x1="21750" y1="38785" x2="22125" y2="32555"/>
                      </a14:backgroundRemoval>
                    </a14:imgEffect>
                    <a14:imgEffect>
                      <a14:sharpenSoften amount="65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726" r="68015" b="50000"/>
          <a:stretch/>
        </p:blipFill>
        <p:spPr bwMode="auto">
          <a:xfrm flipH="1">
            <a:off x="-1" y="3181082"/>
            <a:ext cx="2861061" cy="33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ids Careers Stock Illustrations – 31 Kids Careers Stock Illustrations,  Vectors &amp;amp; Clipart - Dreamstime">
            <a:extLst>
              <a:ext uri="{FF2B5EF4-FFF2-40B4-BE49-F238E27FC236}">
                <a16:creationId xmlns:a16="http://schemas.microsoft.com/office/drawing/2014/main" id="{CC8F649C-A536-3248-B27B-D6D4520EE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29" b="95483" l="3250" r="36000">
                        <a14:foregroundMark x1="3250" y1="74766" x2="3250" y2="74766"/>
                        <a14:foregroundMark x1="8625" y1="78193" x2="8625" y2="78193"/>
                        <a14:foregroundMark x1="4625" y1="76947" x2="4625" y2="76947"/>
                        <a14:foregroundMark x1="3875" y1="80841" x2="3875" y2="80841"/>
                        <a14:foregroundMark x1="33125" y1="86916" x2="33125" y2="86916"/>
                        <a14:foregroundMark x1="34375" y1="86916" x2="34375" y2="86916"/>
                        <a14:foregroundMark x1="36000" y1="88318" x2="36000" y2="88318"/>
                        <a14:foregroundMark x1="34125" y1="95483" x2="34125" y2="95483"/>
                        <a14:foregroundMark x1="21750" y1="54829" x2="21750" y2="54829"/>
                      </a14:backgroundRemoval>
                    </a14:imgEffect>
                    <a14:imgEffect>
                      <a14:sharpenSoften amount="67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" t="50417" r="62653" b="3079"/>
          <a:stretch/>
        </p:blipFill>
        <p:spPr bwMode="auto">
          <a:xfrm>
            <a:off x="8998662" y="3668734"/>
            <a:ext cx="3037986" cy="31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ids Careers Stock Illustrations – 31 Kids Careers Stock Illustrations,  Vectors &amp;amp; Clipart - Dreamstime">
            <a:extLst>
              <a:ext uri="{FF2B5EF4-FFF2-40B4-BE49-F238E27FC236}">
                <a16:creationId xmlns:a16="http://schemas.microsoft.com/office/drawing/2014/main" id="{D34EA23D-138C-AA4E-B9E9-0CAE8E0C8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361" b="94860" l="73625" r="97000">
                        <a14:foregroundMark x1="82875" y1="54361" x2="82875" y2="54361"/>
                        <a14:foregroundMark x1="77875" y1="84112" x2="77875" y2="84112"/>
                      </a14:backgroundRemoval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97" t="50000"/>
          <a:stretch/>
        </p:blipFill>
        <p:spPr bwMode="auto">
          <a:xfrm>
            <a:off x="8831373" y="254834"/>
            <a:ext cx="2001529" cy="275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ids Careers Stock Illustrations – 31 Kids Careers Stock Illustrations,  Vectors &amp;amp; Clipart - Dreamstime">
            <a:extLst>
              <a:ext uri="{FF2B5EF4-FFF2-40B4-BE49-F238E27FC236}">
                <a16:creationId xmlns:a16="http://schemas.microsoft.com/office/drawing/2014/main" id="{3556089A-D063-2146-9F14-BDB5BB13B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79" b="47508" l="35625" r="65500">
                        <a14:foregroundMark x1="36000" y1="22118" x2="36000" y2="22118"/>
                        <a14:foregroundMark x1="35625" y1="20872" x2="35625" y2="20872"/>
                        <a14:foregroundMark x1="35875" y1="21651" x2="35875" y2="21651"/>
                        <a14:foregroundMark x1="52750" y1="11838" x2="52750" y2="11838"/>
                        <a14:foregroundMark x1="52375" y1="9034" x2="52375" y2="9034"/>
                        <a14:foregroundMark x1="47750" y1="47352" x2="47750" y2="47352"/>
                        <a14:foregroundMark x1="52375" y1="47508" x2="52375" y2="47508"/>
                        <a14:foregroundMark x1="63000" y1="29751" x2="63000" y2="29751"/>
                        <a14:foregroundMark x1="63000" y1="29751" x2="59875" y2="30374"/>
                        <a14:foregroundMark x1="59875" y1="30218" x2="64625" y2="30062"/>
                        <a14:foregroundMark x1="64625" y1="29751" x2="61125" y2="32087"/>
                        <a14:foregroundMark x1="61125" y1="31931" x2="64750" y2="32866"/>
                        <a14:foregroundMark x1="64750" y1="32710" x2="61875" y2="33956"/>
                        <a14:foregroundMark x1="61625" y1="33801" x2="63750" y2="32866"/>
                        <a14:foregroundMark x1="63250" y1="33333" x2="60125" y2="27259"/>
                        <a14:foregroundMark x1="60125" y1="27259" x2="60125" y2="27259"/>
                        <a14:foregroundMark x1="64250" y1="29128" x2="64250" y2="29128"/>
                        <a14:foregroundMark x1="64250" y1="28816" x2="65375" y2="29128"/>
                        <a14:foregroundMark x1="65375" y1="28972" x2="65500" y2="32243"/>
                        <a14:foregroundMark x1="63375" y1="29128" x2="62000" y2="28972"/>
                        <a14:foregroundMark x1="62875" y1="28193" x2="64250" y2="28660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43" t="8333" r="31528" b="50000"/>
          <a:stretch/>
        </p:blipFill>
        <p:spPr bwMode="auto">
          <a:xfrm>
            <a:off x="2994589" y="-59593"/>
            <a:ext cx="287373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574</Words>
  <Application>Microsoft Office PowerPoint</Application>
  <PresentationFormat>Widescreen</PresentationFormat>
  <Paragraphs>104</Paragraphs>
  <Slides>19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Times New Roman</vt:lpstr>
      <vt:lpstr>UTM Cookies</vt:lpstr>
      <vt:lpstr>UTM Cooper Black</vt:lpstr>
      <vt:lpstr>UTM Edwardian</vt:lpstr>
      <vt:lpstr>Wingdings</vt:lpstr>
      <vt:lpstr>字魂36号-正文宋楷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Đàm Thảo</cp:lastModifiedBy>
  <cp:revision>58</cp:revision>
  <dcterms:created xsi:type="dcterms:W3CDTF">2021-05-28T10:06:52Z</dcterms:created>
  <dcterms:modified xsi:type="dcterms:W3CDTF">2024-09-19T14:07:33Z</dcterms:modified>
</cp:coreProperties>
</file>