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2550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976D3-8A4B-4840-9E51-45FA150E0FC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2DF46-F689-4F27-BE59-4770621A9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-&gt;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FC7D2-309F-4B1D-AF63-DB3D4B5448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2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550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330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935054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19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006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9925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9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23267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0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98271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6333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014408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845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734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857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8418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0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86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838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1592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2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6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87677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521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79573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5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478512"/>
            <a:ext cx="1629130" cy="208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0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72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3217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0447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95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812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8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</p:spTree>
    <p:extLst>
      <p:ext uri="{BB962C8B-B14F-4D97-AF65-F5344CB8AC3E}">
        <p14:creationId xmlns:p14="http://schemas.microsoft.com/office/powerpoint/2010/main" val="403384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72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45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964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65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170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708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769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84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379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20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26854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43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36031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BD032D4-D06F-476A-BA52-F60B2FD2A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59E8B78-3437-4428-8921-3C811CEF8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>
            <a:off x="9983249" y="848816"/>
            <a:ext cx="2208752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60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</p:spTree>
    <p:extLst>
      <p:ext uri="{BB962C8B-B14F-4D97-AF65-F5344CB8AC3E}">
        <p14:creationId xmlns:p14="http://schemas.microsoft.com/office/powerpoint/2010/main" val="34184696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22108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84" r:id="rId3"/>
    <p:sldLayoutId id="2147483662" r:id="rId4"/>
    <p:sldLayoutId id="2147483711" r:id="rId5"/>
    <p:sldLayoutId id="2147483688" r:id="rId6"/>
    <p:sldLayoutId id="2147483663" r:id="rId7"/>
    <p:sldLayoutId id="2147483664" r:id="rId8"/>
    <p:sldLayoutId id="2147483691" r:id="rId9"/>
    <p:sldLayoutId id="2147483665" r:id="rId10"/>
    <p:sldLayoutId id="2147483699" r:id="rId11"/>
    <p:sldLayoutId id="2147483694" r:id="rId12"/>
    <p:sldLayoutId id="2147483692" r:id="rId13"/>
    <p:sldLayoutId id="2147483685" r:id="rId14"/>
    <p:sldLayoutId id="2147483666" r:id="rId15"/>
    <p:sldLayoutId id="2147483696" r:id="rId16"/>
    <p:sldLayoutId id="2147483667" r:id="rId17"/>
    <p:sldLayoutId id="2147483690" r:id="rId18"/>
    <p:sldLayoutId id="2147483668" r:id="rId19"/>
    <p:sldLayoutId id="2147483669" r:id="rId20"/>
    <p:sldLayoutId id="2147483670" r:id="rId21"/>
    <p:sldLayoutId id="2147483671" r:id="rId22"/>
    <p:sldLayoutId id="2147483693" r:id="rId23"/>
    <p:sldLayoutId id="2147483672" r:id="rId24"/>
    <p:sldLayoutId id="2147483712" r:id="rId25"/>
    <p:sldLayoutId id="2147483689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95" r:id="rId34"/>
    <p:sldLayoutId id="2147483680" r:id="rId35"/>
    <p:sldLayoutId id="2147483681" r:id="rId36"/>
    <p:sldLayoutId id="2147483682" r:id="rId37"/>
    <p:sldLayoutId id="2147483710" r:id="rId38"/>
    <p:sldLayoutId id="2147483709" r:id="rId39"/>
    <p:sldLayoutId id="2147483708" r:id="rId40"/>
    <p:sldLayoutId id="2147483707" r:id="rId41"/>
    <p:sldLayoutId id="2147483706" r:id="rId42"/>
    <p:sldLayoutId id="2147483705" r:id="rId43"/>
    <p:sldLayoutId id="2147483704" r:id="rId44"/>
    <p:sldLayoutId id="2147483703" r:id="rId45"/>
    <p:sldLayoutId id="2147483702" r:id="rId46"/>
    <p:sldLayoutId id="2147483701" r:id="rId47"/>
    <p:sldLayoutId id="2147483700" r:id="rId48"/>
    <p:sldLayoutId id="2147483687" r:id="rId49"/>
    <p:sldLayoutId id="2147483686" r:id="rId50"/>
    <p:sldLayoutId id="2147483697" r:id="rId5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8.wdp"/><Relationship Id="rId12" Type="http://schemas.openxmlformats.org/officeDocument/2006/relationships/image" Target="../media/image68.png"/><Relationship Id="rId17" Type="http://schemas.microsoft.com/office/2007/relationships/hdphoto" Target="../media/hdphoto7.wdp"/><Relationship Id="rId2" Type="http://schemas.openxmlformats.org/officeDocument/2006/relationships/image" Target="../media/image64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11" Type="http://schemas.microsoft.com/office/2007/relationships/hdphoto" Target="../media/hdphoto14.wdp"/><Relationship Id="rId5" Type="http://schemas.microsoft.com/office/2007/relationships/hdphoto" Target="../media/hdphoto17.wdp"/><Relationship Id="rId15" Type="http://schemas.microsoft.com/office/2007/relationships/hdphoto" Target="../media/hdphoto16.wdp"/><Relationship Id="rId10" Type="http://schemas.openxmlformats.org/officeDocument/2006/relationships/image" Target="../media/image67.png"/><Relationship Id="rId4" Type="http://schemas.openxmlformats.org/officeDocument/2006/relationships/image" Target="../media/image71.png"/><Relationship Id="rId9" Type="http://schemas.microsoft.com/office/2007/relationships/hdphoto" Target="../media/hdphoto19.wdp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5.svg"/><Relationship Id="rId21" Type="http://schemas.openxmlformats.org/officeDocument/2006/relationships/image" Target="../media/image93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5" Type="http://schemas.openxmlformats.org/officeDocument/2006/relationships/image" Target="../media/image97.sv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24" Type="http://schemas.openxmlformats.org/officeDocument/2006/relationships/image" Target="../media/image96.pn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23" Type="http://schemas.openxmlformats.org/officeDocument/2006/relationships/image" Target="../media/image95.svg"/><Relationship Id="rId28" Type="http://schemas.openxmlformats.org/officeDocument/2006/relationships/image" Target="../media/image100.pn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svg"/><Relationship Id="rId30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18" Type="http://schemas.openxmlformats.org/officeDocument/2006/relationships/image" Target="../media/image89.svg"/><Relationship Id="rId26" Type="http://schemas.openxmlformats.org/officeDocument/2006/relationships/image" Target="../media/image97.sv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7.svg"/><Relationship Id="rId20" Type="http://schemas.openxmlformats.org/officeDocument/2006/relationships/image" Target="../media/image91.sv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svg"/><Relationship Id="rId11" Type="http://schemas.openxmlformats.org/officeDocument/2006/relationships/image" Target="../media/image82.png"/><Relationship Id="rId24" Type="http://schemas.openxmlformats.org/officeDocument/2006/relationships/image" Target="../media/image95.sv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svg"/><Relationship Id="rId10" Type="http://schemas.openxmlformats.org/officeDocument/2006/relationships/image" Target="../media/image81.sv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openxmlformats.org/officeDocument/2006/relationships/image" Target="../media/image85.svg"/><Relationship Id="rId22" Type="http://schemas.openxmlformats.org/officeDocument/2006/relationships/image" Target="../media/image93.svg"/><Relationship Id="rId27" Type="http://schemas.openxmlformats.org/officeDocument/2006/relationships/image" Target="../media/image98.png"/><Relationship Id="rId30" Type="http://schemas.openxmlformats.org/officeDocument/2006/relationships/image" Target="../media/image10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gif"/><Relationship Id="rId18" Type="http://schemas.openxmlformats.org/officeDocument/2006/relationships/image" Target="../media/image45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8.png"/><Relationship Id="rId34" Type="http://schemas.openxmlformats.org/officeDocument/2006/relationships/slide" Target="slide14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1.gif"/><Relationship Id="rId33" Type="http://schemas.openxmlformats.org/officeDocument/2006/relationships/slide" Target="slide13.xml"/><Relationship Id="rId2" Type="http://schemas.openxmlformats.org/officeDocument/2006/relationships/audio" Target="../media/media1.wav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slide" Target="slide9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8.gif"/><Relationship Id="rId24" Type="http://schemas.openxmlformats.org/officeDocument/2006/relationships/slide" Target="slide5.xml"/><Relationship Id="rId32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23" Type="http://schemas.openxmlformats.org/officeDocument/2006/relationships/image" Target="../media/image50.gif"/><Relationship Id="rId28" Type="http://schemas.openxmlformats.org/officeDocument/2006/relationships/slide" Target="slide8.xml"/><Relationship Id="rId36" Type="http://schemas.openxmlformats.org/officeDocument/2006/relationships/slide" Target="slide15.xml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36.gif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image" Target="../media/image52.png"/><Relationship Id="rId8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0066" y="1341945"/>
            <a:ext cx="2354690" cy="3510210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88C8C507-2204-4182-8C58-48A272AEE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4BA15B-9BC2-4549-B634-C05534D197C9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Giay Trang" panose="020D0406040103070904" pitchFamily="34" charset="0"/>
                  <a:cs typeface="+mn-cs"/>
                </a:rPr>
                <a:t>TOÁN 3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Giay Trang" panose="020D0406040103070904" pitchFamily="34" charset="0"/>
                <a:cs typeface="+mn-cs"/>
              </a:endParaRPr>
            </a:p>
          </p:txBody>
        </p:sp>
      </p:grpSp>
      <p:pic>
        <p:nvPicPr>
          <p:cNvPr id="10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9" y="-211333"/>
            <a:ext cx="2317778" cy="23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275755" flipH="1">
            <a:off x="10741900" y="1683389"/>
            <a:ext cx="1706415" cy="1544888"/>
            <a:chOff x="4341484" y="4722902"/>
            <a:chExt cx="1549223" cy="1260544"/>
          </a:xfrm>
        </p:grpSpPr>
        <p:pic>
          <p:nvPicPr>
            <p:cNvPr id="12" name="그림 69">
              <a:extLst>
                <a:ext uri="{FF2B5EF4-FFF2-40B4-BE49-F238E27FC236}">
                  <a16:creationId xmlns:a16="http://schemas.microsoft.com/office/drawing/2014/main" id="{7DF2B763-6C76-43EA-8D9D-07117532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3743" flipH="1">
              <a:off x="4483930" y="4580456"/>
              <a:ext cx="1260544" cy="154543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0593743" flipH="1">
              <a:off x="4684243" y="5002885"/>
              <a:ext cx="1206464" cy="5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 1</a:t>
              </a:r>
            </a:p>
          </p:txBody>
        </p:sp>
      </p:grpSp>
      <p:pic>
        <p:nvPicPr>
          <p:cNvPr id="2050" name="Picture 2" descr="Multiplication Sign Png Background Image - Multiplication Clipart Black And  White, Transparent Png - 666x567 PNG - DLF.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4260" y="738550"/>
            <a:ext cx="1545342" cy="11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ision Symbol clipart - Number, Sign, Yellow, transparent clip 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7388410" y="4144565"/>
            <a:ext cx="1475947" cy="14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64">
            <a:extLst>
              <a:ext uri="{FF2B5EF4-FFF2-40B4-BE49-F238E27FC236}">
                <a16:creationId xmlns:a16="http://schemas.microsoft.com/office/drawing/2014/main" id="{E80C7F47-861F-47DD-82A9-6CE67526E5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>
          <a:xfrm flipH="1">
            <a:off x="3316227" y="5179389"/>
            <a:ext cx="3080438" cy="16786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40" y="1550324"/>
            <a:ext cx="941304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x 9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18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25 : 5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" y="-23267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3814" y="548142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x 8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" y="-101959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3814" y="548142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14 : 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6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8" y="2727899"/>
            <a:ext cx="673666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A6BFD84-54BA-4697-A74F-79A0C4B829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5400000">
            <a:off x="1398834" y="1873186"/>
            <a:ext cx="3696733" cy="4821739"/>
          </a:xfrm>
        </p:spPr>
      </p:sp>
      <p:sp>
        <p:nvSpPr>
          <p:cNvPr id="6" name="TextBox 5"/>
          <p:cNvSpPr txBox="1"/>
          <p:nvPr/>
        </p:nvSpPr>
        <p:spPr>
          <a:xfrm>
            <a:off x="2346748" y="3645508"/>
            <a:ext cx="118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 flipH="1">
            <a:off x="6088507" y="961097"/>
            <a:ext cx="4399280" cy="1585292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ỉ và Lẻ Nam châm Tủ Lạnh Chất Liệu Nhựa Dẻo Saigonir - Hình Ảnh Xích Lô -  Quà lưu niệm Việt Nam | HolCim - Kênh Xây Dựng Và Nội T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73" y1="67773" x2="35938" y2="7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0" y="1262881"/>
            <a:ext cx="5663047" cy="54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297">
            <a:off x="440565" y="-90133"/>
            <a:ext cx="1054855" cy="18187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1809" y="43992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53969" y="46024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54401" y="4284055"/>
            <a:ext cx="1303716" cy="8467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58162" y="3808776"/>
            <a:ext cx="6153277" cy="1790866"/>
            <a:chOff x="1920240" y="3891280"/>
            <a:chExt cx="5425440" cy="1572063"/>
          </a:xfrm>
        </p:grpSpPr>
        <p:cxnSp>
          <p:nvCxnSpPr>
            <p:cNvPr id="8" name="Straight Connector 7"/>
            <p:cNvCxnSpPr>
              <a:stCxn id="15" idx="7"/>
            </p:cNvCxnSpPr>
            <p:nvPr/>
          </p:nvCxnSpPr>
          <p:spPr>
            <a:xfrm flipV="1">
              <a:off x="4567192" y="3891280"/>
              <a:ext cx="2778488" cy="516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920240" y="3903943"/>
              <a:ext cx="5425440" cy="11760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856340" y="3891280"/>
              <a:ext cx="3489340" cy="1572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513890" y="3368875"/>
            <a:ext cx="3818857" cy="1477328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20376" y="439472"/>
            <a:ext cx="6304728" cy="6145263"/>
            <a:chOff x="938889" y="156813"/>
            <a:chExt cx="6304728" cy="5915227"/>
          </a:xfrm>
        </p:grpSpPr>
        <p:pic>
          <p:nvPicPr>
            <p:cNvPr id="29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16515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490" y="156813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385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707414" y="3163986"/>
            <a:ext cx="115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7158" y="2953835"/>
            <a:ext cx="5618005" cy="1107996"/>
          </a:xfrm>
          <a:custGeom>
            <a:avLst/>
            <a:gdLst>
              <a:gd name="connsiteX0" fmla="*/ 0 w 6220851"/>
              <a:gd name="connsiteY0" fmla="*/ 187289 h 1123712"/>
              <a:gd name="connsiteX1" fmla="*/ 187289 w 6220851"/>
              <a:gd name="connsiteY1" fmla="*/ 0 h 1123712"/>
              <a:gd name="connsiteX2" fmla="*/ 6033562 w 6220851"/>
              <a:gd name="connsiteY2" fmla="*/ 0 h 1123712"/>
              <a:gd name="connsiteX3" fmla="*/ 6220851 w 6220851"/>
              <a:gd name="connsiteY3" fmla="*/ 187289 h 1123712"/>
              <a:gd name="connsiteX4" fmla="*/ 6220851 w 6220851"/>
              <a:gd name="connsiteY4" fmla="*/ 936423 h 1123712"/>
              <a:gd name="connsiteX5" fmla="*/ 6033562 w 6220851"/>
              <a:gd name="connsiteY5" fmla="*/ 1123712 h 1123712"/>
              <a:gd name="connsiteX6" fmla="*/ 187289 w 6220851"/>
              <a:gd name="connsiteY6" fmla="*/ 1123712 h 1123712"/>
              <a:gd name="connsiteX7" fmla="*/ 0 w 6220851"/>
              <a:gd name="connsiteY7" fmla="*/ 936423 h 1123712"/>
              <a:gd name="connsiteX8" fmla="*/ 0 w 6220851"/>
              <a:gd name="connsiteY8" fmla="*/ 187289 h 1123712"/>
              <a:gd name="connsiteX0" fmla="*/ 0 w 6220851"/>
              <a:gd name="connsiteY0" fmla="*/ 258409 h 1194832"/>
              <a:gd name="connsiteX1" fmla="*/ 319369 w 6220851"/>
              <a:gd name="connsiteY1" fmla="*/ 0 h 1194832"/>
              <a:gd name="connsiteX2" fmla="*/ 6033562 w 6220851"/>
              <a:gd name="connsiteY2" fmla="*/ 71120 h 1194832"/>
              <a:gd name="connsiteX3" fmla="*/ 6220851 w 6220851"/>
              <a:gd name="connsiteY3" fmla="*/ 258409 h 1194832"/>
              <a:gd name="connsiteX4" fmla="*/ 6220851 w 6220851"/>
              <a:gd name="connsiteY4" fmla="*/ 1007543 h 1194832"/>
              <a:gd name="connsiteX5" fmla="*/ 6033562 w 6220851"/>
              <a:gd name="connsiteY5" fmla="*/ 1194832 h 1194832"/>
              <a:gd name="connsiteX6" fmla="*/ 187289 w 6220851"/>
              <a:gd name="connsiteY6" fmla="*/ 1194832 h 1194832"/>
              <a:gd name="connsiteX7" fmla="*/ 0 w 6220851"/>
              <a:gd name="connsiteY7" fmla="*/ 1007543 h 1194832"/>
              <a:gd name="connsiteX8" fmla="*/ 0 w 6220851"/>
              <a:gd name="connsiteY8" fmla="*/ 258409 h 1194832"/>
              <a:gd name="connsiteX0" fmla="*/ 0 w 6220851"/>
              <a:gd name="connsiteY0" fmla="*/ 274482 h 1210905"/>
              <a:gd name="connsiteX1" fmla="*/ 319369 w 6220851"/>
              <a:gd name="connsiteY1" fmla="*/ 16073 h 1210905"/>
              <a:gd name="connsiteX2" fmla="*/ 6033562 w 6220851"/>
              <a:gd name="connsiteY2" fmla="*/ 87193 h 1210905"/>
              <a:gd name="connsiteX3" fmla="*/ 6220851 w 6220851"/>
              <a:gd name="connsiteY3" fmla="*/ 274482 h 1210905"/>
              <a:gd name="connsiteX4" fmla="*/ 6220851 w 6220851"/>
              <a:gd name="connsiteY4" fmla="*/ 1023616 h 1210905"/>
              <a:gd name="connsiteX5" fmla="*/ 6033562 w 6220851"/>
              <a:gd name="connsiteY5" fmla="*/ 1210905 h 1210905"/>
              <a:gd name="connsiteX6" fmla="*/ 187289 w 6220851"/>
              <a:gd name="connsiteY6" fmla="*/ 1210905 h 1210905"/>
              <a:gd name="connsiteX7" fmla="*/ 0 w 6220851"/>
              <a:gd name="connsiteY7" fmla="*/ 1023616 h 1210905"/>
              <a:gd name="connsiteX8" fmla="*/ 0 w 6220851"/>
              <a:gd name="connsiteY8" fmla="*/ 274482 h 1210905"/>
              <a:gd name="connsiteX0" fmla="*/ 0 w 6220851"/>
              <a:gd name="connsiteY0" fmla="*/ 360425 h 1296848"/>
              <a:gd name="connsiteX1" fmla="*/ 319369 w 6220851"/>
              <a:gd name="connsiteY1" fmla="*/ 102016 h 1296848"/>
              <a:gd name="connsiteX2" fmla="*/ 3448431 w 6220851"/>
              <a:gd name="connsiteY2" fmla="*/ 1338 h 1296848"/>
              <a:gd name="connsiteX3" fmla="*/ 6033562 w 6220851"/>
              <a:gd name="connsiteY3" fmla="*/ 173136 h 1296848"/>
              <a:gd name="connsiteX4" fmla="*/ 6220851 w 6220851"/>
              <a:gd name="connsiteY4" fmla="*/ 360425 h 1296848"/>
              <a:gd name="connsiteX5" fmla="*/ 6220851 w 6220851"/>
              <a:gd name="connsiteY5" fmla="*/ 1109559 h 1296848"/>
              <a:gd name="connsiteX6" fmla="*/ 6033562 w 6220851"/>
              <a:gd name="connsiteY6" fmla="*/ 1296848 h 1296848"/>
              <a:gd name="connsiteX7" fmla="*/ 187289 w 6220851"/>
              <a:gd name="connsiteY7" fmla="*/ 1296848 h 1296848"/>
              <a:gd name="connsiteX8" fmla="*/ 0 w 6220851"/>
              <a:gd name="connsiteY8" fmla="*/ 1109559 h 1296848"/>
              <a:gd name="connsiteX9" fmla="*/ 0 w 6220851"/>
              <a:gd name="connsiteY9" fmla="*/ 360425 h 1296848"/>
              <a:gd name="connsiteX0" fmla="*/ 0 w 6332611"/>
              <a:gd name="connsiteY0" fmla="*/ 634745 h 1296848"/>
              <a:gd name="connsiteX1" fmla="*/ 431129 w 6332611"/>
              <a:gd name="connsiteY1" fmla="*/ 102016 h 1296848"/>
              <a:gd name="connsiteX2" fmla="*/ 3560191 w 6332611"/>
              <a:gd name="connsiteY2" fmla="*/ 1338 h 1296848"/>
              <a:gd name="connsiteX3" fmla="*/ 6145322 w 6332611"/>
              <a:gd name="connsiteY3" fmla="*/ 173136 h 1296848"/>
              <a:gd name="connsiteX4" fmla="*/ 6332611 w 6332611"/>
              <a:gd name="connsiteY4" fmla="*/ 360425 h 1296848"/>
              <a:gd name="connsiteX5" fmla="*/ 6332611 w 6332611"/>
              <a:gd name="connsiteY5" fmla="*/ 1109559 h 1296848"/>
              <a:gd name="connsiteX6" fmla="*/ 6145322 w 6332611"/>
              <a:gd name="connsiteY6" fmla="*/ 1296848 h 1296848"/>
              <a:gd name="connsiteX7" fmla="*/ 299049 w 6332611"/>
              <a:gd name="connsiteY7" fmla="*/ 1296848 h 1296848"/>
              <a:gd name="connsiteX8" fmla="*/ 111760 w 6332611"/>
              <a:gd name="connsiteY8" fmla="*/ 1109559 h 1296848"/>
              <a:gd name="connsiteX9" fmla="*/ 0 w 633261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145322 w 6444371"/>
              <a:gd name="connsiteY3" fmla="*/ 17313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084362 w 6444371"/>
              <a:gd name="connsiteY3" fmla="*/ 11217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558145 h 1220248"/>
              <a:gd name="connsiteX1" fmla="*/ 431129 w 6444371"/>
              <a:gd name="connsiteY1" fmla="*/ 25416 h 1220248"/>
              <a:gd name="connsiteX2" fmla="*/ 3438271 w 6444371"/>
              <a:gd name="connsiteY2" fmla="*/ 16178 h 1220248"/>
              <a:gd name="connsiteX3" fmla="*/ 6084362 w 6444371"/>
              <a:gd name="connsiteY3" fmla="*/ 35576 h 1220248"/>
              <a:gd name="connsiteX4" fmla="*/ 6444371 w 6444371"/>
              <a:gd name="connsiteY4" fmla="*/ 283825 h 1220248"/>
              <a:gd name="connsiteX5" fmla="*/ 6332611 w 6444371"/>
              <a:gd name="connsiteY5" fmla="*/ 1032959 h 1220248"/>
              <a:gd name="connsiteX6" fmla="*/ 6145322 w 6444371"/>
              <a:gd name="connsiteY6" fmla="*/ 1220248 h 1220248"/>
              <a:gd name="connsiteX7" fmla="*/ 299049 w 6444371"/>
              <a:gd name="connsiteY7" fmla="*/ 1220248 h 1220248"/>
              <a:gd name="connsiteX8" fmla="*/ 111760 w 6444371"/>
              <a:gd name="connsiteY8" fmla="*/ 1032959 h 1220248"/>
              <a:gd name="connsiteX9" fmla="*/ 0 w 6444371"/>
              <a:gd name="connsiteY9" fmla="*/ 558145 h 1220248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420969 w 6444371"/>
              <a:gd name="connsiteY7" fmla="*/ 1298516 h 1298516"/>
              <a:gd name="connsiteX8" fmla="*/ 111760 w 6444371"/>
              <a:gd name="connsiteY8" fmla="*/ 1070587 h 1298516"/>
              <a:gd name="connsiteX9" fmla="*/ 0 w 6444371"/>
              <a:gd name="connsiteY9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5409311 w 6444371"/>
              <a:gd name="connsiteY7" fmla="*/ 1181566 h 1298516"/>
              <a:gd name="connsiteX8" fmla="*/ 3296031 w 6444371"/>
              <a:gd name="connsiteY8" fmla="*/ 1171406 h 1298516"/>
              <a:gd name="connsiteX9" fmla="*/ 420969 w 6444371"/>
              <a:gd name="connsiteY9" fmla="*/ 1298516 h 1298516"/>
              <a:gd name="connsiteX10" fmla="*/ 111760 w 6444371"/>
              <a:gd name="connsiteY10" fmla="*/ 1070587 h 1298516"/>
              <a:gd name="connsiteX11" fmla="*/ 0 w 6444371"/>
              <a:gd name="connsiteY11" fmla="*/ 595773 h 1298516"/>
              <a:gd name="connsiteX0" fmla="*/ 0 w 6444371"/>
              <a:gd name="connsiteY0" fmla="*/ 595773 h 1263444"/>
              <a:gd name="connsiteX1" fmla="*/ 431129 w 6444371"/>
              <a:gd name="connsiteY1" fmla="*/ 63044 h 1263444"/>
              <a:gd name="connsiteX2" fmla="*/ 3438271 w 6444371"/>
              <a:gd name="connsiteY2" fmla="*/ 53806 h 1263444"/>
              <a:gd name="connsiteX3" fmla="*/ 6084362 w 6444371"/>
              <a:gd name="connsiteY3" fmla="*/ 73204 h 1263444"/>
              <a:gd name="connsiteX4" fmla="*/ 6444371 w 6444371"/>
              <a:gd name="connsiteY4" fmla="*/ 321453 h 1263444"/>
              <a:gd name="connsiteX5" fmla="*/ 6332611 w 6444371"/>
              <a:gd name="connsiteY5" fmla="*/ 1070587 h 1263444"/>
              <a:gd name="connsiteX6" fmla="*/ 6145322 w 6444371"/>
              <a:gd name="connsiteY6" fmla="*/ 1257876 h 1263444"/>
              <a:gd name="connsiteX7" fmla="*/ 5409311 w 6444371"/>
              <a:gd name="connsiteY7" fmla="*/ 1181566 h 1263444"/>
              <a:gd name="connsiteX8" fmla="*/ 3296031 w 6444371"/>
              <a:gd name="connsiteY8" fmla="*/ 1171406 h 1263444"/>
              <a:gd name="connsiteX9" fmla="*/ 563209 w 6444371"/>
              <a:gd name="connsiteY9" fmla="*/ 1207076 h 1263444"/>
              <a:gd name="connsiteX10" fmla="*/ 111760 w 6444371"/>
              <a:gd name="connsiteY10" fmla="*/ 1070587 h 1263444"/>
              <a:gd name="connsiteX11" fmla="*/ 0 w 6444371"/>
              <a:gd name="connsiteY11" fmla="*/ 595773 h 12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44371" h="1263444">
                <a:moveTo>
                  <a:pt x="0" y="595773"/>
                </a:moveTo>
                <a:cubicBezTo>
                  <a:pt x="0" y="492336"/>
                  <a:pt x="327692" y="63044"/>
                  <a:pt x="431129" y="63044"/>
                </a:cubicBezTo>
                <a:cubicBezTo>
                  <a:pt x="975387" y="20130"/>
                  <a:pt x="2536706" y="-49487"/>
                  <a:pt x="3438271" y="53806"/>
                </a:cubicBezTo>
                <a:lnTo>
                  <a:pt x="6084362" y="73204"/>
                </a:lnTo>
                <a:cubicBezTo>
                  <a:pt x="6187799" y="73204"/>
                  <a:pt x="6444371" y="218016"/>
                  <a:pt x="6444371" y="321453"/>
                </a:cubicBezTo>
                <a:lnTo>
                  <a:pt x="6332611" y="1070587"/>
                </a:lnTo>
                <a:cubicBezTo>
                  <a:pt x="6332611" y="1174024"/>
                  <a:pt x="6248759" y="1257876"/>
                  <a:pt x="6145322" y="1257876"/>
                </a:cubicBezTo>
                <a:cubicBezTo>
                  <a:pt x="6004985" y="1286533"/>
                  <a:pt x="5884193" y="1195978"/>
                  <a:pt x="5409311" y="1181566"/>
                </a:cubicBezTo>
                <a:cubicBezTo>
                  <a:pt x="4934429" y="1167154"/>
                  <a:pt x="4140968" y="1162074"/>
                  <a:pt x="3296031" y="1171406"/>
                </a:cubicBezTo>
                <a:lnTo>
                  <a:pt x="563209" y="1207076"/>
                </a:lnTo>
                <a:cubicBezTo>
                  <a:pt x="459772" y="1207076"/>
                  <a:pt x="111760" y="1174024"/>
                  <a:pt x="111760" y="1070587"/>
                </a:cubicBezTo>
                <a:lnTo>
                  <a:pt x="0" y="5957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lIns="182880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+ 3 + 3 + 3 = 12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1178101" y="4088248"/>
            <a:ext cx="4134094" cy="1200329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17869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43711 -0.075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377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1432 -0.321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 animBg="1"/>
      <p:bldP spid="5" grpId="0" animBg="1"/>
      <p:bldP spid="5" grpId="1" animBg="1"/>
      <p:bldP spid="5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7" grpId="0" animBg="1"/>
      <p:bldP spid="27" grpId="1" animBg="1"/>
      <p:bldP spid="26" grpId="0"/>
      <p:bldP spid="26" grpId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1288" y="1052267"/>
            <a:ext cx="6944464" cy="3629652"/>
          </a:xfrm>
          <a:prstGeom prst="rect">
            <a:avLst/>
          </a:prstGeom>
          <a:solidFill>
            <a:srgbClr val="BC9DC9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00" l="10000" r="9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726" y="1791326"/>
            <a:ext cx="5967412" cy="50872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flipH="1">
            <a:off x="1305418" y="1638286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?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1305418" y="2508316"/>
            <a:ext cx="2178561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?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1314712" y="1614388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 flipH="1">
            <a:off x="1305418" y="2505559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0010" y="1670254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30010" y="2551591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4098" name="Picture 2" descr="Necesita más información? - Universidad de Ch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9" b="89978" l="9906" r="89976">
                        <a14:foregroundMark x1="25708" y1="37194" x2="29481" y2="34967"/>
                        <a14:foregroundMark x1="47642" y1="49220" x2="54481" y2="48107"/>
                        <a14:foregroundMark x1="28656" y1="44098" x2="31368" y2="38753"/>
                        <a14:foregroundMark x1="50708" y1="61915" x2="55071" y2="53898"/>
                        <a14:foregroundMark x1="50236" y1="72383" x2="50236" y2="70824"/>
                        <a14:foregroundMark x1="69340" y1="33630" x2="72288" y2="19822"/>
                        <a14:foregroundMark x1="65566" y1="22049" x2="67689" y2="17149"/>
                        <a14:foregroundMark x1="70283" y1="38753" x2="70165" y2="40089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973">
            <a:off x="3067381" y="1573554"/>
            <a:ext cx="2549720" cy="15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357943" y="1480928"/>
            <a:ext cx="984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" name="Curved Left Arrow 3"/>
          <p:cNvSpPr/>
          <p:nvPr/>
        </p:nvSpPr>
        <p:spPr>
          <a:xfrm>
            <a:off x="4128108" y="1908097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8701" y="1908097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</a:p>
        </p:txBody>
      </p:sp>
      <p:sp>
        <p:nvSpPr>
          <p:cNvPr id="40" name="Curved Left Arrow 39"/>
          <p:cNvSpPr/>
          <p:nvPr/>
        </p:nvSpPr>
        <p:spPr>
          <a:xfrm>
            <a:off x="4225458" y="3045624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8701" y="3031359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8893" y="3452243"/>
            <a:ext cx="98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1314712" y="3519727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?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1302559" y="3531345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302559" y="4704412"/>
            <a:ext cx="3748013" cy="1154150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101853 w 5400902"/>
              <a:gd name="connsiteY5" fmla="*/ 113897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3 w 5400902"/>
              <a:gd name="connsiteY6" fmla="*/ 707843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59202"/>
              <a:gd name="connsiteX1" fmla="*/ 473482 w 5400902"/>
              <a:gd name="connsiteY1" fmla="*/ 131154 h 1659202"/>
              <a:gd name="connsiteX2" fmla="*/ 1086494 w 5400902"/>
              <a:gd name="connsiteY2" fmla="*/ 82189 h 1659202"/>
              <a:gd name="connsiteX3" fmla="*/ 2519090 w 5400902"/>
              <a:gd name="connsiteY3" fmla="*/ 17706 h 1659202"/>
              <a:gd name="connsiteX4" fmla="*/ 3492001 w 5400902"/>
              <a:gd name="connsiteY4" fmla="*/ 2781 h 1659202"/>
              <a:gd name="connsiteX5" fmla="*/ 5329048 w 5400902"/>
              <a:gd name="connsiteY5" fmla="*/ 223931 h 1659202"/>
              <a:gd name="connsiteX6" fmla="*/ 5207863 w 5400902"/>
              <a:gd name="connsiteY6" fmla="*/ 707843 h 1659202"/>
              <a:gd name="connsiteX7" fmla="*/ 5400902 w 5400902"/>
              <a:gd name="connsiteY7" fmla="*/ 1273840 h 1659202"/>
              <a:gd name="connsiteX8" fmla="*/ 5081533 w 5400902"/>
              <a:gd name="connsiteY8" fmla="*/ 1461129 h 1659202"/>
              <a:gd name="connsiteX9" fmla="*/ 3875459 w 5400902"/>
              <a:gd name="connsiteY9" fmla="*/ 1653224 h 1659202"/>
              <a:gd name="connsiteX10" fmla="*/ 1583599 w 5400902"/>
              <a:gd name="connsiteY10" fmla="*/ 1626596 h 1659202"/>
              <a:gd name="connsiteX11" fmla="*/ 553049 w 5400902"/>
              <a:gd name="connsiteY11" fmla="*/ 1613529 h 1659202"/>
              <a:gd name="connsiteX12" fmla="*/ 101600 w 5400902"/>
              <a:gd name="connsiteY12" fmla="*/ 1284000 h 1659202"/>
              <a:gd name="connsiteX13" fmla="*/ 0 w 5400902"/>
              <a:gd name="connsiteY13" fmla="*/ 433266 h 1659202"/>
              <a:gd name="connsiteX0" fmla="*/ 0 w 5400902"/>
              <a:gd name="connsiteY0" fmla="*/ 433266 h 1653224"/>
              <a:gd name="connsiteX1" fmla="*/ 473482 w 5400902"/>
              <a:gd name="connsiteY1" fmla="*/ 131154 h 1653224"/>
              <a:gd name="connsiteX2" fmla="*/ 1086494 w 5400902"/>
              <a:gd name="connsiteY2" fmla="*/ 82189 h 1653224"/>
              <a:gd name="connsiteX3" fmla="*/ 2519090 w 5400902"/>
              <a:gd name="connsiteY3" fmla="*/ 17706 h 1653224"/>
              <a:gd name="connsiteX4" fmla="*/ 3492001 w 5400902"/>
              <a:gd name="connsiteY4" fmla="*/ 2781 h 1653224"/>
              <a:gd name="connsiteX5" fmla="*/ 5329048 w 5400902"/>
              <a:gd name="connsiteY5" fmla="*/ 223931 h 1653224"/>
              <a:gd name="connsiteX6" fmla="*/ 5207863 w 5400902"/>
              <a:gd name="connsiteY6" fmla="*/ 707843 h 1653224"/>
              <a:gd name="connsiteX7" fmla="*/ 5400902 w 5400902"/>
              <a:gd name="connsiteY7" fmla="*/ 1273840 h 1653224"/>
              <a:gd name="connsiteX8" fmla="*/ 5081533 w 5400902"/>
              <a:gd name="connsiteY8" fmla="*/ 1461129 h 1653224"/>
              <a:gd name="connsiteX9" fmla="*/ 3875459 w 5400902"/>
              <a:gd name="connsiteY9" fmla="*/ 1653224 h 1653224"/>
              <a:gd name="connsiteX10" fmla="*/ 1583599 w 5400902"/>
              <a:gd name="connsiteY10" fmla="*/ 1626596 h 1653224"/>
              <a:gd name="connsiteX11" fmla="*/ 553049 w 5400902"/>
              <a:gd name="connsiteY11" fmla="*/ 1613529 h 1653224"/>
              <a:gd name="connsiteX12" fmla="*/ 101600 w 5400902"/>
              <a:gd name="connsiteY12" fmla="*/ 1284000 h 1653224"/>
              <a:gd name="connsiteX13" fmla="*/ 0 w 5400902"/>
              <a:gd name="connsiteY13" fmla="*/ 433266 h 1653224"/>
              <a:gd name="connsiteX0" fmla="*/ 0 w 5400902"/>
              <a:gd name="connsiteY0" fmla="*/ 433266 h 1828325"/>
              <a:gd name="connsiteX1" fmla="*/ 473482 w 5400902"/>
              <a:gd name="connsiteY1" fmla="*/ 131154 h 1828325"/>
              <a:gd name="connsiteX2" fmla="*/ 1086494 w 5400902"/>
              <a:gd name="connsiteY2" fmla="*/ 82189 h 1828325"/>
              <a:gd name="connsiteX3" fmla="*/ 2519090 w 5400902"/>
              <a:gd name="connsiteY3" fmla="*/ 17706 h 1828325"/>
              <a:gd name="connsiteX4" fmla="*/ 3492001 w 5400902"/>
              <a:gd name="connsiteY4" fmla="*/ 2781 h 1828325"/>
              <a:gd name="connsiteX5" fmla="*/ 5329048 w 5400902"/>
              <a:gd name="connsiteY5" fmla="*/ 223931 h 1828325"/>
              <a:gd name="connsiteX6" fmla="*/ 5207863 w 5400902"/>
              <a:gd name="connsiteY6" fmla="*/ 707843 h 1828325"/>
              <a:gd name="connsiteX7" fmla="*/ 5400902 w 5400902"/>
              <a:gd name="connsiteY7" fmla="*/ 1273840 h 1828325"/>
              <a:gd name="connsiteX8" fmla="*/ 5081533 w 5400902"/>
              <a:gd name="connsiteY8" fmla="*/ 1461129 h 1828325"/>
              <a:gd name="connsiteX9" fmla="*/ 3875459 w 5400902"/>
              <a:gd name="connsiteY9" fmla="*/ 1653224 h 1828325"/>
              <a:gd name="connsiteX10" fmla="*/ 1567371 w 5400902"/>
              <a:gd name="connsiteY10" fmla="*/ 1828325 h 1828325"/>
              <a:gd name="connsiteX11" fmla="*/ 553049 w 5400902"/>
              <a:gd name="connsiteY11" fmla="*/ 1613529 h 1828325"/>
              <a:gd name="connsiteX12" fmla="*/ 101600 w 5400902"/>
              <a:gd name="connsiteY12" fmla="*/ 1284000 h 1828325"/>
              <a:gd name="connsiteX13" fmla="*/ 0 w 5400902"/>
              <a:gd name="connsiteY13" fmla="*/ 433266 h 1828325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50284 w 5400902"/>
              <a:gd name="connsiteY13" fmla="*/ 1118948 h 1828647"/>
              <a:gd name="connsiteX14" fmla="*/ 0 w 5400902"/>
              <a:gd name="connsiteY14" fmla="*/ 433266 h 1828647"/>
              <a:gd name="connsiteX0" fmla="*/ 0 w 5254849"/>
              <a:gd name="connsiteY0" fmla="*/ 396587 h 1828647"/>
              <a:gd name="connsiteX1" fmla="*/ 327429 w 5254849"/>
              <a:gd name="connsiteY1" fmla="*/ 131154 h 1828647"/>
              <a:gd name="connsiteX2" fmla="*/ 940441 w 5254849"/>
              <a:gd name="connsiteY2" fmla="*/ 82189 h 1828647"/>
              <a:gd name="connsiteX3" fmla="*/ 2373037 w 5254849"/>
              <a:gd name="connsiteY3" fmla="*/ 17706 h 1828647"/>
              <a:gd name="connsiteX4" fmla="*/ 3345948 w 5254849"/>
              <a:gd name="connsiteY4" fmla="*/ 2781 h 1828647"/>
              <a:gd name="connsiteX5" fmla="*/ 5182995 w 5254849"/>
              <a:gd name="connsiteY5" fmla="*/ 223931 h 1828647"/>
              <a:gd name="connsiteX6" fmla="*/ 5061810 w 5254849"/>
              <a:gd name="connsiteY6" fmla="*/ 707843 h 1828647"/>
              <a:gd name="connsiteX7" fmla="*/ 5254849 w 5254849"/>
              <a:gd name="connsiteY7" fmla="*/ 1273840 h 1828647"/>
              <a:gd name="connsiteX8" fmla="*/ 4935480 w 5254849"/>
              <a:gd name="connsiteY8" fmla="*/ 1461129 h 1828647"/>
              <a:gd name="connsiteX9" fmla="*/ 3729406 w 5254849"/>
              <a:gd name="connsiteY9" fmla="*/ 1653224 h 1828647"/>
              <a:gd name="connsiteX10" fmla="*/ 2333787 w 5254849"/>
              <a:gd name="connsiteY10" fmla="*/ 1598207 h 1828647"/>
              <a:gd name="connsiteX11" fmla="*/ 1421318 w 5254849"/>
              <a:gd name="connsiteY11" fmla="*/ 1828325 h 1828647"/>
              <a:gd name="connsiteX12" fmla="*/ 374540 w 5254849"/>
              <a:gd name="connsiteY12" fmla="*/ 1466817 h 1828647"/>
              <a:gd name="connsiteX13" fmla="*/ 4231 w 5254849"/>
              <a:gd name="connsiteY13" fmla="*/ 1118948 h 1828647"/>
              <a:gd name="connsiteX14" fmla="*/ 0 w 5254849"/>
              <a:gd name="connsiteY14" fmla="*/ 396587 h 182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54849" h="1828647">
                <a:moveTo>
                  <a:pt x="0" y="396587"/>
                </a:moveTo>
                <a:cubicBezTo>
                  <a:pt x="70296" y="221635"/>
                  <a:pt x="169214" y="175915"/>
                  <a:pt x="327429" y="131154"/>
                </a:cubicBezTo>
                <a:cubicBezTo>
                  <a:pt x="485644" y="86393"/>
                  <a:pt x="597428" y="87346"/>
                  <a:pt x="940441" y="82189"/>
                </a:cubicBezTo>
                <a:cubicBezTo>
                  <a:pt x="1422131" y="88197"/>
                  <a:pt x="1891347" y="11698"/>
                  <a:pt x="2373037" y="17706"/>
                </a:cubicBezTo>
                <a:cubicBezTo>
                  <a:pt x="2701498" y="31458"/>
                  <a:pt x="3017487" y="-10971"/>
                  <a:pt x="3345948" y="2781"/>
                </a:cubicBezTo>
                <a:lnTo>
                  <a:pt x="5182995" y="223931"/>
                </a:lnTo>
                <a:cubicBezTo>
                  <a:pt x="5286432" y="223931"/>
                  <a:pt x="5224370" y="624726"/>
                  <a:pt x="5061810" y="707843"/>
                </a:cubicBezTo>
                <a:lnTo>
                  <a:pt x="5254849" y="1273840"/>
                </a:lnTo>
                <a:cubicBezTo>
                  <a:pt x="5254849" y="1377277"/>
                  <a:pt x="5038917" y="1461129"/>
                  <a:pt x="4935480" y="1461129"/>
                </a:cubicBezTo>
                <a:cubicBezTo>
                  <a:pt x="4700172" y="1493795"/>
                  <a:pt x="4312395" y="1625646"/>
                  <a:pt x="3729406" y="1653224"/>
                </a:cubicBezTo>
                <a:cubicBezTo>
                  <a:pt x="3339066" y="1688296"/>
                  <a:pt x="2750923" y="1734077"/>
                  <a:pt x="2333787" y="1598207"/>
                </a:cubicBezTo>
                <a:cubicBezTo>
                  <a:pt x="1949106" y="1627390"/>
                  <a:pt x="1785725" y="1837997"/>
                  <a:pt x="1421318" y="1828325"/>
                </a:cubicBezTo>
                <a:lnTo>
                  <a:pt x="374540" y="1466817"/>
                </a:lnTo>
                <a:cubicBezTo>
                  <a:pt x="271103" y="1466817"/>
                  <a:pt x="4231" y="1222385"/>
                  <a:pt x="4231" y="1118948"/>
                </a:cubicBezTo>
                <a:cubicBezTo>
                  <a:pt x="2821" y="878161"/>
                  <a:pt x="1410" y="637374"/>
                  <a:pt x="0" y="3965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그림 62">
            <a:extLst>
              <a:ext uri="{FF2B5EF4-FFF2-40B4-BE49-F238E27FC236}">
                <a16:creationId xmlns:a16="http://schemas.microsoft.com/office/drawing/2014/main" id="{7272613C-7636-41AA-8343-0FB74E142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56" y="462190"/>
            <a:ext cx="1081096" cy="1027645"/>
          </a:xfrm>
          <a:prstGeom prst="rect">
            <a:avLst/>
          </a:prstGeom>
        </p:spPr>
      </p:pic>
      <p:sp>
        <p:nvSpPr>
          <p:cNvPr id="29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72026" y="141390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2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3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4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5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6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7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8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9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10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sp>
        <p:nvSpPr>
          <p:cNvPr id="45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69770" y="141389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2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3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4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5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6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7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8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9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  <a:p>
            <a:pPr marL="914400" marR="0" lvl="2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10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6214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2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4" grpId="0" animBg="1"/>
      <p:bldP spid="3" grpId="0"/>
      <p:bldP spid="3" grpId="1"/>
      <p:bldP spid="35" grpId="0"/>
      <p:bldP spid="35" grpId="1"/>
      <p:bldP spid="36" grpId="0"/>
      <p:bldP spid="4" grpId="0" animBg="1"/>
      <p:bldP spid="38" grpId="0"/>
      <p:bldP spid="40" grpId="0" animBg="1"/>
      <p:bldP spid="41" grpId="0"/>
      <p:bldP spid="42" grpId="0"/>
      <p:bldP spid="43" grpId="0" animBg="1"/>
      <p:bldP spid="43" grpId="1" animBg="1"/>
      <p:bldP spid="39" grpId="0" animBg="1"/>
      <p:bldP spid="44" grpId="0" animBg="1"/>
      <p:bldP spid="29" grpId="0" animBg="1"/>
      <p:bldP spid="29" grpId="1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17" y="2206646"/>
            <a:ext cx="7260965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09918" y="399305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3" name="Rounded Rectangular Callout 22"/>
          <p:cNvSpPr/>
          <p:nvPr/>
        </p:nvSpPr>
        <p:spPr>
          <a:xfrm>
            <a:off x="5548232" y="138938"/>
            <a:ext cx="6375832" cy="2362200"/>
          </a:xfrm>
          <a:prstGeom prst="wedgeRoundRectCallout">
            <a:avLst>
              <a:gd name="adj1" fmla="val -27503"/>
              <a:gd name="adj2" fmla="val 8081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Tony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2202" y="2633685"/>
            <a:ext cx="2038405" cy="3544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 flipH="1">
            <a:off x="6588267" y="1209987"/>
            <a:ext cx="4430830" cy="983850"/>
          </a:xfrm>
          <a:prstGeom prst="wedgeRoundRectCallout">
            <a:avLst>
              <a:gd name="adj1" fmla="val -25490"/>
              <a:gd name="adj2" fmla="val 1096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44" b="97316" l="830" r="98384">
                        <a14:foregroundMark x1="41153" y1="9718" x2="41153" y2="18047"/>
                        <a14:foregroundMark x1="32110" y1="32809" x2="52774" y2="36465"/>
                        <a14:foregroundMark x1="29576" y1="56363" x2="51376" y2="58075"/>
                        <a14:foregroundMark x1="6859" y1="51226" x2="21669" y2="51967"/>
                        <a14:foregroundMark x1="74792" y1="44563" x2="63434" y2="53447"/>
                        <a14:foregroundMark x1="29096" y1="86349" x2="30057" y2="88524"/>
                        <a14:foregroundMark x1="53692" y1="87089" x2="59021" y2="90976"/>
                        <a14:foregroundMark x1="71516" y1="16613" x2="93578" y2="25914"/>
                        <a14:foregroundMark x1="68764" y1="31837" x2="86588" y2="15132"/>
                        <a14:foregroundMark x1="74530" y1="23230" x2="85452" y2="28644"/>
                        <a14:foregroundMark x1="83137" y1="13882" x2="92617" y2="2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6578" y="1047287"/>
            <a:ext cx="3131563" cy="29564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0" b="98839" l="9963" r="94977">
                        <a14:foregroundMark x1="60066" y1="17325" x2="58780" y2="42963"/>
                        <a14:foregroundMark x1="27356" y1="56944" x2="38896" y2="60845"/>
                        <a14:foregroundMark x1="80614" y1="61170" x2="87090" y2="70739"/>
                        <a14:foregroundMark x1="47281" y1="92104" x2="49149" y2="95123"/>
                        <a14:foregroundMark x1="71108" y1="91222" x2="75384" y2="94798"/>
                        <a14:foregroundMark x1="60357" y1="43149" x2="59568" y2="44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016" y="2633085"/>
            <a:ext cx="2864244" cy="2559866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2175138" y="1886535"/>
            <a:ext cx="4191552" cy="614603"/>
          </a:xfrm>
          <a:prstGeom prst="wedgeRoundRectCallout">
            <a:avLst>
              <a:gd name="adj1" fmla="val -34775"/>
              <a:gd name="adj2" fmla="val 177525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0" name="Rounded Rectangular Callout 29"/>
          <p:cNvSpPr/>
          <p:nvPr/>
        </p:nvSpPr>
        <p:spPr>
          <a:xfrm flipH="1">
            <a:off x="6085319" y="643139"/>
            <a:ext cx="4638500" cy="983850"/>
          </a:xfrm>
          <a:prstGeom prst="wedgeRoundRectCallout">
            <a:avLst>
              <a:gd name="adj1" fmla="val -32061"/>
              <a:gd name="adj2" fmla="val 1716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63" l="3593" r="99392">
                        <a14:foregroundMark x1="35047" y1="52444" x2="85627" y2="58617"/>
                        <a14:foregroundMark x1="41017" y1="85778" x2="42344" y2="84938"/>
                        <a14:foregroundMark x1="74074" y1="85531" x2="74737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826" y="2633085"/>
            <a:ext cx="2579284" cy="2887258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02199" y="1042971"/>
            <a:ext cx="4848670" cy="901191"/>
          </a:xfrm>
          <a:prstGeom prst="wedgeRoundRectCallout">
            <a:avLst>
              <a:gd name="adj1" fmla="val -19374"/>
              <a:gd name="adj2" fmla="val 15215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Ồ.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556" y="2217333"/>
            <a:ext cx="3549527" cy="406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17213 2.96296E-6 C 0.24909 2.96296E-6 0.34427 0.05879 0.34427 0.10671 L 0.34427 0.2138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4 0.01 -0.006 0.015 -0.006 C 0.022 -0.006 0.029 -0.003 0.033 0.002 C 0.05 0.022 0.063 0.066 0.063 0.118 C 0.063 0.118 0.063 0.119 0.063 0.119 C 0.063 0.119 0.063 0.12 0.063 0.12 C 0.063 0.172 0.05 0.217 0.033 0.237 C 0.029 0.241 0.022 0.244 0.015 0.244 C 0.01 0.244 0.004 0.242 0 0.238 C -0.004 0.234 -0.006 0.229 -0.006 0.223 C -0.006 0.216 -0.003 0.21 0.002 0.206 C 0.022 0.188 0.066 0.175 0.118 0.175 C 0.118 0.175 0.119 0.175 0.119 0.175 C 0.119 0.175 0.12 0.175 0.12 0.175 C 0.172 0.175 0.217 0.188 0.237 0.206 C 0.241 0.21 0.244 0.216 0.244 0.223 C 0.244 0.229 0.242 0.234 0.238 0.238 C 0.234 0.242 0.229 0.244 0.223 0.244 C 0.216 0.244 0.21 0.241 0.206 0.237 C 0.188 0.217 0.175 0.172 0.175 0.12 C 0.175 0.12 0.175 0.119 0.175 0.119 C 0.175 0.119 0.175 0.118 0.175 0.118 C 0.175 0.066 0.188 0.022 0.206 0.001 C 0.21 -0.003 0.216 -0.006 0.223 -0.006 C 0.229 -0.006 0.234 -0.004 0.238 0 C 0.242 0.004 0.244 0.01 0.244 0.015 C 0.244 0.022 0.241 0.028 0.237 0.033 C 0.217 0.05 0.172 0.063 0.12 0.063 C 0.12 0.063 0.12 0.063 0.119 0.063 C 0.119 0.063 0.118 0.063 0.118 0.063 C 0.066 0.063 0.022 0.05 0.002 0.033 C -0.003 0.028 -0.006 0.022 -0.006 0.015 C -0.006 0.01 -0.004 0.004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D6BB178-92C2-47A1-BC96-3D6704269CA6}"/>
              </a:ext>
            </a:extLst>
          </p:cNvPr>
          <p:cNvSpPr txBox="1"/>
          <p:nvPr/>
        </p:nvSpPr>
        <p:spPr>
          <a:xfrm>
            <a:off x="1717323" y="2527608"/>
            <a:ext cx="4046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Hình thành được bảng nhân 3.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VN Van" panose="00000400000000000000" pitchFamily="2" charset="0"/>
              <a:cs typeface="Arrus-Black" panose="02020500000000000000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CDDBC67-15E9-4A77-9821-F95DCC3F1AAD}"/>
              </a:ext>
            </a:extLst>
          </p:cNvPr>
          <p:cNvSpPr/>
          <p:nvPr/>
        </p:nvSpPr>
        <p:spPr>
          <a:xfrm>
            <a:off x="1665779" y="2060279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01.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Van" panose="00000400000000000000" pitchFamily="2" charset="0"/>
              <a:cs typeface="Arrus-Black" panose="02020500000000000000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8F891-DBEB-40C0-905A-96ABA7FB4745}"/>
              </a:ext>
            </a:extLst>
          </p:cNvPr>
          <p:cNvSpPr txBox="1"/>
          <p:nvPr/>
        </p:nvSpPr>
        <p:spPr>
          <a:xfrm>
            <a:off x="6701663" y="2527608"/>
            <a:ext cx="4878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Phát triển năng lực lập luận, tư duy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toán học, năng lực giao tiếp toán học, giải quyết vấn đề...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VN Van" panose="00000400000000000000" pitchFamily="2" charset="0"/>
              <a:cs typeface="Arrus-Black" panose="02020500000000000000" pitchFamily="18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FA3AFF2-0BEF-4848-BA38-EEFC6F77DD13}"/>
              </a:ext>
            </a:extLst>
          </p:cNvPr>
          <p:cNvSpPr/>
          <p:nvPr/>
        </p:nvSpPr>
        <p:spPr>
          <a:xfrm>
            <a:off x="6650122" y="2060279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03.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Van" panose="00000400000000000000" pitchFamily="2" charset="0"/>
              <a:cs typeface="Arrus-Black" panose="02020500000000000000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C4DA1-4CED-46BC-969D-CFD5B270A6F6}"/>
              </a:ext>
            </a:extLst>
          </p:cNvPr>
          <p:cNvSpPr txBox="1"/>
          <p:nvPr/>
        </p:nvSpPr>
        <p:spPr>
          <a:xfrm>
            <a:off x="1717322" y="4606439"/>
            <a:ext cx="4184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Vận dụng được vào tính nhẩm, giải bài tập, bài toán thực tế liên quan đến bảng nhân 3.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VN Van" panose="00000400000000000000" pitchFamily="2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D0B68A5-A8E9-43E4-A1CF-AC4444E551E4}"/>
              </a:ext>
            </a:extLst>
          </p:cNvPr>
          <p:cNvSpPr/>
          <p:nvPr/>
        </p:nvSpPr>
        <p:spPr>
          <a:xfrm>
            <a:off x="1665779" y="4139110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02.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Van" panose="00000400000000000000" pitchFamily="2" charset="0"/>
              <a:cs typeface="Arrus-Black" panose="02020500000000000000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D9D629-7D21-496D-B3E3-7EEAB0D6AD9B}"/>
              </a:ext>
            </a:extLst>
          </p:cNvPr>
          <p:cNvSpPr txBox="1"/>
          <p:nvPr/>
        </p:nvSpPr>
        <p:spPr>
          <a:xfrm>
            <a:off x="6701663" y="4606439"/>
            <a:ext cx="4971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cực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hoạt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nhóm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ý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thức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đỡ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lẫn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hoạt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nhóm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hoàn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nhiệm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vụ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VN Van" panose="00000400000000000000" pitchFamily="2" charset="0"/>
              <a:cs typeface="Arrus-Black" panose="02020500000000000000" pitchFamily="18" charset="0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54F4A98-C982-4B81-8CF4-AA554C48DEB0}"/>
              </a:ext>
            </a:extLst>
          </p:cNvPr>
          <p:cNvSpPr/>
          <p:nvPr/>
        </p:nvSpPr>
        <p:spPr>
          <a:xfrm>
            <a:off x="6650122" y="4139110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rus-Black" panose="02020500000000000000" pitchFamily="18" charset="0"/>
                <a:cs typeface="Arrus-Black" panose="02020500000000000000" pitchFamily="18" charset="0"/>
              </a:rPr>
              <a:t>04.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Van" panose="00000400000000000000" pitchFamily="2" charset="0"/>
              <a:cs typeface="Arrus-Black" panose="02020500000000000000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12048" y="3506485"/>
            <a:ext cx="1252098" cy="1002669"/>
            <a:chOff x="5388843" y="2824784"/>
            <a:chExt cx="835455" cy="748419"/>
          </a:xfrm>
        </p:grpSpPr>
        <p:sp>
          <p:nvSpPr>
            <p:cNvPr id="15" name="타원 62">
              <a:extLst>
                <a:ext uri="{FF2B5EF4-FFF2-40B4-BE49-F238E27FC236}">
                  <a16:creationId xmlns:a16="http://schemas.microsoft.com/office/drawing/2014/main" id="{D33DF09D-50C6-4CC3-8E30-B318E6444B7E}"/>
                </a:ext>
              </a:extLst>
            </p:cNvPr>
            <p:cNvSpPr/>
            <p:nvPr/>
          </p:nvSpPr>
          <p:spPr>
            <a:xfrm>
              <a:off x="5388843" y="2824784"/>
              <a:ext cx="835455" cy="748419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an" panose="00000400000000000000" pitchFamily="2" charset="0"/>
                <a:cs typeface="Arrus-Black" panose="02020500000000000000" pitchFamily="18" charset="0"/>
              </a:endParaRPr>
            </a:p>
          </p:txBody>
        </p:sp>
        <p:pic>
          <p:nvPicPr>
            <p:cNvPr id="25" name="그래픽 69">
              <a:extLst>
                <a:ext uri="{FF2B5EF4-FFF2-40B4-BE49-F238E27FC236}">
                  <a16:creationId xmlns:a16="http://schemas.microsoft.com/office/drawing/2014/main" id="{06C6321F-99C3-43E3-B84A-0366480FB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63491" y="3199431"/>
              <a:ext cx="338492" cy="3384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415514" y="3637775"/>
            <a:ext cx="1252098" cy="1002669"/>
            <a:chOff x="5912107" y="4513525"/>
            <a:chExt cx="738015" cy="616714"/>
          </a:xfrm>
        </p:grpSpPr>
        <p:sp>
          <p:nvSpPr>
            <p:cNvPr id="26" name="타원 66">
              <a:extLst>
                <a:ext uri="{FF2B5EF4-FFF2-40B4-BE49-F238E27FC236}">
                  <a16:creationId xmlns:a16="http://schemas.microsoft.com/office/drawing/2014/main" id="{44BF37D1-3680-45F9-9995-E203C96B7F02}"/>
                </a:ext>
              </a:extLst>
            </p:cNvPr>
            <p:cNvSpPr/>
            <p:nvPr/>
          </p:nvSpPr>
          <p:spPr>
            <a:xfrm>
              <a:off x="5912107" y="4513525"/>
              <a:ext cx="738015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an" panose="00000400000000000000" pitchFamily="2" charset="0"/>
                <a:cs typeface="Arrus-Black" panose="02020500000000000000" pitchFamily="18" charset="0"/>
              </a:endParaRPr>
            </a:p>
          </p:txBody>
        </p:sp>
        <p:pic>
          <p:nvPicPr>
            <p:cNvPr id="27" name="그래픽 68">
              <a:extLst>
                <a:ext uri="{FF2B5EF4-FFF2-40B4-BE49-F238E27FC236}">
                  <a16:creationId xmlns:a16="http://schemas.microsoft.com/office/drawing/2014/main" id="{4A28DE4A-5F71-49BD-9404-756B9F75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09041" y="4669554"/>
              <a:ext cx="344147" cy="30465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359021" y="1575028"/>
            <a:ext cx="1252098" cy="1002669"/>
            <a:chOff x="5986785" y="2401849"/>
            <a:chExt cx="714878" cy="616714"/>
          </a:xfrm>
        </p:grpSpPr>
        <p:sp>
          <p:nvSpPr>
            <p:cNvPr id="29" name="타원 66">
              <a:extLst>
                <a:ext uri="{FF2B5EF4-FFF2-40B4-BE49-F238E27FC236}">
                  <a16:creationId xmlns:a16="http://schemas.microsoft.com/office/drawing/2014/main" id="{44BF37D1-3680-45F9-9995-E203C96B7F02}"/>
                </a:ext>
              </a:extLst>
            </p:cNvPr>
            <p:cNvSpPr/>
            <p:nvPr/>
          </p:nvSpPr>
          <p:spPr>
            <a:xfrm>
              <a:off x="5986785" y="2401849"/>
              <a:ext cx="714878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an" panose="00000400000000000000" pitchFamily="2" charset="0"/>
                <a:cs typeface="Arrus-Black" panose="02020500000000000000" pitchFamily="18" charset="0"/>
              </a:endParaRPr>
            </a:p>
          </p:txBody>
        </p:sp>
        <p:pic>
          <p:nvPicPr>
            <p:cNvPr id="13" name="그래픽 70">
              <a:extLst>
                <a:ext uri="{FF2B5EF4-FFF2-40B4-BE49-F238E27FC236}">
                  <a16:creationId xmlns:a16="http://schemas.microsoft.com/office/drawing/2014/main" id="{A0B05FDB-5EB6-45AC-9A10-5C88C978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24557" y="2527459"/>
              <a:ext cx="303843" cy="31075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05324" y="1544080"/>
            <a:ext cx="1252098" cy="1002669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8325DC52-EEE9-4128-A6A0-73567D82355C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an" panose="00000400000000000000" pitchFamily="2" charset="0"/>
                <a:cs typeface="Arrus-Black" panose="02020500000000000000" pitchFamily="18" charset="0"/>
              </a:endParaRPr>
            </a:p>
          </p:txBody>
        </p:sp>
        <p:pic>
          <p:nvPicPr>
            <p:cNvPr id="28" name="그래픽 499">
              <a:extLst>
                <a:ext uri="{FF2B5EF4-FFF2-40B4-BE49-F238E27FC236}">
                  <a16:creationId xmlns:a16="http://schemas.microsoft.com/office/drawing/2014/main" id="{E53E3BA6-109D-4583-8A74-17B3D2387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3" y="307313"/>
            <a:ext cx="924843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25347" y="1371984"/>
          <a:ext cx="10293496" cy="42764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3374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pic>
        <p:nvPicPr>
          <p:cNvPr id="5132" name="Picture 12" descr="books 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8" y="4361121"/>
            <a:ext cx="1195157" cy="11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917819" y="4473326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pic>
        <p:nvPicPr>
          <p:cNvPr id="5126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 rot="2391484">
            <a:off x="6196083" y="4651970"/>
            <a:ext cx="1105291" cy="6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6205082" y="4497034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44840">
            <a:off x="7352068" y="4406898"/>
            <a:ext cx="1490627" cy="86533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86304" y="4310385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1582" y="4527927"/>
            <a:ext cx="1269683" cy="86872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701274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9954316" y="4404061"/>
            <a:ext cx="1234284" cy="104438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941870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9" y="179775"/>
            <a:ext cx="256054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918478" y="388637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5" name="Rounded Rectangular Callout 24"/>
          <p:cNvSpPr/>
          <p:nvPr/>
        </p:nvSpPr>
        <p:spPr>
          <a:xfrm flipH="1">
            <a:off x="2930524" y="108986"/>
            <a:ext cx="4476115" cy="1379727"/>
          </a:xfrm>
          <a:prstGeom prst="wedgeRoundRectCallout">
            <a:avLst>
              <a:gd name="adj1" fmla="val 51555"/>
              <a:gd name="adj2" fmla="val 972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Yeah!!!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  <p:sp>
        <p:nvSpPr>
          <p:cNvPr id="29" name="Rounded Rectangular Callout 28"/>
          <p:cNvSpPr/>
          <p:nvPr/>
        </p:nvSpPr>
        <p:spPr>
          <a:xfrm flipH="1">
            <a:off x="4588115" y="1700959"/>
            <a:ext cx="5546484" cy="1375107"/>
          </a:xfrm>
          <a:prstGeom prst="wedgeRoundRectCallout">
            <a:avLst>
              <a:gd name="adj1" fmla="val -40447"/>
              <a:gd name="adj2" fmla="val 68487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4644" y="2582147"/>
            <a:ext cx="2895523" cy="33142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3" b="96439" l="9948" r="97571">
                        <a14:foregroundMark x1="74552" y1="93493" x2="68999" y2="94076"/>
                        <a14:foregroundMark x1="72470" y1="91939" x2="65182" y2="92716"/>
                        <a14:foregroundMark x1="74205" y1="94076" x2="72123" y2="94464"/>
                        <a14:foregroundMark x1="67611" y1="94076" x2="63794" y2="93493"/>
                        <a14:foregroundMark x1="42510" y1="91939" x2="26836" y2="93299"/>
                        <a14:foregroundMark x1="34529" y1="90968" x2="26489" y2="92522"/>
                        <a14:foregroundMark x1="41122" y1="92910" x2="33083" y2="94270"/>
                        <a14:foregroundMark x1="31348" y1="94270" x2="28918" y2="94270"/>
                        <a14:foregroundMark x1="42857" y1="92910" x2="41469" y2="93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455763" y="887802"/>
            <a:ext cx="3088406" cy="5517690"/>
          </a:xfrm>
          <a:prstGeom prst="rect">
            <a:avLst/>
          </a:prstGeom>
        </p:spPr>
      </p:pic>
      <p:pic>
        <p:nvPicPr>
          <p:cNvPr id="22" name="Picture 12" descr="books -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44" y="3709651"/>
            <a:ext cx="1509006" cy="1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>
            <a:off x="7406639" y="4586179"/>
            <a:ext cx="965150" cy="3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3481">
            <a:off x="7130338" y="3825304"/>
            <a:ext cx="1342496" cy="7328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5814" y="4153138"/>
            <a:ext cx="679321" cy="4647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5781625" y="4038578"/>
            <a:ext cx="751745" cy="6360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5375" y="1753848"/>
            <a:ext cx="2675095" cy="46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971258" y="1955799"/>
            <a:ext cx="1983514" cy="883901"/>
            <a:chOff x="3322278" y="2696022"/>
            <a:chExt cx="2703513" cy="1100540"/>
          </a:xfrm>
        </p:grpSpPr>
        <p:pic>
          <p:nvPicPr>
            <p:cNvPr id="64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65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6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195364" y="4712511"/>
            <a:ext cx="1940022" cy="872851"/>
            <a:chOff x="8403661" y="2642853"/>
            <a:chExt cx="2789336" cy="1179960"/>
          </a:xfrm>
        </p:grpSpPr>
        <p:pic>
          <p:nvPicPr>
            <p:cNvPr id="68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69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0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26908" y="5661588"/>
            <a:ext cx="1919917" cy="738498"/>
            <a:chOff x="5698850" y="2696022"/>
            <a:chExt cx="2910545" cy="1100540"/>
          </a:xfrm>
        </p:grpSpPr>
        <p:pic>
          <p:nvPicPr>
            <p:cNvPr id="72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73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4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98211" y="4752910"/>
            <a:ext cx="1834742" cy="751095"/>
            <a:chOff x="638986" y="2696022"/>
            <a:chExt cx="2803202" cy="1100540"/>
          </a:xfrm>
        </p:grpSpPr>
        <p:pic>
          <p:nvPicPr>
            <p:cNvPr id="76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77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8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964564" y="5661588"/>
            <a:ext cx="1996623" cy="845284"/>
            <a:chOff x="9323806" y="5443476"/>
            <a:chExt cx="2069100" cy="875968"/>
          </a:xfrm>
        </p:grpSpPr>
        <p:grpSp>
          <p:nvGrpSpPr>
            <p:cNvPr id="83" name="Group 82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85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86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30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84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658250" y="5686785"/>
              <a:ext cx="507335" cy="474067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7178701" y="2914855"/>
            <a:ext cx="2085183" cy="762778"/>
            <a:chOff x="4312902" y="3998798"/>
            <a:chExt cx="2167933" cy="875969"/>
          </a:xfrm>
        </p:grpSpPr>
        <p:grpSp>
          <p:nvGrpSpPr>
            <p:cNvPr id="88" name="Group 87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90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1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89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2629186" y="2924083"/>
            <a:ext cx="2167784" cy="776596"/>
            <a:chOff x="9141635" y="2397493"/>
            <a:chExt cx="2251271" cy="875968"/>
          </a:xfrm>
        </p:grpSpPr>
        <p:grpSp>
          <p:nvGrpSpPr>
            <p:cNvPr id="93" name="Group 92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95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6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4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3662365" y="1966849"/>
            <a:ext cx="2138861" cy="875968"/>
            <a:chOff x="6752493" y="4927750"/>
            <a:chExt cx="2138861" cy="875968"/>
          </a:xfrm>
        </p:grpSpPr>
        <p:grpSp>
          <p:nvGrpSpPr>
            <p:cNvPr id="98" name="Group 97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00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1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9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8083295" y="3889473"/>
            <a:ext cx="2053422" cy="711249"/>
            <a:chOff x="6441932" y="1789725"/>
            <a:chExt cx="2148029" cy="875968"/>
          </a:xfrm>
        </p:grpSpPr>
        <p:grpSp>
          <p:nvGrpSpPr>
            <p:cNvPr id="103" name="Group 102"/>
            <p:cNvGrpSpPr/>
            <p:nvPr/>
          </p:nvGrpSpPr>
          <p:grpSpPr>
            <a:xfrm>
              <a:off x="6441932" y="1789725"/>
              <a:ext cx="2148029" cy="875968"/>
              <a:chOff x="5805663" y="2696022"/>
              <a:chExt cx="2745322" cy="1100540"/>
            </a:xfrm>
          </p:grpSpPr>
          <p:pic>
            <p:nvPicPr>
              <p:cNvPr id="105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biLevel thresh="7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6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05663" y="2698030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24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4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1751473" y="3910419"/>
            <a:ext cx="1800231" cy="673848"/>
            <a:chOff x="1279181" y="3473613"/>
            <a:chExt cx="2347521" cy="878705"/>
          </a:xfrm>
        </p:grpSpPr>
        <p:grpSp>
          <p:nvGrpSpPr>
            <p:cNvPr id="108" name="Group 107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10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1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9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12" name="Oval 111"/>
          <p:cNvSpPr/>
          <p:nvPr/>
        </p:nvSpPr>
        <p:spPr>
          <a:xfrm>
            <a:off x="331415" y="5080074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191504" y="293721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195364" y="4765786"/>
            <a:ext cx="9059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656319" y="2937212"/>
            <a:ext cx="9429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76244" y="2049331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3" y="204258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7 C -0.00742 0.01667 -0.0013 -0.12384 -0.00872 -0.10602 C -0.01341 -0.09537 0.01289 -0.16806 0.028 -0.18171 C 0.04544 -0.18194 0.0655 -0.15579 0.06172 -0.1370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13704 C 0.06784 -0.20139 0.05612 -0.23241 0.07149 -0.26366 C 0.08386 -0.26458 0.11315 -0.31643 0.125 -0.25509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25509 C 0.14636 -0.24167 0.12344 -0.35046 0.13672 -0.39699 C 0.14453 -0.44606 0.14544 -0.46829 0.1599 -0.48009 C 0.18073 -0.47477 0.20091 -0.43866 0.21159 -0.39907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-0.39907 C 0.21276 -0.41018 0.2082 -0.43657 0.20781 -0.4581 C 0.20729 -0.47917 0.20195 -0.49838 0.20899 -0.52847 C 0.21511 -0.54838 0.22227 -0.57569 0.23945 -0.58125 C 0.25664 -0.58681 0.2431 -0.58889 0.25443 -0.58218 C 0.278 -0.57755 0.29115 -0.59653 0.31237 -0.5375 " pathEditMode="relative" rAng="0" ptsTypes="AAAAAA">
                                      <p:cBhvr>
                                        <p:cTn id="4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37 -0.5375 C 0.33203 -0.54421 0.37669 -0.57083 0.40781 -0.56898 C 0.42253 -0.57593 0.49349 -0.54005 0.49948 -0.54213 " pathEditMode="relative" rAng="0" ptsTypes="AAA">
                                      <p:cBhvr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48 -0.54213 C 0.5211 -0.5287 0.56472 -0.55532 0.59011 -0.54259 C 0.62969 -0.50509 0.63958 -0.46528 0.63685 -0.40069 " pathEditMode="relative" rAng="0" ptsTypes="AAA">
                                      <p:cBhvr>
                                        <p:cTn id="5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85 -0.40069 C 0.65612 -0.39421 0.70313 -0.40602 0.7181 -0.38889 C 0.73255 -0.37639 0.73503 -0.34306 0.73307 -0.325 C 0.73125 -0.30694 0.72813 -0.2662 0.72774 -0.2544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74 -0.2544 C 0.71341 -0.23218 0.77682 -0.27801 0.79675 -0.24051 C 0.80625 -0.21759 0.8181 -0.20532 0.80677 -0.12917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677 -0.12917 C 0.82057 -0.11204 0.87852 -0.13704 0.89297 -0.11782 C 0.90261 -0.10579 0.90547 -0.03333 0.87982 0.00116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774443" y="3518347"/>
            <a:ext cx="1983514" cy="821388"/>
            <a:chOff x="3322278" y="2696022"/>
            <a:chExt cx="2703513" cy="1100540"/>
          </a:xfrm>
        </p:grpSpPr>
        <p:pic>
          <p:nvPicPr>
            <p:cNvPr id="85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86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87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4951666" y="2840100"/>
            <a:ext cx="2047066" cy="945277"/>
            <a:chOff x="8403661" y="2642853"/>
            <a:chExt cx="2789336" cy="1179960"/>
          </a:xfrm>
        </p:grpSpPr>
        <p:pic>
          <p:nvPicPr>
            <p:cNvPr id="89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90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91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1845880" y="4792433"/>
            <a:ext cx="1919917" cy="738498"/>
            <a:chOff x="5698850" y="2696022"/>
            <a:chExt cx="2910545" cy="1100540"/>
          </a:xfrm>
        </p:grpSpPr>
        <p:pic>
          <p:nvPicPr>
            <p:cNvPr id="93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94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214904" y="2217899"/>
            <a:ext cx="1834742" cy="751095"/>
            <a:chOff x="638986" y="2696022"/>
            <a:chExt cx="2803202" cy="1100540"/>
          </a:xfrm>
        </p:grpSpPr>
        <p:pic>
          <p:nvPicPr>
            <p:cNvPr id="97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98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9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9104103" y="5608195"/>
            <a:ext cx="1996623" cy="845284"/>
            <a:chOff x="9323806" y="5443476"/>
            <a:chExt cx="2069100" cy="875968"/>
          </a:xfrm>
        </p:grpSpPr>
        <p:grpSp>
          <p:nvGrpSpPr>
            <p:cNvPr id="104" name="Group 103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106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7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5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707467" y="5580601"/>
              <a:ext cx="507335" cy="474067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975796" y="4047292"/>
            <a:ext cx="2077674" cy="767869"/>
            <a:chOff x="4312902" y="3998798"/>
            <a:chExt cx="2167933" cy="875969"/>
          </a:xfrm>
        </p:grpSpPr>
        <p:grpSp>
          <p:nvGrpSpPr>
            <p:cNvPr id="109" name="Group 108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111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2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0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8903238" y="2370028"/>
            <a:ext cx="2197487" cy="855041"/>
            <a:chOff x="9141635" y="2397493"/>
            <a:chExt cx="2251271" cy="875968"/>
          </a:xfrm>
        </p:grpSpPr>
        <p:grpSp>
          <p:nvGrpSpPr>
            <p:cNvPr id="114" name="Group 113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116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7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5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6259014" y="4947828"/>
            <a:ext cx="2138861" cy="875968"/>
            <a:chOff x="6752493" y="4927750"/>
            <a:chExt cx="2138861" cy="875968"/>
          </a:xfrm>
        </p:grpSpPr>
        <p:grpSp>
          <p:nvGrpSpPr>
            <p:cNvPr id="119" name="Group 118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21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2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20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23" name="Group 122"/>
          <p:cNvGrpSpPr/>
          <p:nvPr/>
        </p:nvGrpSpPr>
        <p:grpSpPr>
          <a:xfrm>
            <a:off x="6052998" y="1827983"/>
            <a:ext cx="2147216" cy="856328"/>
            <a:chOff x="6393498" y="1789725"/>
            <a:chExt cx="2196463" cy="875968"/>
          </a:xfrm>
        </p:grpSpPr>
        <p:grpSp>
          <p:nvGrpSpPr>
            <p:cNvPr id="124" name="Group 123"/>
            <p:cNvGrpSpPr/>
            <p:nvPr/>
          </p:nvGrpSpPr>
          <p:grpSpPr>
            <a:xfrm>
              <a:off x="6393498" y="1789725"/>
              <a:ext cx="2196463" cy="875968"/>
              <a:chOff x="5743761" y="2696022"/>
              <a:chExt cx="2807224" cy="1100540"/>
            </a:xfrm>
          </p:grpSpPr>
          <p:pic>
            <p:nvPicPr>
              <p:cNvPr id="126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biLevel thresh="75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7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743761" y="2696022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5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1044845" y="3377933"/>
            <a:ext cx="1800231" cy="673848"/>
            <a:chOff x="1279181" y="3473613"/>
            <a:chExt cx="2347521" cy="878705"/>
          </a:xfrm>
        </p:grpSpPr>
        <p:grpSp>
          <p:nvGrpSpPr>
            <p:cNvPr id="129" name="Group 128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31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32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27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30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33" name="Oval 132"/>
          <p:cNvSpPr/>
          <p:nvPr/>
        </p:nvSpPr>
        <p:spPr>
          <a:xfrm>
            <a:off x="607981" y="1636375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995760" y="4053725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947609" y="294908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939089" y="2455014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95772" y="5030310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98" y="174291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-0.00742 0.01597 0.07942 -0.01644 0.07213 0.00023 C 0.06732 0.01041 0.09778 0.03611 0.09583 0.05856 C 0.10495 0.07477 0.10677 0.08518 0.10299 0.10277 C 0.11041 0.11944 0.10221 0.12685 0.08932 0.17037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32 0.17037 C 0.09622 0.10671 0.09219 0.12847 0.10781 0.09722 C 0.1332 0.08634 0.14622 0.11227 0.15351 0.125 C 0.16028 0.1375 0.15716 0.12222 0.16146 0.16551 C 0.17304 0.23264 0.16406 0.31389 0.17122 0.37801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22 0.37801 C 0.19284 0.39143 0.16992 0.28264 0.1832 0.23611 C 0.19088 0.18727 0.21797 0.17847 0.23255 0.16666 C 0.24739 0.15486 0.25403 0.15023 0.27148 0.16504 C 0.28906 0.20648 0.29036 0.2206 0.30677 0.26875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77 0.26875 C 0.30794 0.25856 0.30338 0.23148 0.30299 0.21041 C 0.30247 0.18912 0.29713 0.1699 0.30416 0.13981 C 0.30364 0.09861 0.31862 0.00509 0.34961 0.01944 C 0.38554 0.06504 0.3681 0.02916 0.38841 0.08842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41 0.08842 C 0.39258 0.0743 0.39075 0.0118 0.40104 -0.01019 C 0.41302 -0.03125 0.41107 -0.05903 0.4263 -0.06598 C 0.4414 -0.07292 0.47018 -0.05741 0.47552 -0.05949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-0.05949 C 0.49765 -0.04607 0.52526 -0.0625 0.55091 -0.05996 C 0.56901 -0.05903 0.58672 -0.06736 0.61588 -0.06713 C 0.64505 -0.06713 0.69023 -0.0169 0.71263 0.02291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263 0.02291 C 0.69883 0.04467 0.64739 0.01134 0.6289 0.0368 C 0.61159 0.05139 0.60247 0.07916 0.60742 0.10555 C 0.60495 0.12014 0.60651 0.10509 0.60742 0.11921 C 0.60833 0.1331 0.61328 0.17847 0.61315 0.18958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18958 C 0.59883 0.2118 0.54948 0.18472 0.53307 0.20347 C 0.52409 0.21782 0.51588 0.225 0.49765 0.29143 C 0.48528 0.33541 0.47526 0.375 0.49713 0.39791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13 0.39791 C 0.51146 0.41551 0.63685 0.38819 0.6513 0.4074 C 0.66094 0.41944 0.74388 0.46319 0.71823 0.49699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133" grpId="0" animBg="1"/>
      <p:bldP spid="133" grpId="1" animBg="1"/>
      <p:bldP spid="133" grpId="2" animBg="1"/>
      <p:bldP spid="133" grpId="3" animBg="1"/>
      <p:bldP spid="133" grpId="4" animBg="1"/>
      <p:bldP spid="133" grpId="5" animBg="1"/>
      <p:bldP spid="133" grpId="6" animBg="1"/>
      <p:bldP spid="133" grpId="7" animBg="1"/>
      <p:bldP spid="133" grpId="8" animBg="1"/>
      <p:bldP spid="133" grpId="9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1706"/>
          <a:stretch/>
        </p:blipFill>
        <p:spPr>
          <a:xfrm>
            <a:off x="570743" y="697522"/>
            <a:ext cx="5421309" cy="51347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5077" y="328245"/>
            <a:ext cx="7139356" cy="2492990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922" h="2288277">
                <a:moveTo>
                  <a:pt x="34322" y="652396"/>
                </a:moveTo>
                <a:cubicBezTo>
                  <a:pt x="34322" y="473732"/>
                  <a:pt x="296387" y="305451"/>
                  <a:pt x="475051" y="305451"/>
                </a:cubicBezTo>
                <a:cubicBezTo>
                  <a:pt x="707187" y="305451"/>
                  <a:pt x="974492" y="223388"/>
                  <a:pt x="1206628" y="223388"/>
                </a:cubicBezTo>
                <a:cubicBezTo>
                  <a:pt x="1723234" y="205803"/>
                  <a:pt x="2722022" y="10419"/>
                  <a:pt x="3551244" y="650"/>
                </a:cubicBezTo>
                <a:cubicBezTo>
                  <a:pt x="4380466" y="-9119"/>
                  <a:pt x="5654422" y="93273"/>
                  <a:pt x="6181961" y="164774"/>
                </a:cubicBezTo>
                <a:cubicBezTo>
                  <a:pt x="6360625" y="164774"/>
                  <a:pt x="6739922" y="450286"/>
                  <a:pt x="6739922" y="628950"/>
                </a:cubicBezTo>
                <a:cubicBezTo>
                  <a:pt x="6673491" y="962577"/>
                  <a:pt x="6560168" y="1296205"/>
                  <a:pt x="6329614" y="1629832"/>
                </a:cubicBezTo>
                <a:cubicBezTo>
                  <a:pt x="6329614" y="1808496"/>
                  <a:pt x="6466133" y="2041959"/>
                  <a:pt x="6287469" y="2041959"/>
                </a:cubicBezTo>
                <a:cubicBezTo>
                  <a:pt x="6041284" y="2092813"/>
                  <a:pt x="5515651" y="2080651"/>
                  <a:pt x="5051798" y="2087358"/>
                </a:cubicBezTo>
                <a:cubicBezTo>
                  <a:pt x="4587945" y="2094065"/>
                  <a:pt x="4251512" y="2308988"/>
                  <a:pt x="3527798" y="2286650"/>
                </a:cubicBezTo>
                <a:cubicBezTo>
                  <a:pt x="2611816" y="2015065"/>
                  <a:pt x="1350375" y="2156585"/>
                  <a:pt x="815021" y="2094008"/>
                </a:cubicBezTo>
                <a:cubicBezTo>
                  <a:pt x="636357" y="2094008"/>
                  <a:pt x="303952" y="1914004"/>
                  <a:pt x="303952" y="1735340"/>
                </a:cubicBezTo>
                <a:cubicBezTo>
                  <a:pt x="264875" y="1311836"/>
                  <a:pt x="-114170" y="1146239"/>
                  <a:pt x="34322" y="652396"/>
                </a:cubicBezTo>
                <a:close/>
              </a:path>
            </a:pathLst>
          </a:custGeom>
          <a:solidFill>
            <a:srgbClr val="00B050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36576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7" name="그림 33">
            <a:extLst>
              <a:ext uri="{FF2B5EF4-FFF2-40B4-BE49-F238E27FC236}">
                <a16:creationId xmlns:a16="http://schemas.microsoft.com/office/drawing/2014/main" id="{015F1355-B6D8-4EF3-A8CF-CE1ABBAD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"/>
          <a:stretch/>
        </p:blipFill>
        <p:spPr>
          <a:xfrm>
            <a:off x="137101" y="5142246"/>
            <a:ext cx="1054855" cy="17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20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3593">
            <a:off x="804224" y="-34139"/>
            <a:ext cx="1054855" cy="1818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78095" y="1392318"/>
            <a:ext cx="10035810" cy="4247317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582164 w 6739922"/>
              <a:gd name="connsiteY6" fmla="*/ 1695054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90399"/>
              <a:gd name="connsiteX1" fmla="*/ 475051 w 6739922"/>
              <a:gd name="connsiteY1" fmla="*/ 305451 h 2290399"/>
              <a:gd name="connsiteX2" fmla="*/ 1206628 w 6739922"/>
              <a:gd name="connsiteY2" fmla="*/ 223388 h 2290399"/>
              <a:gd name="connsiteX3" fmla="*/ 3551244 w 6739922"/>
              <a:gd name="connsiteY3" fmla="*/ 650 h 2290399"/>
              <a:gd name="connsiteX4" fmla="*/ 6181961 w 6739922"/>
              <a:gd name="connsiteY4" fmla="*/ 164774 h 2290399"/>
              <a:gd name="connsiteX5" fmla="*/ 6739922 w 6739922"/>
              <a:gd name="connsiteY5" fmla="*/ 628950 h 2290399"/>
              <a:gd name="connsiteX6" fmla="*/ 6582164 w 6739922"/>
              <a:gd name="connsiteY6" fmla="*/ 1695054 h 2290399"/>
              <a:gd name="connsiteX7" fmla="*/ 6287469 w 6739922"/>
              <a:gd name="connsiteY7" fmla="*/ 2041959 h 2290399"/>
              <a:gd name="connsiteX8" fmla="*/ 5099151 w 6739922"/>
              <a:gd name="connsiteY8" fmla="*/ 2217801 h 2290399"/>
              <a:gd name="connsiteX9" fmla="*/ 3527798 w 6739922"/>
              <a:gd name="connsiteY9" fmla="*/ 2286650 h 2290399"/>
              <a:gd name="connsiteX10" fmla="*/ 815021 w 6739922"/>
              <a:gd name="connsiteY10" fmla="*/ 2094008 h 2290399"/>
              <a:gd name="connsiteX11" fmla="*/ 303952 w 6739922"/>
              <a:gd name="connsiteY11" fmla="*/ 1735340 h 2290399"/>
              <a:gd name="connsiteX12" fmla="*/ 34322 w 6739922"/>
              <a:gd name="connsiteY12" fmla="*/ 652396 h 2290399"/>
              <a:gd name="connsiteX0" fmla="*/ 34322 w 6739922"/>
              <a:gd name="connsiteY0" fmla="*/ 652396 h 2288268"/>
              <a:gd name="connsiteX1" fmla="*/ 475051 w 6739922"/>
              <a:gd name="connsiteY1" fmla="*/ 305451 h 2288268"/>
              <a:gd name="connsiteX2" fmla="*/ 1206628 w 6739922"/>
              <a:gd name="connsiteY2" fmla="*/ 223388 h 2288268"/>
              <a:gd name="connsiteX3" fmla="*/ 3551244 w 6739922"/>
              <a:gd name="connsiteY3" fmla="*/ 650 h 2288268"/>
              <a:gd name="connsiteX4" fmla="*/ 6181961 w 6739922"/>
              <a:gd name="connsiteY4" fmla="*/ 164774 h 2288268"/>
              <a:gd name="connsiteX5" fmla="*/ 6739922 w 6739922"/>
              <a:gd name="connsiteY5" fmla="*/ 628950 h 2288268"/>
              <a:gd name="connsiteX6" fmla="*/ 6582164 w 6739922"/>
              <a:gd name="connsiteY6" fmla="*/ 1695054 h 2288268"/>
              <a:gd name="connsiteX7" fmla="*/ 6287469 w 6739922"/>
              <a:gd name="connsiteY7" fmla="*/ 2041959 h 2288268"/>
              <a:gd name="connsiteX8" fmla="*/ 5099151 w 6739922"/>
              <a:gd name="connsiteY8" fmla="*/ 2217801 h 2288268"/>
              <a:gd name="connsiteX9" fmla="*/ 3527798 w 6739922"/>
              <a:gd name="connsiteY9" fmla="*/ 2286650 h 2288268"/>
              <a:gd name="connsiteX10" fmla="*/ 2075643 w 6739922"/>
              <a:gd name="connsiteY10" fmla="*/ 2261061 h 2288268"/>
              <a:gd name="connsiteX11" fmla="*/ 815021 w 6739922"/>
              <a:gd name="connsiteY11" fmla="*/ 2094008 h 2288268"/>
              <a:gd name="connsiteX12" fmla="*/ 303952 w 6739922"/>
              <a:gd name="connsiteY12" fmla="*/ 1735340 h 2288268"/>
              <a:gd name="connsiteX13" fmla="*/ 34322 w 6739922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305451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598383 h 2234255"/>
              <a:gd name="connsiteX1" fmla="*/ 491413 w 6756284"/>
              <a:gd name="connsiteY1" fmla="*/ 109137 h 2234255"/>
              <a:gd name="connsiteX2" fmla="*/ 1420294 w 6756284"/>
              <a:gd name="connsiteY2" fmla="*/ 3357 h 2234255"/>
              <a:gd name="connsiteX3" fmla="*/ 3567606 w 6756284"/>
              <a:gd name="connsiteY3" fmla="*/ 0 h 2234255"/>
              <a:gd name="connsiteX4" fmla="*/ 5169956 w 6756284"/>
              <a:gd name="connsiteY4" fmla="*/ 96247 h 2234255"/>
              <a:gd name="connsiteX5" fmla="*/ 6198323 w 6756284"/>
              <a:gd name="connsiteY5" fmla="*/ 110761 h 2234255"/>
              <a:gd name="connsiteX6" fmla="*/ 6756284 w 6756284"/>
              <a:gd name="connsiteY6" fmla="*/ 574937 h 2234255"/>
              <a:gd name="connsiteX7" fmla="*/ 6598526 w 6756284"/>
              <a:gd name="connsiteY7" fmla="*/ 1641041 h 2234255"/>
              <a:gd name="connsiteX8" fmla="*/ 6303831 w 6756284"/>
              <a:gd name="connsiteY8" fmla="*/ 1987946 h 2234255"/>
              <a:gd name="connsiteX9" fmla="*/ 5115513 w 6756284"/>
              <a:gd name="connsiteY9" fmla="*/ 2163788 h 2234255"/>
              <a:gd name="connsiteX10" fmla="*/ 3544160 w 6756284"/>
              <a:gd name="connsiteY10" fmla="*/ 2232637 h 2234255"/>
              <a:gd name="connsiteX11" fmla="*/ 2092005 w 6756284"/>
              <a:gd name="connsiteY11" fmla="*/ 2207048 h 2234255"/>
              <a:gd name="connsiteX12" fmla="*/ 831383 w 6756284"/>
              <a:gd name="connsiteY12" fmla="*/ 2039995 h 2234255"/>
              <a:gd name="connsiteX13" fmla="*/ 162470 w 6756284"/>
              <a:gd name="connsiteY13" fmla="*/ 1699115 h 2234255"/>
              <a:gd name="connsiteX14" fmla="*/ 50684 w 6756284"/>
              <a:gd name="connsiteY14" fmla="*/ 598383 h 223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56284" h="2234255">
                <a:moveTo>
                  <a:pt x="50684" y="598383"/>
                </a:moveTo>
                <a:cubicBezTo>
                  <a:pt x="50684" y="419719"/>
                  <a:pt x="312749" y="109137"/>
                  <a:pt x="491413" y="109137"/>
                </a:cubicBezTo>
                <a:cubicBezTo>
                  <a:pt x="723549" y="109137"/>
                  <a:pt x="1180266" y="127871"/>
                  <a:pt x="1420294" y="3357"/>
                </a:cubicBezTo>
                <a:lnTo>
                  <a:pt x="3567606" y="0"/>
                </a:lnTo>
                <a:cubicBezTo>
                  <a:pt x="4200442" y="3623"/>
                  <a:pt x="4897239" y="-20046"/>
                  <a:pt x="5169956" y="96247"/>
                </a:cubicBezTo>
                <a:cubicBezTo>
                  <a:pt x="5608409" y="123601"/>
                  <a:pt x="5941827" y="19121"/>
                  <a:pt x="6198323" y="110761"/>
                </a:cubicBezTo>
                <a:cubicBezTo>
                  <a:pt x="6376987" y="110761"/>
                  <a:pt x="6756284" y="396273"/>
                  <a:pt x="6756284" y="574937"/>
                </a:cubicBezTo>
                <a:cubicBezTo>
                  <a:pt x="6689853" y="908564"/>
                  <a:pt x="6829080" y="1307414"/>
                  <a:pt x="6598526" y="1641041"/>
                </a:cubicBezTo>
                <a:cubicBezTo>
                  <a:pt x="6598526" y="1819705"/>
                  <a:pt x="6482495" y="1987946"/>
                  <a:pt x="6303831" y="1987946"/>
                </a:cubicBezTo>
                <a:cubicBezTo>
                  <a:pt x="6057646" y="2038800"/>
                  <a:pt x="5579366" y="2157081"/>
                  <a:pt x="5115513" y="2163788"/>
                </a:cubicBezTo>
                <a:cubicBezTo>
                  <a:pt x="4651660" y="2170495"/>
                  <a:pt x="3979679" y="2246179"/>
                  <a:pt x="3544160" y="2232637"/>
                </a:cubicBezTo>
                <a:cubicBezTo>
                  <a:pt x="3108641" y="2219095"/>
                  <a:pt x="2544135" y="2239155"/>
                  <a:pt x="2092005" y="2207048"/>
                </a:cubicBezTo>
                <a:cubicBezTo>
                  <a:pt x="1639876" y="2174941"/>
                  <a:pt x="1195064" y="2106863"/>
                  <a:pt x="831383" y="2039995"/>
                </a:cubicBezTo>
                <a:cubicBezTo>
                  <a:pt x="652719" y="2039995"/>
                  <a:pt x="162470" y="1877779"/>
                  <a:pt x="162470" y="1699115"/>
                </a:cubicBezTo>
                <a:cubicBezTo>
                  <a:pt x="123393" y="1275611"/>
                  <a:pt x="-97808" y="1092226"/>
                  <a:pt x="50684" y="598383"/>
                </a:cubicBezTo>
                <a:close/>
              </a:path>
            </a:pathLst>
          </a:custGeom>
          <a:solidFill>
            <a:srgbClr val="BC9DC9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4572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6 = 18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1354" y="-703385"/>
            <a:ext cx="1226424" cy="492370"/>
          </a:xfrm>
          <a:prstGeom prst="rect">
            <a:avLst/>
          </a:prstGeom>
          <a:solidFill>
            <a:srgbClr val="BC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04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B21898-7E84-4ABC-82C0-546F1832FCC2}"/>
              </a:ext>
            </a:extLst>
          </p:cNvPr>
          <p:cNvSpPr txBox="1"/>
          <p:nvPr/>
        </p:nvSpPr>
        <p:spPr>
          <a:xfrm>
            <a:off x="2845869" y="2828836"/>
            <a:ext cx="6500262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Whimsy" panose="02040603050506020204" pitchFamily="18" charset="0"/>
                <a:cs typeface="Arial" panose="020B0604020202020204" pitchFamily="34" charset="0"/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75F84F6A-05DF-4F70-A0CF-C751A5284C16}"/>
              </a:ext>
            </a:extLst>
          </p:cNvPr>
          <p:cNvGrpSpPr/>
          <p:nvPr/>
        </p:nvGrpSpPr>
        <p:grpSpPr>
          <a:xfrm>
            <a:off x="5408687" y="4006976"/>
            <a:ext cx="1027384" cy="1170074"/>
            <a:chOff x="6830083" y="5571172"/>
            <a:chExt cx="342900" cy="390525"/>
          </a:xfrm>
          <a:solidFill>
            <a:srgbClr val="660066"/>
          </a:soli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F681D18E-5640-43A2-81C7-2D7C281A3BB2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83A13074-8864-46BD-91AA-C81C43820B76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9" y="2094902"/>
            <a:ext cx="683420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6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7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8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9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0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1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2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3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4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CHÚC MỪNG ĐỘI BẠN THỎ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CHÚC MỪNG ĐỘI BẠN CỌP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CONGRATULATIONS TIGER TEAM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oppins Light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3886" y="1953396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4545" y="2416858"/>
            <a:ext cx="99229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63500" dir="2700000" algn="bl" rotWithShape="0">
                    <a:prstClr val="black"/>
                  </a:outerShdw>
                </a:effectLst>
                <a:uLnTx/>
                <a:uFillTx/>
                <a:latin typeface="SVN-Whimsy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9733" y="3532009"/>
            <a:ext cx="35918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overtop</a:t>
            </a:r>
          </a:p>
        </p:txBody>
      </p:sp>
      <p:sp>
        <p:nvSpPr>
          <p:cNvPr id="3" name="Action Button: Home 2">
            <a:hlinkClick r:id="rId36" action="ppaction://hlinksldjump" highlightClick="1"/>
          </p:cNvPr>
          <p:cNvSpPr/>
          <p:nvPr/>
        </p:nvSpPr>
        <p:spPr>
          <a:xfrm>
            <a:off x="5645087" y="6175403"/>
            <a:ext cx="885891" cy="661143"/>
          </a:xfrm>
          <a:prstGeom prst="actionButtonHom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7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8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9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2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2 x 7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38899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20 : 5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5 x 3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5 x 7 = 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10 : 2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7273939"/>
</p:tagLst>
</file>

<file path=ppt/theme/theme1.xml><?xml version="1.0" encoding="utf-8"?>
<a:theme xmlns:a="http://schemas.openxmlformats.org/drawingml/2006/main" name="PPTMON theme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695</Words>
  <Application>Microsoft Office PowerPoint</Application>
  <PresentationFormat>Màn hình rộng</PresentationFormat>
  <Paragraphs>177</Paragraphs>
  <Slides>26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43" baseType="lpstr">
      <vt:lpstr>Arial Unicode MS</vt:lpstr>
      <vt:lpstr>맑은 고딕</vt:lpstr>
      <vt:lpstr>#9Slide07 HoneyCream</vt:lpstr>
      <vt:lpstr>Arial</vt:lpstr>
      <vt:lpstr>Arrus-Black</vt:lpstr>
      <vt:lpstr>Calibri</vt:lpstr>
      <vt:lpstr>Cambria</vt:lpstr>
      <vt:lpstr>Poppins Light</vt:lpstr>
      <vt:lpstr>Rammetto One</vt:lpstr>
      <vt:lpstr>SVN-Riesling</vt:lpstr>
      <vt:lpstr>SVN-SAF</vt:lpstr>
      <vt:lpstr>SVN-Whimsy</vt:lpstr>
      <vt:lpstr>Tahoma</vt:lpstr>
      <vt:lpstr>UTM Silk Script</vt:lpstr>
      <vt:lpstr>UVN Giay Trang</vt:lpstr>
      <vt:lpstr>UVN Van</vt:lpstr>
      <vt:lpstr>PPTMON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NHÓM ZALO TOÁN THCS CÁNH DIỀU</cp:lastModifiedBy>
  <cp:revision>6</cp:revision>
  <dcterms:created xsi:type="dcterms:W3CDTF">2022-07-16T09:50:32Z</dcterms:created>
  <dcterms:modified xsi:type="dcterms:W3CDTF">2022-08-23T04:36:29Z</dcterms:modified>
</cp:coreProperties>
</file>